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57" r:id="rId4"/>
    <p:sldId id="258" r:id="rId5"/>
    <p:sldId id="259" r:id="rId6"/>
    <p:sldId id="267" r:id="rId7"/>
    <p:sldId id="260" r:id="rId8"/>
    <p:sldId id="261" r:id="rId9"/>
    <p:sldId id="268" r:id="rId10"/>
    <p:sldId id="262" r:id="rId11"/>
    <p:sldId id="263" r:id="rId12"/>
    <p:sldId id="269" r:id="rId13"/>
    <p:sldId id="264" r:id="rId14"/>
    <p:sldId id="265" r:id="rId15"/>
    <p:sldId id="27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BC83F"/>
    <a:srgbClr val="31BB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2" autoAdjust="0"/>
    <p:restoredTop sz="94660"/>
  </p:normalViewPr>
  <p:slideViewPr>
    <p:cSldViewPr snapToGrid="0" showGuides="1">
      <p:cViewPr varScale="1">
        <p:scale>
          <a:sx n="50" d="100"/>
          <a:sy n="50" d="100"/>
        </p:scale>
        <p:origin x="36" y="15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827B9-3CC7-42D6-A85B-4DB7BA4DED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256C42-E498-4DF3-B221-513AC2B25F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790858-FFCC-4306-B8B9-9EB1CB3276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6BED3-2232-429F-B038-2FDEB44D01F9}" type="datetimeFigureOut">
              <a:rPr lang="en-US" smtClean="0"/>
              <a:t>1/17/2021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6E1D03-A1DD-4B49-8D7B-8E7569699E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2B09E0-F2FE-4153-AA97-C6E88BAE4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45147-F449-44D2-96C3-9DB665D6AB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5197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10B023-18AA-41A2-92FC-175CD005F3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F49028-BFE7-4C57-BB14-1E08805906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EBC9E1-1BDD-4570-943A-C1F043B1E6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6BED3-2232-429F-B038-2FDEB44D01F9}" type="datetimeFigureOut">
              <a:rPr lang="en-US" smtClean="0"/>
              <a:t>1/17/2021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4408B4-E3D6-4964-B792-5590255F84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1FC2DE-3885-4ADF-84D9-B88A8176E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45147-F449-44D2-96C3-9DB665D6AB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082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DC07716-BCF6-46C6-BF8F-862C3B8337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E3099C-DCCF-48B2-BC24-FDA7F7F612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356B7F-3FD4-4E45-9719-78E05B55A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6BED3-2232-429F-B038-2FDEB44D01F9}" type="datetimeFigureOut">
              <a:rPr lang="en-US" smtClean="0"/>
              <a:t>1/17/2021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BA8BBA-3523-4F57-A78C-278C5FE40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DBA341-5E8C-4430-821A-1199F8056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45147-F449-44D2-96C3-9DB665D6AB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6359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21D161-4DE9-4F09-A747-737D9B201D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964586-97A0-4190-8CC9-31ED40415E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D1802D-FA74-4820-BF46-A3019BD60E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6BED3-2232-429F-B038-2FDEB44D01F9}" type="datetimeFigureOut">
              <a:rPr lang="en-US" smtClean="0"/>
              <a:t>1/17/2021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E6365C-B8F1-4BE3-A853-8FA792F88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FB553B-9FD3-4689-A1E3-04981BAE6F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45147-F449-44D2-96C3-9DB665D6AB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9127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2BE7D-2EC1-4208-9DE8-524A71228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6EAFF9-3DE1-4201-AEF3-D0932CE213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E6611E-C3A6-4A0A-BEBF-0427298EEC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6BED3-2232-429F-B038-2FDEB44D01F9}" type="datetimeFigureOut">
              <a:rPr lang="en-US" smtClean="0"/>
              <a:t>1/17/2021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48486A-1D9E-4FFA-B044-A82BE4DB5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D32BD7-2B39-4938-8886-31AA84A4E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45147-F449-44D2-96C3-9DB665D6AB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8812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438747-EA50-4E15-8947-0661DB15CB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781DD9-195E-4D1D-9C83-F8BC3EC067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3C5085-B69B-457C-83FB-AA410C4B5F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40EAEC-D647-4396-AE47-8280F01DC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6BED3-2232-429F-B038-2FDEB44D01F9}" type="datetimeFigureOut">
              <a:rPr lang="en-US" smtClean="0"/>
              <a:t>1/17/2021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496EAC-D651-4107-89FA-AF0F52F74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5CBA43-E0A2-4519-807F-A983DD7AB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45147-F449-44D2-96C3-9DB665D6AB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4034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050FD4-86BE-4395-8464-A8A8DF920B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BFD16D-BFF2-48E7-9010-53EA1058E1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F4D647-C725-43B4-9133-34B2553618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4196F5-64AE-4DCC-BFDB-D56161CC8D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88999CC-A0E2-4628-9E3D-26E9A8554B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0CE7305-99AA-4751-8C91-8733C935D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6BED3-2232-429F-B038-2FDEB44D01F9}" type="datetimeFigureOut">
              <a:rPr lang="en-US" smtClean="0"/>
              <a:t>1/17/2021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560084-2865-444E-9EC6-8410CCAA0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1B8B7B9-6047-4EAE-AF58-7B3B64B0A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45147-F449-44D2-96C3-9DB665D6AB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3931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F4F3F-3556-43DF-BD32-5959C1A273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B68960-2242-45EF-836C-8ED2014A52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6BED3-2232-429F-B038-2FDEB44D01F9}" type="datetimeFigureOut">
              <a:rPr lang="en-US" smtClean="0"/>
              <a:t>1/17/2021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90916A-B9CE-47C6-A1AD-736594F94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D08BA3-EAA5-41B0-8CBD-26D8D26C3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45147-F449-44D2-96C3-9DB665D6AB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005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B16FB30-0346-402F-8B62-3D33ED986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6BED3-2232-429F-B038-2FDEB44D01F9}" type="datetimeFigureOut">
              <a:rPr lang="en-US" smtClean="0"/>
              <a:t>1/17/2021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93CB1E-73AA-4B5E-9E61-1A2EA5D579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3A8EEC-5168-4160-9BAB-D6B293727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45147-F449-44D2-96C3-9DB665D6AB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6582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CE4EC0-B455-4902-97A6-AD38332AAF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317ADD-5DDC-4F40-9BB7-421D288F92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ACE020-9C60-47BF-8E77-94E1188776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52B11A-6D57-4586-9763-278028D2D3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6BED3-2232-429F-B038-2FDEB44D01F9}" type="datetimeFigureOut">
              <a:rPr lang="en-US" smtClean="0"/>
              <a:t>1/17/2021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762A02-0207-4E60-9616-13B535D2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D40DB8-D5E1-4006-9169-656F235F8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45147-F449-44D2-96C3-9DB665D6AB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2734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AFB1FF-FC51-4102-A1CE-FB420B19F7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1E196B-8D40-4C30-9C80-BF35A4384A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A46CAC-C45C-43D4-8C4B-392F00B141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6F8AAE-CD50-422D-A6CF-A81DD8FAFB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6BED3-2232-429F-B038-2FDEB44D01F9}" type="datetimeFigureOut">
              <a:rPr lang="en-US" smtClean="0"/>
              <a:t>1/17/2021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8A07F3-5660-43C9-B9C7-9619DC653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BFDF4B-0849-41CD-A8C8-A57A446A7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45147-F449-44D2-96C3-9DB665D6AB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131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657BF0A-99E3-4BFD-B369-F433A31FC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A42BA7-AEBC-434C-AAD7-E7F20EF095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DE0395-EA59-4AB5-8312-5E516077C9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16BED3-2232-429F-B038-2FDEB44D01F9}" type="datetimeFigureOut">
              <a:rPr lang="en-US" smtClean="0"/>
              <a:t>1/17/2021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176835-1684-47B9-9475-8010D66997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C4D270-3D5E-4D1C-BC11-F89AD38B86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145147-F449-44D2-96C3-9DB665D6AB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791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F7382BF3-74E3-43F3-8E8A-DF06D03BDD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8B73FE4-FEBF-4B45-95D3-94E59AE4B6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27" t="7540" r="1915" b="86686"/>
          <a:stretch>
            <a:fillRect/>
          </a:stretch>
        </p:blipFill>
        <p:spPr>
          <a:xfrm>
            <a:off x="8121305" y="260349"/>
            <a:ext cx="4070696" cy="905842"/>
          </a:xfrm>
          <a:custGeom>
            <a:avLst/>
            <a:gdLst>
              <a:gd name="connsiteX0" fmla="*/ 190149 w 1990374"/>
              <a:gd name="connsiteY0" fmla="*/ 0 h 442913"/>
              <a:gd name="connsiteX1" fmla="*/ 1990374 w 1990374"/>
              <a:gd name="connsiteY1" fmla="*/ 0 h 442913"/>
              <a:gd name="connsiteX2" fmla="*/ 1990374 w 1990374"/>
              <a:gd name="connsiteY2" fmla="*/ 442913 h 442913"/>
              <a:gd name="connsiteX3" fmla="*/ 190149 w 1990374"/>
              <a:gd name="connsiteY3" fmla="*/ 442913 h 442913"/>
              <a:gd name="connsiteX4" fmla="*/ 190149 w 1990374"/>
              <a:gd name="connsiteY4" fmla="*/ 427244 h 442913"/>
              <a:gd name="connsiteX5" fmla="*/ 178594 w 1990374"/>
              <a:gd name="connsiteY5" fmla="*/ 428626 h 442913"/>
              <a:gd name="connsiteX6" fmla="*/ 0 w 1990374"/>
              <a:gd name="connsiteY6" fmla="*/ 216695 h 442913"/>
              <a:gd name="connsiteX7" fmla="*/ 178594 w 1990374"/>
              <a:gd name="connsiteY7" fmla="*/ 4764 h 442913"/>
              <a:gd name="connsiteX8" fmla="*/ 190149 w 1990374"/>
              <a:gd name="connsiteY8" fmla="*/ 6146 h 442913"/>
              <a:gd name="connsiteX9" fmla="*/ 190149 w 1990374"/>
              <a:gd name="connsiteY9" fmla="*/ 0 h 442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90374" h="442913">
                <a:moveTo>
                  <a:pt x="190149" y="0"/>
                </a:moveTo>
                <a:lnTo>
                  <a:pt x="1990374" y="0"/>
                </a:lnTo>
                <a:lnTo>
                  <a:pt x="1990374" y="442913"/>
                </a:lnTo>
                <a:lnTo>
                  <a:pt x="190149" y="442913"/>
                </a:lnTo>
                <a:lnTo>
                  <a:pt x="190149" y="427244"/>
                </a:lnTo>
                <a:lnTo>
                  <a:pt x="178594" y="428626"/>
                </a:lnTo>
                <a:cubicBezTo>
                  <a:pt x="79959" y="428626"/>
                  <a:pt x="0" y="333741"/>
                  <a:pt x="0" y="216695"/>
                </a:cubicBezTo>
                <a:cubicBezTo>
                  <a:pt x="0" y="99649"/>
                  <a:pt x="79959" y="4764"/>
                  <a:pt x="178594" y="4764"/>
                </a:cubicBezTo>
                <a:lnTo>
                  <a:pt x="190149" y="6146"/>
                </a:lnTo>
                <a:lnTo>
                  <a:pt x="190149" y="0"/>
                </a:lnTo>
                <a:close/>
              </a:path>
            </a:pathLst>
          </a:cu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3D7FCCB-C375-46EB-A0DD-4732A0CF5D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13" t="75654" r="9841" b="10252"/>
          <a:stretch>
            <a:fillRect/>
          </a:stretch>
        </p:blipFill>
        <p:spPr>
          <a:xfrm>
            <a:off x="5558693" y="3551238"/>
            <a:ext cx="6633307" cy="1858963"/>
          </a:xfrm>
          <a:custGeom>
            <a:avLst/>
            <a:gdLst>
              <a:gd name="connsiteX0" fmla="*/ 3848100 w 3857625"/>
              <a:gd name="connsiteY0" fmla="*/ 0 h 1081087"/>
              <a:gd name="connsiteX1" fmla="*/ 3857625 w 3857625"/>
              <a:gd name="connsiteY1" fmla="*/ 409575 h 1081087"/>
              <a:gd name="connsiteX2" fmla="*/ 3848100 w 3857625"/>
              <a:gd name="connsiteY2" fmla="*/ 409612 h 1081087"/>
              <a:gd name="connsiteX3" fmla="*/ 3848100 w 3857625"/>
              <a:gd name="connsiteY3" fmla="*/ 1081087 h 1081087"/>
              <a:gd name="connsiteX4" fmla="*/ 0 w 3857625"/>
              <a:gd name="connsiteY4" fmla="*/ 1081087 h 1081087"/>
              <a:gd name="connsiteX5" fmla="*/ 0 w 3857625"/>
              <a:gd name="connsiteY5" fmla="*/ 385762 h 1081087"/>
              <a:gd name="connsiteX6" fmla="*/ 1460302 w 3857625"/>
              <a:gd name="connsiteY6" fmla="*/ 385762 h 1081087"/>
              <a:gd name="connsiteX7" fmla="*/ 1519237 w 3857625"/>
              <a:gd name="connsiteY7" fmla="*/ 342900 h 1081087"/>
              <a:gd name="connsiteX8" fmla="*/ 1566863 w 3857625"/>
              <a:gd name="connsiteY8" fmla="*/ 221456 h 1081087"/>
              <a:gd name="connsiteX9" fmla="*/ 1628775 w 3857625"/>
              <a:gd name="connsiteY9" fmla="*/ 128587 h 1081087"/>
              <a:gd name="connsiteX10" fmla="*/ 1652587 w 3857625"/>
              <a:gd name="connsiteY10" fmla="*/ 95249 h 1081087"/>
              <a:gd name="connsiteX11" fmla="*/ 1766887 w 3857625"/>
              <a:gd name="connsiteY11" fmla="*/ 57150 h 1081087"/>
              <a:gd name="connsiteX12" fmla="*/ 2016918 w 3857625"/>
              <a:gd name="connsiteY12" fmla="*/ 40482 h 1081087"/>
              <a:gd name="connsiteX13" fmla="*/ 3848100 w 3857625"/>
              <a:gd name="connsiteY13" fmla="*/ 0 h 1081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857625" h="1081087">
                <a:moveTo>
                  <a:pt x="3848100" y="0"/>
                </a:moveTo>
                <a:lnTo>
                  <a:pt x="3857625" y="409575"/>
                </a:lnTo>
                <a:lnTo>
                  <a:pt x="3848100" y="409612"/>
                </a:lnTo>
                <a:lnTo>
                  <a:pt x="3848100" y="1081087"/>
                </a:lnTo>
                <a:lnTo>
                  <a:pt x="0" y="1081087"/>
                </a:lnTo>
                <a:lnTo>
                  <a:pt x="0" y="385762"/>
                </a:lnTo>
                <a:lnTo>
                  <a:pt x="1460302" y="385762"/>
                </a:lnTo>
                <a:lnTo>
                  <a:pt x="1519237" y="342900"/>
                </a:lnTo>
                <a:lnTo>
                  <a:pt x="1566863" y="221456"/>
                </a:lnTo>
                <a:lnTo>
                  <a:pt x="1628775" y="128587"/>
                </a:lnTo>
                <a:lnTo>
                  <a:pt x="1652587" y="95249"/>
                </a:lnTo>
                <a:cubicBezTo>
                  <a:pt x="1675606" y="83343"/>
                  <a:pt x="1702197" y="71834"/>
                  <a:pt x="1766887" y="57150"/>
                </a:cubicBezTo>
                <a:lnTo>
                  <a:pt x="2016918" y="40482"/>
                </a:lnTo>
                <a:lnTo>
                  <a:pt x="3848100" y="0"/>
                </a:lnTo>
                <a:close/>
              </a:path>
            </a:pathLst>
          </a:cu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967C1A1-5DF6-413F-A8B7-44844939A9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4018" y="912239"/>
            <a:ext cx="3657209" cy="1569024"/>
          </a:xfrm>
          <a:prstGeom prst="rect">
            <a:avLst/>
          </a:prstGeom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1A8F243B-3911-4920-B016-50795F4FDA0A}"/>
              </a:ext>
            </a:extLst>
          </p:cNvPr>
          <p:cNvSpPr/>
          <p:nvPr/>
        </p:nvSpPr>
        <p:spPr>
          <a:xfrm>
            <a:off x="5803900" y="5558411"/>
            <a:ext cx="6007100" cy="774699"/>
          </a:xfrm>
          <a:prstGeom prst="roundRect">
            <a:avLst>
              <a:gd name="adj" fmla="val 37932"/>
            </a:avLst>
          </a:prstGeom>
          <a:solidFill>
            <a:srgbClr val="FFF8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A37277D-90F8-429A-8EB5-E83293745876}"/>
              </a:ext>
            </a:extLst>
          </p:cNvPr>
          <p:cNvSpPr txBox="1"/>
          <p:nvPr/>
        </p:nvSpPr>
        <p:spPr>
          <a:xfrm>
            <a:off x="5939692" y="5746994"/>
            <a:ext cx="58713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Y" b="1" dirty="0"/>
              <a:t>تتم عملية القياس باستخدام أدوات القياس المناسبة لإجراء القياسات اللازمة</a:t>
            </a:r>
            <a:endParaRPr lang="en-US" dirty="0"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0520044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41000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accel="41000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accel="41000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3" dur="75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5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Abs val="100"/>
                                      </p:iterate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" grpId="0" animBg="1"/>
          <p:bldP spid="23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41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accel="41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accel="41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3" dur="75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5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Abs val="100"/>
                                      </p:iterate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" grpId="0" animBg="1"/>
          <p:bldP spid="23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C6040F90-3881-4571-A2BA-F3E5C8F3E4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2" t="5556" r="58593" b="6528"/>
          <a:stretch>
            <a:fillRect/>
          </a:stretch>
        </p:blipFill>
        <p:spPr>
          <a:xfrm>
            <a:off x="59105" y="1"/>
            <a:ext cx="1776365" cy="6246884"/>
          </a:xfrm>
          <a:custGeom>
            <a:avLst/>
            <a:gdLst>
              <a:gd name="connsiteX0" fmla="*/ 0 w 1714500"/>
              <a:gd name="connsiteY0" fmla="*/ 0 h 6029325"/>
              <a:gd name="connsiteX1" fmla="*/ 1714500 w 1714500"/>
              <a:gd name="connsiteY1" fmla="*/ 0 h 6029325"/>
              <a:gd name="connsiteX2" fmla="*/ 1714500 w 1714500"/>
              <a:gd name="connsiteY2" fmla="*/ 5391150 h 6029325"/>
              <a:gd name="connsiteX3" fmla="*/ 790575 w 1714500"/>
              <a:gd name="connsiteY3" fmla="*/ 5391150 h 6029325"/>
              <a:gd name="connsiteX4" fmla="*/ 790575 w 1714500"/>
              <a:gd name="connsiteY4" fmla="*/ 6029325 h 6029325"/>
              <a:gd name="connsiteX5" fmla="*/ 0 w 1714500"/>
              <a:gd name="connsiteY5" fmla="*/ 6029325 h 6029325"/>
              <a:gd name="connsiteX6" fmla="*/ 0 w 1714500"/>
              <a:gd name="connsiteY6" fmla="*/ 5391150 h 6029325"/>
              <a:gd name="connsiteX7" fmla="*/ 0 w 1714500"/>
              <a:gd name="connsiteY7" fmla="*/ 5257800 h 6029325"/>
              <a:gd name="connsiteX8" fmla="*/ 0 w 1714500"/>
              <a:gd name="connsiteY8" fmla="*/ 0 h 6029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4500" h="6029325">
                <a:moveTo>
                  <a:pt x="0" y="0"/>
                </a:moveTo>
                <a:lnTo>
                  <a:pt x="1714500" y="0"/>
                </a:lnTo>
                <a:lnTo>
                  <a:pt x="1714500" y="5391150"/>
                </a:lnTo>
                <a:lnTo>
                  <a:pt x="790575" y="5391150"/>
                </a:lnTo>
                <a:lnTo>
                  <a:pt x="790575" y="6029325"/>
                </a:lnTo>
                <a:lnTo>
                  <a:pt x="0" y="6029325"/>
                </a:lnTo>
                <a:lnTo>
                  <a:pt x="0" y="5391150"/>
                </a:lnTo>
                <a:lnTo>
                  <a:pt x="0" y="52578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D3AA29E-62F6-4DE4-B7CB-C7B74F6E45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03" t="6528" r="7928" b="72569"/>
          <a:stretch>
            <a:fillRect/>
          </a:stretch>
        </p:blipFill>
        <p:spPr>
          <a:xfrm>
            <a:off x="6998101" y="105368"/>
            <a:ext cx="5193899" cy="3018075"/>
          </a:xfrm>
          <a:custGeom>
            <a:avLst/>
            <a:gdLst>
              <a:gd name="connsiteX0" fmla="*/ 0 w 2466975"/>
              <a:gd name="connsiteY0" fmla="*/ 0 h 1433512"/>
              <a:gd name="connsiteX1" fmla="*/ 2466975 w 2466975"/>
              <a:gd name="connsiteY1" fmla="*/ 0 h 1433512"/>
              <a:gd name="connsiteX2" fmla="*/ 2466975 w 2466975"/>
              <a:gd name="connsiteY2" fmla="*/ 757238 h 1433512"/>
              <a:gd name="connsiteX3" fmla="*/ 2466975 w 2466975"/>
              <a:gd name="connsiteY3" fmla="*/ 1433512 h 1433512"/>
              <a:gd name="connsiteX4" fmla="*/ 0 w 2466975"/>
              <a:gd name="connsiteY4" fmla="*/ 1433512 h 1433512"/>
              <a:gd name="connsiteX5" fmla="*/ 0 w 2466975"/>
              <a:gd name="connsiteY5" fmla="*/ 757238 h 1433512"/>
              <a:gd name="connsiteX6" fmla="*/ 0 w 2466975"/>
              <a:gd name="connsiteY6" fmla="*/ 0 h 1433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66975" h="1433512">
                <a:moveTo>
                  <a:pt x="0" y="0"/>
                </a:moveTo>
                <a:lnTo>
                  <a:pt x="2466975" y="0"/>
                </a:lnTo>
                <a:lnTo>
                  <a:pt x="2466975" y="757238"/>
                </a:lnTo>
                <a:lnTo>
                  <a:pt x="2466975" y="1433512"/>
                </a:lnTo>
                <a:lnTo>
                  <a:pt x="0" y="1433512"/>
                </a:lnTo>
                <a:lnTo>
                  <a:pt x="0" y="757238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212F6E7-53D4-4193-AACD-59BE6F7862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03" t="27986" r="7928" b="62153"/>
          <a:stretch>
            <a:fillRect/>
          </a:stretch>
        </p:blipFill>
        <p:spPr>
          <a:xfrm>
            <a:off x="6998099" y="3419138"/>
            <a:ext cx="5193901" cy="1423809"/>
          </a:xfrm>
          <a:custGeom>
            <a:avLst/>
            <a:gdLst>
              <a:gd name="connsiteX0" fmla="*/ 0 w 2466975"/>
              <a:gd name="connsiteY0" fmla="*/ 0 h 676274"/>
              <a:gd name="connsiteX1" fmla="*/ 2466975 w 2466975"/>
              <a:gd name="connsiteY1" fmla="*/ 0 h 676274"/>
              <a:gd name="connsiteX2" fmla="*/ 2466975 w 2466975"/>
              <a:gd name="connsiteY2" fmla="*/ 676274 h 676274"/>
              <a:gd name="connsiteX3" fmla="*/ 0 w 2466975"/>
              <a:gd name="connsiteY3" fmla="*/ 676274 h 676274"/>
              <a:gd name="connsiteX4" fmla="*/ 0 w 2466975"/>
              <a:gd name="connsiteY4" fmla="*/ 0 h 676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66975" h="676274">
                <a:moveTo>
                  <a:pt x="0" y="0"/>
                </a:moveTo>
                <a:lnTo>
                  <a:pt x="2466975" y="0"/>
                </a:lnTo>
                <a:lnTo>
                  <a:pt x="2466975" y="676274"/>
                </a:lnTo>
                <a:lnTo>
                  <a:pt x="0" y="67627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5147A66-5D40-45F6-BC1E-5D8B0EE782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03" t="38403" r="7928" b="48958"/>
          <a:stretch>
            <a:fillRect/>
          </a:stretch>
        </p:blipFill>
        <p:spPr>
          <a:xfrm>
            <a:off x="6998100" y="4842947"/>
            <a:ext cx="5193900" cy="1824877"/>
          </a:xfrm>
          <a:custGeom>
            <a:avLst/>
            <a:gdLst>
              <a:gd name="connsiteX0" fmla="*/ 0 w 2466975"/>
              <a:gd name="connsiteY0" fmla="*/ 0 h 866772"/>
              <a:gd name="connsiteX1" fmla="*/ 2466975 w 2466975"/>
              <a:gd name="connsiteY1" fmla="*/ 0 h 866772"/>
              <a:gd name="connsiteX2" fmla="*/ 2466975 w 2466975"/>
              <a:gd name="connsiteY2" fmla="*/ 866772 h 866772"/>
              <a:gd name="connsiteX3" fmla="*/ 0 w 2466975"/>
              <a:gd name="connsiteY3" fmla="*/ 866772 h 866772"/>
              <a:gd name="connsiteX4" fmla="*/ 0 w 2466975"/>
              <a:gd name="connsiteY4" fmla="*/ 0 h 866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66975" h="866772">
                <a:moveTo>
                  <a:pt x="0" y="0"/>
                </a:moveTo>
                <a:lnTo>
                  <a:pt x="2466975" y="0"/>
                </a:lnTo>
                <a:lnTo>
                  <a:pt x="2466975" y="866772"/>
                </a:lnTo>
                <a:lnTo>
                  <a:pt x="0" y="86677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B4417D5-7783-49A2-A855-372B76492E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03" t="52153" r="7928" b="40278"/>
          <a:stretch>
            <a:fillRect/>
          </a:stretch>
        </p:blipFill>
        <p:spPr>
          <a:xfrm>
            <a:off x="1871077" y="339819"/>
            <a:ext cx="5193899" cy="1092916"/>
          </a:xfrm>
          <a:custGeom>
            <a:avLst/>
            <a:gdLst>
              <a:gd name="connsiteX0" fmla="*/ 0 w 2466975"/>
              <a:gd name="connsiteY0" fmla="*/ 0 h 519108"/>
              <a:gd name="connsiteX1" fmla="*/ 2466975 w 2466975"/>
              <a:gd name="connsiteY1" fmla="*/ 0 h 519108"/>
              <a:gd name="connsiteX2" fmla="*/ 2466975 w 2466975"/>
              <a:gd name="connsiteY2" fmla="*/ 519108 h 519108"/>
              <a:gd name="connsiteX3" fmla="*/ 0 w 2466975"/>
              <a:gd name="connsiteY3" fmla="*/ 519108 h 519108"/>
              <a:gd name="connsiteX4" fmla="*/ 0 w 2466975"/>
              <a:gd name="connsiteY4" fmla="*/ 0 h 519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66975" h="519108">
                <a:moveTo>
                  <a:pt x="0" y="0"/>
                </a:moveTo>
                <a:lnTo>
                  <a:pt x="2466975" y="0"/>
                </a:lnTo>
                <a:lnTo>
                  <a:pt x="2466975" y="519108"/>
                </a:lnTo>
                <a:lnTo>
                  <a:pt x="0" y="519108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9CE93CC-2771-43E2-9E2D-59441BF30A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03" t="62014" r="7928" b="30417"/>
          <a:stretch>
            <a:fillRect/>
          </a:stretch>
        </p:blipFill>
        <p:spPr>
          <a:xfrm>
            <a:off x="2132758" y="1462619"/>
            <a:ext cx="4670539" cy="982789"/>
          </a:xfrm>
          <a:custGeom>
            <a:avLst/>
            <a:gdLst>
              <a:gd name="connsiteX0" fmla="*/ 0 w 2466975"/>
              <a:gd name="connsiteY0" fmla="*/ 0 h 519108"/>
              <a:gd name="connsiteX1" fmla="*/ 2466975 w 2466975"/>
              <a:gd name="connsiteY1" fmla="*/ 0 h 519108"/>
              <a:gd name="connsiteX2" fmla="*/ 2466975 w 2466975"/>
              <a:gd name="connsiteY2" fmla="*/ 519108 h 519108"/>
              <a:gd name="connsiteX3" fmla="*/ 0 w 2466975"/>
              <a:gd name="connsiteY3" fmla="*/ 519108 h 519108"/>
              <a:gd name="connsiteX4" fmla="*/ 0 w 2466975"/>
              <a:gd name="connsiteY4" fmla="*/ 0 h 519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66975" h="519108">
                <a:moveTo>
                  <a:pt x="0" y="0"/>
                </a:moveTo>
                <a:lnTo>
                  <a:pt x="2466975" y="0"/>
                </a:lnTo>
                <a:lnTo>
                  <a:pt x="2466975" y="519108"/>
                </a:lnTo>
                <a:lnTo>
                  <a:pt x="0" y="519108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6FC9A0B-CD52-40E1-8942-7E9778715C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03" t="70139" r="7928" b="22292"/>
          <a:stretch>
            <a:fillRect/>
          </a:stretch>
        </p:blipFill>
        <p:spPr>
          <a:xfrm>
            <a:off x="2132758" y="3429804"/>
            <a:ext cx="4670539" cy="982789"/>
          </a:xfrm>
          <a:custGeom>
            <a:avLst/>
            <a:gdLst>
              <a:gd name="connsiteX0" fmla="*/ 0 w 2466975"/>
              <a:gd name="connsiteY0" fmla="*/ 0 h 519108"/>
              <a:gd name="connsiteX1" fmla="*/ 2466975 w 2466975"/>
              <a:gd name="connsiteY1" fmla="*/ 0 h 519108"/>
              <a:gd name="connsiteX2" fmla="*/ 2466975 w 2466975"/>
              <a:gd name="connsiteY2" fmla="*/ 519108 h 519108"/>
              <a:gd name="connsiteX3" fmla="*/ 0 w 2466975"/>
              <a:gd name="connsiteY3" fmla="*/ 519108 h 519108"/>
              <a:gd name="connsiteX4" fmla="*/ 0 w 2466975"/>
              <a:gd name="connsiteY4" fmla="*/ 0 h 519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66975" h="519108">
                <a:moveTo>
                  <a:pt x="0" y="0"/>
                </a:moveTo>
                <a:lnTo>
                  <a:pt x="2466975" y="0"/>
                </a:lnTo>
                <a:lnTo>
                  <a:pt x="2466975" y="519108"/>
                </a:lnTo>
                <a:lnTo>
                  <a:pt x="0" y="519108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E073BAC-CF78-45D9-AAA2-D82786855B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35" t="85069" r="29297" b="7361"/>
          <a:stretch>
            <a:fillRect/>
          </a:stretch>
        </p:blipFill>
        <p:spPr>
          <a:xfrm>
            <a:off x="1257299" y="5875211"/>
            <a:ext cx="4670539" cy="982789"/>
          </a:xfrm>
          <a:custGeom>
            <a:avLst/>
            <a:gdLst>
              <a:gd name="connsiteX0" fmla="*/ 0 w 2466975"/>
              <a:gd name="connsiteY0" fmla="*/ 0 h 519108"/>
              <a:gd name="connsiteX1" fmla="*/ 2466975 w 2466975"/>
              <a:gd name="connsiteY1" fmla="*/ 0 h 519108"/>
              <a:gd name="connsiteX2" fmla="*/ 2466975 w 2466975"/>
              <a:gd name="connsiteY2" fmla="*/ 519108 h 519108"/>
              <a:gd name="connsiteX3" fmla="*/ 0 w 2466975"/>
              <a:gd name="connsiteY3" fmla="*/ 519108 h 519108"/>
              <a:gd name="connsiteX4" fmla="*/ 0 w 2466975"/>
              <a:gd name="connsiteY4" fmla="*/ 0 h 519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66975" h="519108">
                <a:moveTo>
                  <a:pt x="0" y="0"/>
                </a:moveTo>
                <a:lnTo>
                  <a:pt x="2466975" y="0"/>
                </a:lnTo>
                <a:lnTo>
                  <a:pt x="2466975" y="519108"/>
                </a:lnTo>
                <a:lnTo>
                  <a:pt x="0" y="519108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134998AE-E6F1-45F9-9A10-698EEA53D588}"/>
              </a:ext>
            </a:extLst>
          </p:cNvPr>
          <p:cNvSpPr/>
          <p:nvPr/>
        </p:nvSpPr>
        <p:spPr>
          <a:xfrm>
            <a:off x="2030274" y="2628224"/>
            <a:ext cx="4083520" cy="621106"/>
          </a:xfrm>
          <a:prstGeom prst="roundRect">
            <a:avLst>
              <a:gd name="adj" fmla="val 37932"/>
            </a:avLst>
          </a:prstGeom>
          <a:solidFill>
            <a:srgbClr val="FFF8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852DCB1-D915-41BD-BF58-65D4B44927C0}"/>
              </a:ext>
            </a:extLst>
          </p:cNvPr>
          <p:cNvSpPr txBox="1"/>
          <p:nvPr/>
        </p:nvSpPr>
        <p:spPr>
          <a:xfrm>
            <a:off x="2030274" y="2754111"/>
            <a:ext cx="4083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Y" b="1" dirty="0"/>
              <a:t>تقاس كتلة الصخرة على القمر بالميزان ذي الكفتين</a:t>
            </a:r>
            <a:endParaRPr lang="en-US" dirty="0">
              <a:cs typeface="+mj-cs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C4A2D589-C43A-4ABA-A6E6-9D235E05FC28}"/>
              </a:ext>
            </a:extLst>
          </p:cNvPr>
          <p:cNvSpPr/>
          <p:nvPr/>
        </p:nvSpPr>
        <p:spPr>
          <a:xfrm>
            <a:off x="2030274" y="4282514"/>
            <a:ext cx="4083520" cy="1423808"/>
          </a:xfrm>
          <a:prstGeom prst="roundRect">
            <a:avLst>
              <a:gd name="adj" fmla="val 37932"/>
            </a:avLst>
          </a:prstGeom>
          <a:solidFill>
            <a:srgbClr val="FFF8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FECE60F-E858-438D-8FBC-531FEB53C0D7}"/>
              </a:ext>
            </a:extLst>
          </p:cNvPr>
          <p:cNvSpPr txBox="1"/>
          <p:nvPr/>
        </p:nvSpPr>
        <p:spPr>
          <a:xfrm>
            <a:off x="2030274" y="4412593"/>
            <a:ext cx="40835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Y" b="1" dirty="0"/>
              <a:t>الميزان ذو الكفتين يقيس الكتلة والتي تقدر بوحدة الكيلو جرام؛ أما الميزان </a:t>
            </a:r>
            <a:r>
              <a:rPr lang="ar-SY" b="1" dirty="0" err="1"/>
              <a:t>النابضي</a:t>
            </a:r>
            <a:r>
              <a:rPr lang="ar-SY" b="1" dirty="0"/>
              <a:t> يقيس وزن الجسم بقياس قوة الجذب التي تؤثر في الجسم وهي تقدر بوحدة النيوتن</a:t>
            </a:r>
            <a:endParaRPr lang="en-US" dirty="0"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213345022"/>
      </p:ext>
    </p:extLst>
  </p:cSld>
  <p:clrMapOvr>
    <a:masterClrMapping/>
  </p:clrMapOvr>
  <p:transition spd="slow">
    <p:pull dir="ru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8" accel="41000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2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1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7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3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39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4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54" dur="75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56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Abs val="100"/>
                                      </p:iterate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1451"/>
                                </p:stCondLst>
                                <p:childTnLst>
                                  <p:par>
                                    <p:cTn id="59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61" dur="7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2201"/>
                                </p:stCondLst>
                                <p:childTnLst>
                                  <p:par>
                                    <p:cTn id="63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Abs val="100"/>
                                      </p:iterate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 animBg="1"/>
          <p:bldP spid="26" grpId="0"/>
          <p:bldP spid="27" grpId="0" animBg="1"/>
          <p:bldP spid="28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8" accel="41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1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7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3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39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4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54" dur="75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56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Abs val="100"/>
                                      </p:iterate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1451"/>
                                </p:stCondLst>
                                <p:childTnLst>
                                  <p:par>
                                    <p:cTn id="59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61" dur="7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2201"/>
                                </p:stCondLst>
                                <p:childTnLst>
                                  <p:par>
                                    <p:cTn id="63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Abs val="100"/>
                                      </p:iterate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 animBg="1"/>
          <p:bldP spid="26" grpId="0"/>
          <p:bldP spid="27" grpId="0" animBg="1"/>
          <p:bldP spid="28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55DF8DA0-4284-42AD-9492-935D171074B3}"/>
              </a:ext>
            </a:extLst>
          </p:cNvPr>
          <p:cNvGrpSpPr/>
          <p:nvPr/>
        </p:nvGrpSpPr>
        <p:grpSpPr>
          <a:xfrm>
            <a:off x="0" y="-46858"/>
            <a:ext cx="12192000" cy="6951715"/>
            <a:chOff x="0" y="-93714"/>
            <a:chExt cx="12192000" cy="6951715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831374AA-1A09-432D-A09D-8AA1AF5AB086}"/>
                </a:ext>
              </a:extLst>
            </p:cNvPr>
            <p:cNvSpPr/>
            <p:nvPr/>
          </p:nvSpPr>
          <p:spPr>
            <a:xfrm>
              <a:off x="134911" y="248431"/>
              <a:ext cx="11917181" cy="6565899"/>
            </a:xfrm>
            <a:custGeom>
              <a:avLst/>
              <a:gdLst>
                <a:gd name="connsiteX0" fmla="*/ 0 w 11917181"/>
                <a:gd name="connsiteY0" fmla="*/ 0 h 6565899"/>
                <a:gd name="connsiteX1" fmla="*/ 3715030 w 11917181"/>
                <a:gd name="connsiteY1" fmla="*/ 0 h 6565899"/>
                <a:gd name="connsiteX2" fmla="*/ 3723658 w 11917181"/>
                <a:gd name="connsiteY2" fmla="*/ 27797 h 6565899"/>
                <a:gd name="connsiteX3" fmla="*/ 3935753 w 11917181"/>
                <a:gd name="connsiteY3" fmla="*/ 168383 h 6565899"/>
                <a:gd name="connsiteX4" fmla="*/ 7978805 w 11917181"/>
                <a:gd name="connsiteY4" fmla="*/ 168384 h 6565899"/>
                <a:gd name="connsiteX5" fmla="*/ 8190900 w 11917181"/>
                <a:gd name="connsiteY5" fmla="*/ 27798 h 6565899"/>
                <a:gd name="connsiteX6" fmla="*/ 8199529 w 11917181"/>
                <a:gd name="connsiteY6" fmla="*/ 0 h 6565899"/>
                <a:gd name="connsiteX7" fmla="*/ 11917181 w 11917181"/>
                <a:gd name="connsiteY7" fmla="*/ 0 h 6565899"/>
                <a:gd name="connsiteX8" fmla="*/ 11917181 w 11917181"/>
                <a:gd name="connsiteY8" fmla="*/ 6565899 h 6565899"/>
                <a:gd name="connsiteX9" fmla="*/ 0 w 11917181"/>
                <a:gd name="connsiteY9" fmla="*/ 6565899 h 6565899"/>
                <a:gd name="connsiteX10" fmla="*/ 0 w 11917181"/>
                <a:gd name="connsiteY10" fmla="*/ 0 h 6565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917181" h="6565899">
                  <a:moveTo>
                    <a:pt x="0" y="0"/>
                  </a:moveTo>
                  <a:lnTo>
                    <a:pt x="3715030" y="0"/>
                  </a:lnTo>
                  <a:lnTo>
                    <a:pt x="3723658" y="27797"/>
                  </a:lnTo>
                  <a:cubicBezTo>
                    <a:pt x="3758602" y="110413"/>
                    <a:pt x="3840408" y="168383"/>
                    <a:pt x="3935753" y="168383"/>
                  </a:cubicBezTo>
                  <a:lnTo>
                    <a:pt x="7978805" y="168384"/>
                  </a:lnTo>
                  <a:cubicBezTo>
                    <a:pt x="8074150" y="168384"/>
                    <a:pt x="8155956" y="110414"/>
                    <a:pt x="8190900" y="27798"/>
                  </a:cubicBezTo>
                  <a:lnTo>
                    <a:pt x="8199529" y="0"/>
                  </a:lnTo>
                  <a:lnTo>
                    <a:pt x="11917181" y="0"/>
                  </a:lnTo>
                  <a:lnTo>
                    <a:pt x="11917181" y="6565899"/>
                  </a:lnTo>
                  <a:lnTo>
                    <a:pt x="0" y="65658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C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1BFED56-2611-4FEB-8FD8-641D3C1B6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55" t="4854" r="11876" b="31899"/>
            <a:stretch>
              <a:fillRect/>
            </a:stretch>
          </p:blipFill>
          <p:spPr>
            <a:xfrm>
              <a:off x="0" y="-93714"/>
              <a:ext cx="12192000" cy="6951715"/>
            </a:xfrm>
            <a:custGeom>
              <a:avLst/>
              <a:gdLst>
                <a:gd name="connsiteX0" fmla="*/ 0 w 12192000"/>
                <a:gd name="connsiteY0" fmla="*/ 0 h 6951715"/>
                <a:gd name="connsiteX1" fmla="*/ 12192000 w 12192000"/>
                <a:gd name="connsiteY1" fmla="*/ 0 h 6951715"/>
                <a:gd name="connsiteX2" fmla="*/ 12192000 w 12192000"/>
                <a:gd name="connsiteY2" fmla="*/ 6951715 h 6951715"/>
                <a:gd name="connsiteX3" fmla="*/ 12052768 w 12192000"/>
                <a:gd name="connsiteY3" fmla="*/ 6951715 h 6951715"/>
                <a:gd name="connsiteX4" fmla="*/ 12052768 w 12192000"/>
                <a:gd name="connsiteY4" fmla="*/ 4645382 h 6951715"/>
                <a:gd name="connsiteX5" fmla="*/ 12008921 w 12192000"/>
                <a:gd name="connsiteY5" fmla="*/ 4645382 h 6951715"/>
                <a:gd name="connsiteX6" fmla="*/ 12008921 w 12192000"/>
                <a:gd name="connsiteY6" fmla="*/ 4618666 h 6951715"/>
                <a:gd name="connsiteX7" fmla="*/ 12052768 w 12192000"/>
                <a:gd name="connsiteY7" fmla="*/ 4618666 h 6951715"/>
                <a:gd name="connsiteX8" fmla="*/ 12052768 w 12192000"/>
                <a:gd name="connsiteY8" fmla="*/ 3553879 h 6951715"/>
                <a:gd name="connsiteX9" fmla="*/ 12008921 w 12192000"/>
                <a:gd name="connsiteY9" fmla="*/ 3553879 h 6951715"/>
                <a:gd name="connsiteX10" fmla="*/ 12008921 w 12192000"/>
                <a:gd name="connsiteY10" fmla="*/ 3538613 h 6951715"/>
                <a:gd name="connsiteX11" fmla="*/ 12052768 w 12192000"/>
                <a:gd name="connsiteY11" fmla="*/ 3538613 h 6951715"/>
                <a:gd name="connsiteX12" fmla="*/ 12052768 w 12192000"/>
                <a:gd name="connsiteY12" fmla="*/ 2137979 h 6951715"/>
                <a:gd name="connsiteX13" fmla="*/ 12008921 w 12192000"/>
                <a:gd name="connsiteY13" fmla="*/ 2137979 h 6951715"/>
                <a:gd name="connsiteX14" fmla="*/ 12008921 w 12192000"/>
                <a:gd name="connsiteY14" fmla="*/ 2130345 h 6951715"/>
                <a:gd name="connsiteX15" fmla="*/ 12052774 w 12192000"/>
                <a:gd name="connsiteY15" fmla="*/ 2130345 h 6951715"/>
                <a:gd name="connsiteX16" fmla="*/ 12052774 w 12192000"/>
                <a:gd name="connsiteY16" fmla="*/ 1138068 h 6951715"/>
                <a:gd name="connsiteX17" fmla="*/ 12008921 w 12192000"/>
                <a:gd name="connsiteY17" fmla="*/ 1138068 h 6951715"/>
                <a:gd name="connsiteX18" fmla="*/ 12008921 w 12192000"/>
                <a:gd name="connsiteY18" fmla="*/ 590915 h 6951715"/>
                <a:gd name="connsiteX19" fmla="*/ 453190 w 12192000"/>
                <a:gd name="connsiteY19" fmla="*/ 590915 h 6951715"/>
                <a:gd name="connsiteX20" fmla="*/ 453190 w 12192000"/>
                <a:gd name="connsiteY20" fmla="*/ 714445 h 6951715"/>
                <a:gd name="connsiteX21" fmla="*/ 115558 w 12192000"/>
                <a:gd name="connsiteY21" fmla="*/ 714445 h 6951715"/>
                <a:gd name="connsiteX22" fmla="*/ 115558 w 12192000"/>
                <a:gd name="connsiteY22" fmla="*/ 1706723 h 6951715"/>
                <a:gd name="connsiteX23" fmla="*/ 453190 w 12192000"/>
                <a:gd name="connsiteY23" fmla="*/ 1706723 h 6951715"/>
                <a:gd name="connsiteX24" fmla="*/ 453190 w 12192000"/>
                <a:gd name="connsiteY24" fmla="*/ 1714356 h 6951715"/>
                <a:gd name="connsiteX25" fmla="*/ 115555 w 12192000"/>
                <a:gd name="connsiteY25" fmla="*/ 1714356 h 6951715"/>
                <a:gd name="connsiteX26" fmla="*/ 115555 w 12192000"/>
                <a:gd name="connsiteY26" fmla="*/ 3221093 h 6951715"/>
                <a:gd name="connsiteX27" fmla="*/ 453190 w 12192000"/>
                <a:gd name="connsiteY27" fmla="*/ 3221093 h 6951715"/>
                <a:gd name="connsiteX28" fmla="*/ 453190 w 12192000"/>
                <a:gd name="connsiteY28" fmla="*/ 3350079 h 6951715"/>
                <a:gd name="connsiteX29" fmla="*/ 115558 w 12192000"/>
                <a:gd name="connsiteY29" fmla="*/ 3350079 h 6951715"/>
                <a:gd name="connsiteX30" fmla="*/ 115558 w 12192000"/>
                <a:gd name="connsiteY30" fmla="*/ 3954617 h 6951715"/>
                <a:gd name="connsiteX31" fmla="*/ 453190 w 12192000"/>
                <a:gd name="connsiteY31" fmla="*/ 3954617 h 6951715"/>
                <a:gd name="connsiteX32" fmla="*/ 453190 w 12192000"/>
                <a:gd name="connsiteY32" fmla="*/ 3975218 h 6951715"/>
                <a:gd name="connsiteX33" fmla="*/ 115558 w 12192000"/>
                <a:gd name="connsiteY33" fmla="*/ 3975218 h 6951715"/>
                <a:gd name="connsiteX34" fmla="*/ 115558 w 12192000"/>
                <a:gd name="connsiteY34" fmla="*/ 5710169 h 6951715"/>
                <a:gd name="connsiteX35" fmla="*/ 453190 w 12192000"/>
                <a:gd name="connsiteY35" fmla="*/ 5710169 h 6951715"/>
                <a:gd name="connsiteX36" fmla="*/ 453190 w 12192000"/>
                <a:gd name="connsiteY36" fmla="*/ 5755966 h 6951715"/>
                <a:gd name="connsiteX37" fmla="*/ 115555 w 12192000"/>
                <a:gd name="connsiteY37" fmla="*/ 5755966 h 6951715"/>
                <a:gd name="connsiteX38" fmla="*/ 115555 w 12192000"/>
                <a:gd name="connsiteY38" fmla="*/ 6574216 h 6951715"/>
                <a:gd name="connsiteX39" fmla="*/ 453190 w 12192000"/>
                <a:gd name="connsiteY39" fmla="*/ 6574216 h 6951715"/>
                <a:gd name="connsiteX40" fmla="*/ 453190 w 12192000"/>
                <a:gd name="connsiteY40" fmla="*/ 6951715 h 6951715"/>
                <a:gd name="connsiteX41" fmla="*/ 0 w 12192000"/>
                <a:gd name="connsiteY41" fmla="*/ 6951715 h 6951715"/>
                <a:gd name="connsiteX42" fmla="*/ 0 w 12192000"/>
                <a:gd name="connsiteY42" fmla="*/ 0 h 6951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2192000" h="6951715">
                  <a:moveTo>
                    <a:pt x="0" y="0"/>
                  </a:moveTo>
                  <a:lnTo>
                    <a:pt x="12192000" y="0"/>
                  </a:lnTo>
                  <a:lnTo>
                    <a:pt x="12192000" y="6951715"/>
                  </a:lnTo>
                  <a:lnTo>
                    <a:pt x="12052768" y="6951715"/>
                  </a:lnTo>
                  <a:lnTo>
                    <a:pt x="12052768" y="4645382"/>
                  </a:lnTo>
                  <a:lnTo>
                    <a:pt x="12008921" y="4645382"/>
                  </a:lnTo>
                  <a:lnTo>
                    <a:pt x="12008921" y="4618666"/>
                  </a:lnTo>
                  <a:lnTo>
                    <a:pt x="12052768" y="4618666"/>
                  </a:lnTo>
                  <a:lnTo>
                    <a:pt x="12052768" y="3553879"/>
                  </a:lnTo>
                  <a:lnTo>
                    <a:pt x="12008921" y="3553879"/>
                  </a:lnTo>
                  <a:lnTo>
                    <a:pt x="12008921" y="3538613"/>
                  </a:lnTo>
                  <a:lnTo>
                    <a:pt x="12052768" y="3538613"/>
                  </a:lnTo>
                  <a:lnTo>
                    <a:pt x="12052768" y="2137979"/>
                  </a:lnTo>
                  <a:lnTo>
                    <a:pt x="12008921" y="2137979"/>
                  </a:lnTo>
                  <a:lnTo>
                    <a:pt x="12008921" y="2130345"/>
                  </a:lnTo>
                  <a:lnTo>
                    <a:pt x="12052774" y="2130345"/>
                  </a:lnTo>
                  <a:lnTo>
                    <a:pt x="12052774" y="1138068"/>
                  </a:lnTo>
                  <a:lnTo>
                    <a:pt x="12008921" y="1138068"/>
                  </a:lnTo>
                  <a:lnTo>
                    <a:pt x="12008921" y="590915"/>
                  </a:lnTo>
                  <a:lnTo>
                    <a:pt x="453190" y="590915"/>
                  </a:lnTo>
                  <a:lnTo>
                    <a:pt x="453190" y="714445"/>
                  </a:lnTo>
                  <a:lnTo>
                    <a:pt x="115558" y="714445"/>
                  </a:lnTo>
                  <a:lnTo>
                    <a:pt x="115558" y="1706723"/>
                  </a:lnTo>
                  <a:lnTo>
                    <a:pt x="453190" y="1706723"/>
                  </a:lnTo>
                  <a:lnTo>
                    <a:pt x="453190" y="1714356"/>
                  </a:lnTo>
                  <a:lnTo>
                    <a:pt x="115555" y="1714356"/>
                  </a:lnTo>
                  <a:lnTo>
                    <a:pt x="115555" y="3221093"/>
                  </a:lnTo>
                  <a:lnTo>
                    <a:pt x="453190" y="3221093"/>
                  </a:lnTo>
                  <a:lnTo>
                    <a:pt x="453190" y="3350079"/>
                  </a:lnTo>
                  <a:lnTo>
                    <a:pt x="115558" y="3350079"/>
                  </a:lnTo>
                  <a:lnTo>
                    <a:pt x="115558" y="3954617"/>
                  </a:lnTo>
                  <a:lnTo>
                    <a:pt x="453190" y="3954617"/>
                  </a:lnTo>
                  <a:lnTo>
                    <a:pt x="453190" y="3975218"/>
                  </a:lnTo>
                  <a:lnTo>
                    <a:pt x="115558" y="3975218"/>
                  </a:lnTo>
                  <a:lnTo>
                    <a:pt x="115558" y="5710169"/>
                  </a:lnTo>
                  <a:lnTo>
                    <a:pt x="453190" y="5710169"/>
                  </a:lnTo>
                  <a:lnTo>
                    <a:pt x="453190" y="5755966"/>
                  </a:lnTo>
                  <a:lnTo>
                    <a:pt x="115555" y="5755966"/>
                  </a:lnTo>
                  <a:lnTo>
                    <a:pt x="115555" y="6574216"/>
                  </a:lnTo>
                  <a:lnTo>
                    <a:pt x="453190" y="6574216"/>
                  </a:lnTo>
                  <a:lnTo>
                    <a:pt x="453190" y="6951715"/>
                  </a:lnTo>
                  <a:lnTo>
                    <a:pt x="0" y="6951715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085BD5D7-AECB-4343-937F-CEF47453E7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49" t="11139" r="23510" b="85158"/>
          <a:stretch>
            <a:fillRect/>
          </a:stretch>
        </p:blipFill>
        <p:spPr>
          <a:xfrm>
            <a:off x="4277573" y="612782"/>
            <a:ext cx="3420954" cy="820871"/>
          </a:xfrm>
          <a:custGeom>
            <a:avLst/>
            <a:gdLst>
              <a:gd name="connsiteX0" fmla="*/ 0 w 933450"/>
              <a:gd name="connsiteY0" fmla="*/ 0 h 254000"/>
              <a:gd name="connsiteX1" fmla="*/ 933450 w 933450"/>
              <a:gd name="connsiteY1" fmla="*/ 0 h 254000"/>
              <a:gd name="connsiteX2" fmla="*/ 933450 w 933450"/>
              <a:gd name="connsiteY2" fmla="*/ 254000 h 254000"/>
              <a:gd name="connsiteX3" fmla="*/ 0 w 933450"/>
              <a:gd name="connsiteY3" fmla="*/ 254000 h 254000"/>
              <a:gd name="connsiteX4" fmla="*/ 0 w 933450"/>
              <a:gd name="connsiteY4" fmla="*/ 0 h 25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3450" h="254000">
                <a:moveTo>
                  <a:pt x="0" y="0"/>
                </a:moveTo>
                <a:lnTo>
                  <a:pt x="933450" y="0"/>
                </a:lnTo>
                <a:lnTo>
                  <a:pt x="933450" y="254000"/>
                </a:lnTo>
                <a:lnTo>
                  <a:pt x="0" y="254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7C875E97-812A-4375-97B7-A6B2C5FEA2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49" t="15213" r="13845" b="74019"/>
          <a:stretch>
            <a:fillRect/>
          </a:stretch>
        </p:blipFill>
        <p:spPr>
          <a:xfrm>
            <a:off x="8304027" y="1574337"/>
            <a:ext cx="3617632" cy="1174072"/>
          </a:xfrm>
          <a:custGeom>
            <a:avLst/>
            <a:gdLst>
              <a:gd name="connsiteX0" fmla="*/ 0 w 2006600"/>
              <a:gd name="connsiteY0" fmla="*/ 0 h 738493"/>
              <a:gd name="connsiteX1" fmla="*/ 2006600 w 2006600"/>
              <a:gd name="connsiteY1" fmla="*/ 0 h 738493"/>
              <a:gd name="connsiteX2" fmla="*/ 2006600 w 2006600"/>
              <a:gd name="connsiteY2" fmla="*/ 738493 h 738493"/>
              <a:gd name="connsiteX3" fmla="*/ 0 w 2006600"/>
              <a:gd name="connsiteY3" fmla="*/ 738493 h 738493"/>
              <a:gd name="connsiteX4" fmla="*/ 0 w 2006600"/>
              <a:gd name="connsiteY4" fmla="*/ 0 h 738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06600" h="738493">
                <a:moveTo>
                  <a:pt x="0" y="0"/>
                </a:moveTo>
                <a:lnTo>
                  <a:pt x="2006600" y="0"/>
                </a:lnTo>
                <a:lnTo>
                  <a:pt x="2006600" y="738493"/>
                </a:lnTo>
                <a:lnTo>
                  <a:pt x="0" y="73849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5C09F9B2-F0C2-406D-B8DC-6D42771978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49" t="26166" r="13845" b="63065"/>
          <a:stretch>
            <a:fillRect/>
          </a:stretch>
        </p:blipFill>
        <p:spPr>
          <a:xfrm>
            <a:off x="4480048" y="1591040"/>
            <a:ext cx="3617632" cy="1174072"/>
          </a:xfrm>
          <a:custGeom>
            <a:avLst/>
            <a:gdLst>
              <a:gd name="connsiteX0" fmla="*/ 0 w 2006600"/>
              <a:gd name="connsiteY0" fmla="*/ 0 h 738493"/>
              <a:gd name="connsiteX1" fmla="*/ 2006600 w 2006600"/>
              <a:gd name="connsiteY1" fmla="*/ 0 h 738493"/>
              <a:gd name="connsiteX2" fmla="*/ 2006600 w 2006600"/>
              <a:gd name="connsiteY2" fmla="*/ 738493 h 738493"/>
              <a:gd name="connsiteX3" fmla="*/ 0 w 2006600"/>
              <a:gd name="connsiteY3" fmla="*/ 738493 h 738493"/>
              <a:gd name="connsiteX4" fmla="*/ 0 w 2006600"/>
              <a:gd name="connsiteY4" fmla="*/ 0 h 738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06600" h="738493">
                <a:moveTo>
                  <a:pt x="0" y="0"/>
                </a:moveTo>
                <a:lnTo>
                  <a:pt x="2006600" y="0"/>
                </a:lnTo>
                <a:lnTo>
                  <a:pt x="2006600" y="738493"/>
                </a:lnTo>
                <a:lnTo>
                  <a:pt x="0" y="73849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487EB0B1-6E5D-413B-9F52-1CD41A78D4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49" t="37120" r="13845" b="52112"/>
          <a:stretch>
            <a:fillRect/>
          </a:stretch>
        </p:blipFill>
        <p:spPr>
          <a:xfrm>
            <a:off x="601837" y="1631595"/>
            <a:ext cx="3617632" cy="1174072"/>
          </a:xfrm>
          <a:custGeom>
            <a:avLst/>
            <a:gdLst>
              <a:gd name="connsiteX0" fmla="*/ 0 w 2006600"/>
              <a:gd name="connsiteY0" fmla="*/ 0 h 738493"/>
              <a:gd name="connsiteX1" fmla="*/ 2006600 w 2006600"/>
              <a:gd name="connsiteY1" fmla="*/ 0 h 738493"/>
              <a:gd name="connsiteX2" fmla="*/ 2006600 w 2006600"/>
              <a:gd name="connsiteY2" fmla="*/ 738493 h 738493"/>
              <a:gd name="connsiteX3" fmla="*/ 0 w 2006600"/>
              <a:gd name="connsiteY3" fmla="*/ 738493 h 738493"/>
              <a:gd name="connsiteX4" fmla="*/ 0 w 2006600"/>
              <a:gd name="connsiteY4" fmla="*/ 0 h 738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06600" h="738493">
                <a:moveTo>
                  <a:pt x="0" y="0"/>
                </a:moveTo>
                <a:lnTo>
                  <a:pt x="2006600" y="0"/>
                </a:lnTo>
                <a:lnTo>
                  <a:pt x="2006600" y="738493"/>
                </a:lnTo>
                <a:lnTo>
                  <a:pt x="0" y="73849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AAB3299B-04FD-4CC2-826D-5DAE8D7CAE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49" t="60374" r="13845" b="24787"/>
          <a:stretch>
            <a:fillRect/>
          </a:stretch>
        </p:blipFill>
        <p:spPr>
          <a:xfrm>
            <a:off x="601837" y="2895489"/>
            <a:ext cx="4492171" cy="2278239"/>
          </a:xfrm>
          <a:custGeom>
            <a:avLst/>
            <a:gdLst>
              <a:gd name="connsiteX0" fmla="*/ 0 w 4492171"/>
              <a:gd name="connsiteY0" fmla="*/ 0 h 2278239"/>
              <a:gd name="connsiteX1" fmla="*/ 4492171 w 4492171"/>
              <a:gd name="connsiteY1" fmla="*/ 0 h 2278239"/>
              <a:gd name="connsiteX2" fmla="*/ 4492171 w 4492171"/>
              <a:gd name="connsiteY2" fmla="*/ 2278239 h 2278239"/>
              <a:gd name="connsiteX3" fmla="*/ 0 w 4492171"/>
              <a:gd name="connsiteY3" fmla="*/ 2278239 h 2278239"/>
              <a:gd name="connsiteX4" fmla="*/ 0 w 4492171"/>
              <a:gd name="connsiteY4" fmla="*/ 0 h 2278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92171" h="2278239">
                <a:moveTo>
                  <a:pt x="0" y="0"/>
                </a:moveTo>
                <a:lnTo>
                  <a:pt x="4492171" y="0"/>
                </a:lnTo>
                <a:lnTo>
                  <a:pt x="4492171" y="2278239"/>
                </a:lnTo>
                <a:lnTo>
                  <a:pt x="0" y="2278239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234A70C7-2B40-441B-A03A-7B156F52C7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49" t="48477" r="13845" b="39626"/>
          <a:stretch>
            <a:fillRect/>
          </a:stretch>
        </p:blipFill>
        <p:spPr>
          <a:xfrm>
            <a:off x="6088742" y="3090554"/>
            <a:ext cx="4492171" cy="1826544"/>
          </a:xfrm>
          <a:custGeom>
            <a:avLst/>
            <a:gdLst>
              <a:gd name="connsiteX0" fmla="*/ 0 w 4492171"/>
              <a:gd name="connsiteY0" fmla="*/ 0 h 1826544"/>
              <a:gd name="connsiteX1" fmla="*/ 4492171 w 4492171"/>
              <a:gd name="connsiteY1" fmla="*/ 0 h 1826544"/>
              <a:gd name="connsiteX2" fmla="*/ 4492171 w 4492171"/>
              <a:gd name="connsiteY2" fmla="*/ 1826544 h 1826544"/>
              <a:gd name="connsiteX3" fmla="*/ 0 w 4492171"/>
              <a:gd name="connsiteY3" fmla="*/ 1826544 h 1826544"/>
              <a:gd name="connsiteX4" fmla="*/ 0 w 4492171"/>
              <a:gd name="connsiteY4" fmla="*/ 0 h 1826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92171" h="1826544">
                <a:moveTo>
                  <a:pt x="0" y="0"/>
                </a:moveTo>
                <a:lnTo>
                  <a:pt x="4492171" y="0"/>
                </a:lnTo>
                <a:lnTo>
                  <a:pt x="4492171" y="1826544"/>
                </a:lnTo>
                <a:lnTo>
                  <a:pt x="0" y="182654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9391DD41-C596-4F4D-949B-5E91C3B3EA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98" t="60374" r="13586" b="24784"/>
          <a:stretch>
            <a:fillRect/>
          </a:stretch>
        </p:blipFill>
        <p:spPr>
          <a:xfrm>
            <a:off x="6028087" y="8389257"/>
            <a:ext cx="4552826" cy="2278743"/>
          </a:xfrm>
          <a:custGeom>
            <a:avLst/>
            <a:gdLst>
              <a:gd name="connsiteX0" fmla="*/ 0 w 4552826"/>
              <a:gd name="connsiteY0" fmla="*/ 0 h 2278743"/>
              <a:gd name="connsiteX1" fmla="*/ 29853 w 4552826"/>
              <a:gd name="connsiteY1" fmla="*/ 0 h 2278743"/>
              <a:gd name="connsiteX2" fmla="*/ 29853 w 4552826"/>
              <a:gd name="connsiteY2" fmla="*/ 2278239 h 2278743"/>
              <a:gd name="connsiteX3" fmla="*/ 4522024 w 4552826"/>
              <a:gd name="connsiteY3" fmla="*/ 2278239 h 2278743"/>
              <a:gd name="connsiteX4" fmla="*/ 4522024 w 4552826"/>
              <a:gd name="connsiteY4" fmla="*/ 0 h 2278743"/>
              <a:gd name="connsiteX5" fmla="*/ 4552826 w 4552826"/>
              <a:gd name="connsiteY5" fmla="*/ 0 h 2278743"/>
              <a:gd name="connsiteX6" fmla="*/ 4552826 w 4552826"/>
              <a:gd name="connsiteY6" fmla="*/ 2278743 h 2278743"/>
              <a:gd name="connsiteX7" fmla="*/ 0 w 4552826"/>
              <a:gd name="connsiteY7" fmla="*/ 2278743 h 2278743"/>
              <a:gd name="connsiteX8" fmla="*/ 0 w 4552826"/>
              <a:gd name="connsiteY8" fmla="*/ 0 h 2278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52826" h="2278743">
                <a:moveTo>
                  <a:pt x="0" y="0"/>
                </a:moveTo>
                <a:lnTo>
                  <a:pt x="29853" y="0"/>
                </a:lnTo>
                <a:lnTo>
                  <a:pt x="29853" y="2278239"/>
                </a:lnTo>
                <a:lnTo>
                  <a:pt x="4522024" y="2278239"/>
                </a:lnTo>
                <a:lnTo>
                  <a:pt x="4522024" y="0"/>
                </a:lnTo>
                <a:lnTo>
                  <a:pt x="4552826" y="0"/>
                </a:lnTo>
                <a:lnTo>
                  <a:pt x="4552826" y="2278743"/>
                </a:lnTo>
                <a:lnTo>
                  <a:pt x="0" y="227874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461E1A8-BA38-43E0-B2A5-572A72513F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3" t="75342" r="12341" b="10639"/>
          <a:stretch>
            <a:fillRect/>
          </a:stretch>
        </p:blipFill>
        <p:spPr>
          <a:xfrm>
            <a:off x="659217" y="5304105"/>
            <a:ext cx="10800542" cy="1523675"/>
          </a:xfrm>
          <a:custGeom>
            <a:avLst/>
            <a:gdLst>
              <a:gd name="connsiteX0" fmla="*/ 0 w 4122420"/>
              <a:gd name="connsiteY0" fmla="*/ 0 h 961411"/>
              <a:gd name="connsiteX1" fmla="*/ 4122420 w 4122420"/>
              <a:gd name="connsiteY1" fmla="*/ 0 h 961411"/>
              <a:gd name="connsiteX2" fmla="*/ 4122420 w 4122420"/>
              <a:gd name="connsiteY2" fmla="*/ 961411 h 961411"/>
              <a:gd name="connsiteX3" fmla="*/ 0 w 4122420"/>
              <a:gd name="connsiteY3" fmla="*/ 961411 h 961411"/>
              <a:gd name="connsiteX4" fmla="*/ 0 w 4122420"/>
              <a:gd name="connsiteY4" fmla="*/ 0 h 961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22420" h="961411">
                <a:moveTo>
                  <a:pt x="0" y="0"/>
                </a:moveTo>
                <a:lnTo>
                  <a:pt x="4122420" y="0"/>
                </a:lnTo>
                <a:lnTo>
                  <a:pt x="4122420" y="961411"/>
                </a:lnTo>
                <a:lnTo>
                  <a:pt x="0" y="961411"/>
                </a:lnTo>
                <a:lnTo>
                  <a:pt x="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259224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 dir="r"/>
      </p:transition>
    </mc:Choice>
    <mc:Fallback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ntr" presetSubtype="1" accel="41000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6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7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" accel="41000" fill="hold" nodeType="withEffect" p14:presetBounceEnd="66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0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1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1" accel="41000" fill="hold" nodeType="withEffect" p14:presetBounceEnd="66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4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5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7" presetID="2" presetClass="entr" presetSubtype="4" accel="41000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9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30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accel="41000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33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34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6" presetID="2" presetClass="entr" presetSubtype="4" accel="41000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3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39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ntr" presetSubtype="1" accel="41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" accel="41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1" accel="4100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7" presetID="2" presetClass="entr" presetSubtype="4" accel="41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accel="41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6" presetID="2" presetClass="entr" presetSubtype="4" accel="41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55DF8DA0-4284-42AD-9492-935D171074B3}"/>
              </a:ext>
            </a:extLst>
          </p:cNvPr>
          <p:cNvGrpSpPr/>
          <p:nvPr/>
        </p:nvGrpSpPr>
        <p:grpSpPr>
          <a:xfrm>
            <a:off x="0" y="-46858"/>
            <a:ext cx="12192000" cy="6951715"/>
            <a:chOff x="0" y="-93714"/>
            <a:chExt cx="12192000" cy="6951715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831374AA-1A09-432D-A09D-8AA1AF5AB086}"/>
                </a:ext>
              </a:extLst>
            </p:cNvPr>
            <p:cNvSpPr/>
            <p:nvPr/>
          </p:nvSpPr>
          <p:spPr>
            <a:xfrm>
              <a:off x="134911" y="248431"/>
              <a:ext cx="11917181" cy="6565899"/>
            </a:xfrm>
            <a:custGeom>
              <a:avLst/>
              <a:gdLst>
                <a:gd name="connsiteX0" fmla="*/ 0 w 11917181"/>
                <a:gd name="connsiteY0" fmla="*/ 0 h 6565899"/>
                <a:gd name="connsiteX1" fmla="*/ 3715030 w 11917181"/>
                <a:gd name="connsiteY1" fmla="*/ 0 h 6565899"/>
                <a:gd name="connsiteX2" fmla="*/ 3723658 w 11917181"/>
                <a:gd name="connsiteY2" fmla="*/ 27797 h 6565899"/>
                <a:gd name="connsiteX3" fmla="*/ 3935753 w 11917181"/>
                <a:gd name="connsiteY3" fmla="*/ 168383 h 6565899"/>
                <a:gd name="connsiteX4" fmla="*/ 7978805 w 11917181"/>
                <a:gd name="connsiteY4" fmla="*/ 168384 h 6565899"/>
                <a:gd name="connsiteX5" fmla="*/ 8190900 w 11917181"/>
                <a:gd name="connsiteY5" fmla="*/ 27798 h 6565899"/>
                <a:gd name="connsiteX6" fmla="*/ 8199529 w 11917181"/>
                <a:gd name="connsiteY6" fmla="*/ 0 h 6565899"/>
                <a:gd name="connsiteX7" fmla="*/ 11917181 w 11917181"/>
                <a:gd name="connsiteY7" fmla="*/ 0 h 6565899"/>
                <a:gd name="connsiteX8" fmla="*/ 11917181 w 11917181"/>
                <a:gd name="connsiteY8" fmla="*/ 6565899 h 6565899"/>
                <a:gd name="connsiteX9" fmla="*/ 0 w 11917181"/>
                <a:gd name="connsiteY9" fmla="*/ 6565899 h 6565899"/>
                <a:gd name="connsiteX10" fmla="*/ 0 w 11917181"/>
                <a:gd name="connsiteY10" fmla="*/ 0 h 6565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917181" h="6565899">
                  <a:moveTo>
                    <a:pt x="0" y="0"/>
                  </a:moveTo>
                  <a:lnTo>
                    <a:pt x="3715030" y="0"/>
                  </a:lnTo>
                  <a:lnTo>
                    <a:pt x="3723658" y="27797"/>
                  </a:lnTo>
                  <a:cubicBezTo>
                    <a:pt x="3758602" y="110413"/>
                    <a:pt x="3840408" y="168383"/>
                    <a:pt x="3935753" y="168383"/>
                  </a:cubicBezTo>
                  <a:lnTo>
                    <a:pt x="7978805" y="168384"/>
                  </a:lnTo>
                  <a:cubicBezTo>
                    <a:pt x="8074150" y="168384"/>
                    <a:pt x="8155956" y="110414"/>
                    <a:pt x="8190900" y="27798"/>
                  </a:cubicBezTo>
                  <a:lnTo>
                    <a:pt x="8199529" y="0"/>
                  </a:lnTo>
                  <a:lnTo>
                    <a:pt x="11917181" y="0"/>
                  </a:lnTo>
                  <a:lnTo>
                    <a:pt x="11917181" y="6565899"/>
                  </a:lnTo>
                  <a:lnTo>
                    <a:pt x="0" y="65658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C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1BFED56-2611-4FEB-8FD8-641D3C1B6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55" t="4854" r="11876" b="31899"/>
            <a:stretch>
              <a:fillRect/>
            </a:stretch>
          </p:blipFill>
          <p:spPr>
            <a:xfrm>
              <a:off x="0" y="-93714"/>
              <a:ext cx="12192000" cy="6951715"/>
            </a:xfrm>
            <a:custGeom>
              <a:avLst/>
              <a:gdLst>
                <a:gd name="connsiteX0" fmla="*/ 0 w 12192000"/>
                <a:gd name="connsiteY0" fmla="*/ 0 h 6951715"/>
                <a:gd name="connsiteX1" fmla="*/ 12192000 w 12192000"/>
                <a:gd name="connsiteY1" fmla="*/ 0 h 6951715"/>
                <a:gd name="connsiteX2" fmla="*/ 12192000 w 12192000"/>
                <a:gd name="connsiteY2" fmla="*/ 6951715 h 6951715"/>
                <a:gd name="connsiteX3" fmla="*/ 12052768 w 12192000"/>
                <a:gd name="connsiteY3" fmla="*/ 6951715 h 6951715"/>
                <a:gd name="connsiteX4" fmla="*/ 12052768 w 12192000"/>
                <a:gd name="connsiteY4" fmla="*/ 4645382 h 6951715"/>
                <a:gd name="connsiteX5" fmla="*/ 12008921 w 12192000"/>
                <a:gd name="connsiteY5" fmla="*/ 4645382 h 6951715"/>
                <a:gd name="connsiteX6" fmla="*/ 12008921 w 12192000"/>
                <a:gd name="connsiteY6" fmla="*/ 4618666 h 6951715"/>
                <a:gd name="connsiteX7" fmla="*/ 12052768 w 12192000"/>
                <a:gd name="connsiteY7" fmla="*/ 4618666 h 6951715"/>
                <a:gd name="connsiteX8" fmla="*/ 12052768 w 12192000"/>
                <a:gd name="connsiteY8" fmla="*/ 3553879 h 6951715"/>
                <a:gd name="connsiteX9" fmla="*/ 12008921 w 12192000"/>
                <a:gd name="connsiteY9" fmla="*/ 3553879 h 6951715"/>
                <a:gd name="connsiteX10" fmla="*/ 12008921 w 12192000"/>
                <a:gd name="connsiteY10" fmla="*/ 3538613 h 6951715"/>
                <a:gd name="connsiteX11" fmla="*/ 12052768 w 12192000"/>
                <a:gd name="connsiteY11" fmla="*/ 3538613 h 6951715"/>
                <a:gd name="connsiteX12" fmla="*/ 12052768 w 12192000"/>
                <a:gd name="connsiteY12" fmla="*/ 2137979 h 6951715"/>
                <a:gd name="connsiteX13" fmla="*/ 12008921 w 12192000"/>
                <a:gd name="connsiteY13" fmla="*/ 2137979 h 6951715"/>
                <a:gd name="connsiteX14" fmla="*/ 12008921 w 12192000"/>
                <a:gd name="connsiteY14" fmla="*/ 2130345 h 6951715"/>
                <a:gd name="connsiteX15" fmla="*/ 12052774 w 12192000"/>
                <a:gd name="connsiteY15" fmla="*/ 2130345 h 6951715"/>
                <a:gd name="connsiteX16" fmla="*/ 12052774 w 12192000"/>
                <a:gd name="connsiteY16" fmla="*/ 1138068 h 6951715"/>
                <a:gd name="connsiteX17" fmla="*/ 12008921 w 12192000"/>
                <a:gd name="connsiteY17" fmla="*/ 1138068 h 6951715"/>
                <a:gd name="connsiteX18" fmla="*/ 12008921 w 12192000"/>
                <a:gd name="connsiteY18" fmla="*/ 590915 h 6951715"/>
                <a:gd name="connsiteX19" fmla="*/ 453190 w 12192000"/>
                <a:gd name="connsiteY19" fmla="*/ 590915 h 6951715"/>
                <a:gd name="connsiteX20" fmla="*/ 453190 w 12192000"/>
                <a:gd name="connsiteY20" fmla="*/ 714445 h 6951715"/>
                <a:gd name="connsiteX21" fmla="*/ 115558 w 12192000"/>
                <a:gd name="connsiteY21" fmla="*/ 714445 h 6951715"/>
                <a:gd name="connsiteX22" fmla="*/ 115558 w 12192000"/>
                <a:gd name="connsiteY22" fmla="*/ 1706723 h 6951715"/>
                <a:gd name="connsiteX23" fmla="*/ 453190 w 12192000"/>
                <a:gd name="connsiteY23" fmla="*/ 1706723 h 6951715"/>
                <a:gd name="connsiteX24" fmla="*/ 453190 w 12192000"/>
                <a:gd name="connsiteY24" fmla="*/ 1714356 h 6951715"/>
                <a:gd name="connsiteX25" fmla="*/ 115555 w 12192000"/>
                <a:gd name="connsiteY25" fmla="*/ 1714356 h 6951715"/>
                <a:gd name="connsiteX26" fmla="*/ 115555 w 12192000"/>
                <a:gd name="connsiteY26" fmla="*/ 3221093 h 6951715"/>
                <a:gd name="connsiteX27" fmla="*/ 453190 w 12192000"/>
                <a:gd name="connsiteY27" fmla="*/ 3221093 h 6951715"/>
                <a:gd name="connsiteX28" fmla="*/ 453190 w 12192000"/>
                <a:gd name="connsiteY28" fmla="*/ 3350079 h 6951715"/>
                <a:gd name="connsiteX29" fmla="*/ 115558 w 12192000"/>
                <a:gd name="connsiteY29" fmla="*/ 3350079 h 6951715"/>
                <a:gd name="connsiteX30" fmla="*/ 115558 w 12192000"/>
                <a:gd name="connsiteY30" fmla="*/ 3954617 h 6951715"/>
                <a:gd name="connsiteX31" fmla="*/ 453190 w 12192000"/>
                <a:gd name="connsiteY31" fmla="*/ 3954617 h 6951715"/>
                <a:gd name="connsiteX32" fmla="*/ 453190 w 12192000"/>
                <a:gd name="connsiteY32" fmla="*/ 3975218 h 6951715"/>
                <a:gd name="connsiteX33" fmla="*/ 115558 w 12192000"/>
                <a:gd name="connsiteY33" fmla="*/ 3975218 h 6951715"/>
                <a:gd name="connsiteX34" fmla="*/ 115558 w 12192000"/>
                <a:gd name="connsiteY34" fmla="*/ 5710169 h 6951715"/>
                <a:gd name="connsiteX35" fmla="*/ 453190 w 12192000"/>
                <a:gd name="connsiteY35" fmla="*/ 5710169 h 6951715"/>
                <a:gd name="connsiteX36" fmla="*/ 453190 w 12192000"/>
                <a:gd name="connsiteY36" fmla="*/ 5755966 h 6951715"/>
                <a:gd name="connsiteX37" fmla="*/ 115555 w 12192000"/>
                <a:gd name="connsiteY37" fmla="*/ 5755966 h 6951715"/>
                <a:gd name="connsiteX38" fmla="*/ 115555 w 12192000"/>
                <a:gd name="connsiteY38" fmla="*/ 6574216 h 6951715"/>
                <a:gd name="connsiteX39" fmla="*/ 453190 w 12192000"/>
                <a:gd name="connsiteY39" fmla="*/ 6574216 h 6951715"/>
                <a:gd name="connsiteX40" fmla="*/ 453190 w 12192000"/>
                <a:gd name="connsiteY40" fmla="*/ 6951715 h 6951715"/>
                <a:gd name="connsiteX41" fmla="*/ 0 w 12192000"/>
                <a:gd name="connsiteY41" fmla="*/ 6951715 h 6951715"/>
                <a:gd name="connsiteX42" fmla="*/ 0 w 12192000"/>
                <a:gd name="connsiteY42" fmla="*/ 0 h 6951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2192000" h="6951715">
                  <a:moveTo>
                    <a:pt x="0" y="0"/>
                  </a:moveTo>
                  <a:lnTo>
                    <a:pt x="12192000" y="0"/>
                  </a:lnTo>
                  <a:lnTo>
                    <a:pt x="12192000" y="6951715"/>
                  </a:lnTo>
                  <a:lnTo>
                    <a:pt x="12052768" y="6951715"/>
                  </a:lnTo>
                  <a:lnTo>
                    <a:pt x="12052768" y="4645382"/>
                  </a:lnTo>
                  <a:lnTo>
                    <a:pt x="12008921" y="4645382"/>
                  </a:lnTo>
                  <a:lnTo>
                    <a:pt x="12008921" y="4618666"/>
                  </a:lnTo>
                  <a:lnTo>
                    <a:pt x="12052768" y="4618666"/>
                  </a:lnTo>
                  <a:lnTo>
                    <a:pt x="12052768" y="3553879"/>
                  </a:lnTo>
                  <a:lnTo>
                    <a:pt x="12008921" y="3553879"/>
                  </a:lnTo>
                  <a:lnTo>
                    <a:pt x="12008921" y="3538613"/>
                  </a:lnTo>
                  <a:lnTo>
                    <a:pt x="12052768" y="3538613"/>
                  </a:lnTo>
                  <a:lnTo>
                    <a:pt x="12052768" y="2137979"/>
                  </a:lnTo>
                  <a:lnTo>
                    <a:pt x="12008921" y="2137979"/>
                  </a:lnTo>
                  <a:lnTo>
                    <a:pt x="12008921" y="2130345"/>
                  </a:lnTo>
                  <a:lnTo>
                    <a:pt x="12052774" y="2130345"/>
                  </a:lnTo>
                  <a:lnTo>
                    <a:pt x="12052774" y="1138068"/>
                  </a:lnTo>
                  <a:lnTo>
                    <a:pt x="12008921" y="1138068"/>
                  </a:lnTo>
                  <a:lnTo>
                    <a:pt x="12008921" y="590915"/>
                  </a:lnTo>
                  <a:lnTo>
                    <a:pt x="453190" y="590915"/>
                  </a:lnTo>
                  <a:lnTo>
                    <a:pt x="453190" y="714445"/>
                  </a:lnTo>
                  <a:lnTo>
                    <a:pt x="115558" y="714445"/>
                  </a:lnTo>
                  <a:lnTo>
                    <a:pt x="115558" y="1706723"/>
                  </a:lnTo>
                  <a:lnTo>
                    <a:pt x="453190" y="1706723"/>
                  </a:lnTo>
                  <a:lnTo>
                    <a:pt x="453190" y="1714356"/>
                  </a:lnTo>
                  <a:lnTo>
                    <a:pt x="115555" y="1714356"/>
                  </a:lnTo>
                  <a:lnTo>
                    <a:pt x="115555" y="3221093"/>
                  </a:lnTo>
                  <a:lnTo>
                    <a:pt x="453190" y="3221093"/>
                  </a:lnTo>
                  <a:lnTo>
                    <a:pt x="453190" y="3350079"/>
                  </a:lnTo>
                  <a:lnTo>
                    <a:pt x="115558" y="3350079"/>
                  </a:lnTo>
                  <a:lnTo>
                    <a:pt x="115558" y="3954617"/>
                  </a:lnTo>
                  <a:lnTo>
                    <a:pt x="453190" y="3954617"/>
                  </a:lnTo>
                  <a:lnTo>
                    <a:pt x="453190" y="3975218"/>
                  </a:lnTo>
                  <a:lnTo>
                    <a:pt x="115558" y="3975218"/>
                  </a:lnTo>
                  <a:lnTo>
                    <a:pt x="115558" y="5710169"/>
                  </a:lnTo>
                  <a:lnTo>
                    <a:pt x="453190" y="5710169"/>
                  </a:lnTo>
                  <a:lnTo>
                    <a:pt x="453190" y="5755966"/>
                  </a:lnTo>
                  <a:lnTo>
                    <a:pt x="115555" y="5755966"/>
                  </a:lnTo>
                  <a:lnTo>
                    <a:pt x="115555" y="6574216"/>
                  </a:lnTo>
                  <a:lnTo>
                    <a:pt x="453190" y="6574216"/>
                  </a:lnTo>
                  <a:lnTo>
                    <a:pt x="453190" y="6951715"/>
                  </a:lnTo>
                  <a:lnTo>
                    <a:pt x="0" y="6951715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D70C184E-076F-44C8-BE55-5ECCD21BC6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9" t="10199" r="52819" b="73834"/>
          <a:stretch>
            <a:fillRect/>
          </a:stretch>
        </p:blipFill>
        <p:spPr>
          <a:xfrm>
            <a:off x="7581535" y="554865"/>
            <a:ext cx="4206636" cy="2415095"/>
          </a:xfrm>
          <a:custGeom>
            <a:avLst/>
            <a:gdLst>
              <a:gd name="connsiteX0" fmla="*/ 0 w 4206636"/>
              <a:gd name="connsiteY0" fmla="*/ 0 h 2415095"/>
              <a:gd name="connsiteX1" fmla="*/ 4206636 w 4206636"/>
              <a:gd name="connsiteY1" fmla="*/ 0 h 2415095"/>
              <a:gd name="connsiteX2" fmla="*/ 4206636 w 4206636"/>
              <a:gd name="connsiteY2" fmla="*/ 2415095 h 2415095"/>
              <a:gd name="connsiteX3" fmla="*/ 0 w 4206636"/>
              <a:gd name="connsiteY3" fmla="*/ 2415095 h 2415095"/>
              <a:gd name="connsiteX4" fmla="*/ 0 w 4206636"/>
              <a:gd name="connsiteY4" fmla="*/ 0 h 2415095"/>
              <a:gd name="connsiteX5" fmla="*/ 41683 w 4206636"/>
              <a:gd name="connsiteY5" fmla="*/ 1534752 h 2415095"/>
              <a:gd name="connsiteX6" fmla="*/ 41683 w 4206636"/>
              <a:gd name="connsiteY6" fmla="*/ 2364564 h 2415095"/>
              <a:gd name="connsiteX7" fmla="*/ 4176361 w 4206636"/>
              <a:gd name="connsiteY7" fmla="*/ 2364564 h 2415095"/>
              <a:gd name="connsiteX8" fmla="*/ 4176361 w 4206636"/>
              <a:gd name="connsiteY8" fmla="*/ 1534752 h 2415095"/>
              <a:gd name="connsiteX9" fmla="*/ 41683 w 4206636"/>
              <a:gd name="connsiteY9" fmla="*/ 1534752 h 2415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206636" h="2415095">
                <a:moveTo>
                  <a:pt x="0" y="0"/>
                </a:moveTo>
                <a:lnTo>
                  <a:pt x="4206636" y="0"/>
                </a:lnTo>
                <a:lnTo>
                  <a:pt x="4206636" y="2415095"/>
                </a:lnTo>
                <a:lnTo>
                  <a:pt x="0" y="2415095"/>
                </a:lnTo>
                <a:lnTo>
                  <a:pt x="0" y="0"/>
                </a:lnTo>
                <a:close/>
                <a:moveTo>
                  <a:pt x="41683" y="1534752"/>
                </a:moveTo>
                <a:lnTo>
                  <a:pt x="41683" y="2364564"/>
                </a:lnTo>
                <a:lnTo>
                  <a:pt x="4176361" y="2364564"/>
                </a:lnTo>
                <a:lnTo>
                  <a:pt x="4176361" y="1534752"/>
                </a:lnTo>
                <a:lnTo>
                  <a:pt x="41683" y="1534752"/>
                </a:lnTo>
                <a:close/>
              </a:path>
            </a:pathLst>
          </a:cu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F44D595-0C9B-4DC5-916A-C193AC6019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9" t="39055" r="52819" b="54813"/>
          <a:stretch>
            <a:fillRect/>
          </a:stretch>
        </p:blipFill>
        <p:spPr>
          <a:xfrm>
            <a:off x="7623012" y="4531493"/>
            <a:ext cx="4296425" cy="947277"/>
          </a:xfrm>
          <a:custGeom>
            <a:avLst/>
            <a:gdLst>
              <a:gd name="connsiteX0" fmla="*/ 0 w 1907395"/>
              <a:gd name="connsiteY0" fmla="*/ 0 h 420543"/>
              <a:gd name="connsiteX1" fmla="*/ 1907395 w 1907395"/>
              <a:gd name="connsiteY1" fmla="*/ 0 h 420543"/>
              <a:gd name="connsiteX2" fmla="*/ 1907395 w 1907395"/>
              <a:gd name="connsiteY2" fmla="*/ 420543 h 420543"/>
              <a:gd name="connsiteX3" fmla="*/ 0 w 1907395"/>
              <a:gd name="connsiteY3" fmla="*/ 420543 h 420543"/>
              <a:gd name="connsiteX4" fmla="*/ 0 w 1907395"/>
              <a:gd name="connsiteY4" fmla="*/ 0 h 420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07395" h="420543">
                <a:moveTo>
                  <a:pt x="0" y="0"/>
                </a:moveTo>
                <a:lnTo>
                  <a:pt x="1907395" y="0"/>
                </a:lnTo>
                <a:lnTo>
                  <a:pt x="1907395" y="420543"/>
                </a:lnTo>
                <a:lnTo>
                  <a:pt x="0" y="42054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789961B6-8AF3-489D-B95C-8EC3E29988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9" t="45616" r="52819" b="38416"/>
          <a:stretch>
            <a:fillRect/>
          </a:stretch>
        </p:blipFill>
        <p:spPr>
          <a:xfrm>
            <a:off x="1468770" y="1470750"/>
            <a:ext cx="4434024" cy="2545642"/>
          </a:xfrm>
          <a:custGeom>
            <a:avLst/>
            <a:gdLst>
              <a:gd name="connsiteX0" fmla="*/ 0 w 1907395"/>
              <a:gd name="connsiteY0" fmla="*/ 0 h 1095065"/>
              <a:gd name="connsiteX1" fmla="*/ 1907395 w 1907395"/>
              <a:gd name="connsiteY1" fmla="*/ 0 h 1095065"/>
              <a:gd name="connsiteX2" fmla="*/ 1907395 w 1907395"/>
              <a:gd name="connsiteY2" fmla="*/ 1095065 h 1095065"/>
              <a:gd name="connsiteX3" fmla="*/ 0 w 1907395"/>
              <a:gd name="connsiteY3" fmla="*/ 1095065 h 1095065"/>
              <a:gd name="connsiteX4" fmla="*/ 0 w 1907395"/>
              <a:gd name="connsiteY4" fmla="*/ 0 h 109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07395" h="1095065">
                <a:moveTo>
                  <a:pt x="0" y="0"/>
                </a:moveTo>
                <a:lnTo>
                  <a:pt x="1907395" y="0"/>
                </a:lnTo>
                <a:lnTo>
                  <a:pt x="1907395" y="1095065"/>
                </a:lnTo>
                <a:lnTo>
                  <a:pt x="0" y="109506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1017C3B-3E21-4136-A7F0-7B772E9CEC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9" t="62012" r="52819" b="31856"/>
          <a:stretch>
            <a:fillRect/>
          </a:stretch>
        </p:blipFill>
        <p:spPr>
          <a:xfrm>
            <a:off x="1299627" y="4484334"/>
            <a:ext cx="4296425" cy="947279"/>
          </a:xfrm>
          <a:custGeom>
            <a:avLst/>
            <a:gdLst>
              <a:gd name="connsiteX0" fmla="*/ 0 w 1907395"/>
              <a:gd name="connsiteY0" fmla="*/ 0 h 420544"/>
              <a:gd name="connsiteX1" fmla="*/ 1907395 w 1907395"/>
              <a:gd name="connsiteY1" fmla="*/ 0 h 420544"/>
              <a:gd name="connsiteX2" fmla="*/ 1907395 w 1907395"/>
              <a:gd name="connsiteY2" fmla="*/ 420544 h 420544"/>
              <a:gd name="connsiteX3" fmla="*/ 0 w 1907395"/>
              <a:gd name="connsiteY3" fmla="*/ 420544 h 420544"/>
              <a:gd name="connsiteX4" fmla="*/ 0 w 1907395"/>
              <a:gd name="connsiteY4" fmla="*/ 0 h 420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07395" h="420544">
                <a:moveTo>
                  <a:pt x="0" y="0"/>
                </a:moveTo>
                <a:lnTo>
                  <a:pt x="1907395" y="0"/>
                </a:lnTo>
                <a:lnTo>
                  <a:pt x="1907395" y="420544"/>
                </a:lnTo>
                <a:lnTo>
                  <a:pt x="0" y="420544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2C3F15CD-8F16-407C-BD52-0883A7F84D59}"/>
              </a:ext>
            </a:extLst>
          </p:cNvPr>
          <p:cNvSpPr/>
          <p:nvPr/>
        </p:nvSpPr>
        <p:spPr>
          <a:xfrm>
            <a:off x="7653493" y="3199256"/>
            <a:ext cx="4134678" cy="1307062"/>
          </a:xfrm>
          <a:prstGeom prst="roundRect">
            <a:avLst>
              <a:gd name="adj" fmla="val 37932"/>
            </a:avLst>
          </a:prstGeom>
          <a:solidFill>
            <a:srgbClr val="FFF8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FF27438-F5BA-48FA-A60C-4B8DC225C4D8}"/>
              </a:ext>
            </a:extLst>
          </p:cNvPr>
          <p:cNvSpPr txBox="1"/>
          <p:nvPr/>
        </p:nvSpPr>
        <p:spPr>
          <a:xfrm>
            <a:off x="7701747" y="3229538"/>
            <a:ext cx="40381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Y" b="1" dirty="0"/>
              <a:t>قياس حجم الهواء في غرفة الصف</a:t>
            </a:r>
          </a:p>
          <a:p>
            <a:pPr algn="ctr" rtl="1"/>
            <a:r>
              <a:rPr lang="ar-SY" b="1" dirty="0"/>
              <a:t>قياس طول وعرض وارتفاع غرفة الصف</a:t>
            </a:r>
          </a:p>
          <a:p>
            <a:pPr algn="ctr" rtl="1"/>
            <a:r>
              <a:rPr lang="ar-SY" b="1" dirty="0"/>
              <a:t>حجم الغرفة = حجم الهواء في غرفة الصف = طول</a:t>
            </a:r>
          </a:p>
          <a:p>
            <a:pPr algn="ctr" rtl="1"/>
            <a:r>
              <a:rPr lang="ar-SY" b="1" dirty="0"/>
              <a:t>الغرفة * عرضها * ارتفاعها</a:t>
            </a:r>
            <a:endParaRPr lang="en-US" dirty="0">
              <a:cs typeface="+mj-cs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A493594-0B0A-4330-A901-FD72A7410F22}"/>
              </a:ext>
            </a:extLst>
          </p:cNvPr>
          <p:cNvSpPr/>
          <p:nvPr/>
        </p:nvSpPr>
        <p:spPr>
          <a:xfrm>
            <a:off x="8710266" y="1701676"/>
            <a:ext cx="1182617" cy="392276"/>
          </a:xfrm>
          <a:prstGeom prst="roundRect">
            <a:avLst>
              <a:gd name="adj" fmla="val 37932"/>
            </a:avLst>
          </a:prstGeom>
          <a:solidFill>
            <a:srgbClr val="FFF8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FE802D5-210F-431B-987E-4C5DA863077C}"/>
              </a:ext>
            </a:extLst>
          </p:cNvPr>
          <p:cNvSpPr txBox="1"/>
          <p:nvPr/>
        </p:nvSpPr>
        <p:spPr>
          <a:xfrm>
            <a:off x="8880259" y="1701061"/>
            <a:ext cx="804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Y" b="1" dirty="0"/>
              <a:t>المساحة</a:t>
            </a:r>
            <a:endParaRPr lang="en-US" sz="600" dirty="0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E4366F9-32D3-4DE9-9873-917B28ED8308}"/>
              </a:ext>
            </a:extLst>
          </p:cNvPr>
          <p:cNvSpPr/>
          <p:nvPr/>
        </p:nvSpPr>
        <p:spPr>
          <a:xfrm>
            <a:off x="7528673" y="5594299"/>
            <a:ext cx="4049906" cy="950138"/>
          </a:xfrm>
          <a:prstGeom prst="roundRect">
            <a:avLst>
              <a:gd name="adj" fmla="val 37932"/>
            </a:avLst>
          </a:prstGeom>
          <a:solidFill>
            <a:srgbClr val="FFF8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8A419A2-D037-4EC3-8FF7-367DE7D5D5EB}"/>
              </a:ext>
            </a:extLst>
          </p:cNvPr>
          <p:cNvSpPr txBox="1"/>
          <p:nvPr/>
        </p:nvSpPr>
        <p:spPr>
          <a:xfrm>
            <a:off x="7749139" y="5621106"/>
            <a:ext cx="36805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Y" b="1" dirty="0"/>
              <a:t>لأن الفلين أقل كثافة من الصخر ولذلك يلزم</a:t>
            </a:r>
          </a:p>
          <a:p>
            <a:pPr algn="ctr" rtl="1"/>
            <a:r>
              <a:rPr lang="ar-SY" b="1" dirty="0"/>
              <a:t>حجم أكبر من الفلين للحصول على نفس</a:t>
            </a:r>
          </a:p>
          <a:p>
            <a:pPr algn="ctr" rtl="1"/>
            <a:r>
              <a:rPr lang="ar-SY" b="1" dirty="0"/>
              <a:t>الكتلة من الصخر</a:t>
            </a:r>
            <a:endParaRPr lang="en-US" sz="500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AEF5D46C-D6D8-4FE6-9CB8-53CAC6F851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94" t="20346" r="53077" b="74168"/>
          <a:stretch>
            <a:fillRect/>
          </a:stretch>
        </p:blipFill>
        <p:spPr>
          <a:xfrm>
            <a:off x="7653493" y="2253796"/>
            <a:ext cx="4134678" cy="829812"/>
          </a:xfrm>
          <a:custGeom>
            <a:avLst/>
            <a:gdLst>
              <a:gd name="connsiteX0" fmla="*/ 0 w 4134678"/>
              <a:gd name="connsiteY0" fmla="*/ 0 h 829812"/>
              <a:gd name="connsiteX1" fmla="*/ 4134678 w 4134678"/>
              <a:gd name="connsiteY1" fmla="*/ 0 h 829812"/>
              <a:gd name="connsiteX2" fmla="*/ 4134678 w 4134678"/>
              <a:gd name="connsiteY2" fmla="*/ 829812 h 829812"/>
              <a:gd name="connsiteX3" fmla="*/ 0 w 4134678"/>
              <a:gd name="connsiteY3" fmla="*/ 829812 h 829812"/>
              <a:gd name="connsiteX4" fmla="*/ 0 w 4134678"/>
              <a:gd name="connsiteY4" fmla="*/ 0 h 829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34678" h="829812">
                <a:moveTo>
                  <a:pt x="0" y="0"/>
                </a:moveTo>
                <a:lnTo>
                  <a:pt x="4134678" y="0"/>
                </a:lnTo>
                <a:lnTo>
                  <a:pt x="4134678" y="829812"/>
                </a:lnTo>
                <a:lnTo>
                  <a:pt x="0" y="829812"/>
                </a:lnTo>
                <a:lnTo>
                  <a:pt x="0" y="0"/>
                </a:lnTo>
                <a:close/>
              </a:path>
            </a:pathLst>
          </a:cu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EB3C77C-57D4-4862-85ED-1A0ED1278848}"/>
              </a:ext>
            </a:extLst>
          </p:cNvPr>
          <p:cNvCxnSpPr>
            <a:cxnSpLocks/>
          </p:cNvCxnSpPr>
          <p:nvPr/>
        </p:nvCxnSpPr>
        <p:spPr>
          <a:xfrm>
            <a:off x="4065685" y="4134742"/>
            <a:ext cx="1331815" cy="30886"/>
          </a:xfrm>
          <a:prstGeom prst="line">
            <a:avLst/>
          </a:prstGeom>
          <a:ln w="63500">
            <a:solidFill>
              <a:srgbClr val="FFF8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DA98B1EE-4DDF-4387-939F-D39E987522B8}"/>
              </a:ext>
            </a:extLst>
          </p:cNvPr>
          <p:cNvSpPr/>
          <p:nvPr/>
        </p:nvSpPr>
        <p:spPr>
          <a:xfrm>
            <a:off x="1079160" y="5471869"/>
            <a:ext cx="4296425" cy="1072567"/>
          </a:xfrm>
          <a:prstGeom prst="roundRect">
            <a:avLst>
              <a:gd name="adj" fmla="val 37932"/>
            </a:avLst>
          </a:prstGeom>
          <a:solidFill>
            <a:srgbClr val="FFF8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29CAFB3-F09E-4641-A030-977B9B049B41}"/>
              </a:ext>
            </a:extLst>
          </p:cNvPr>
          <p:cNvSpPr txBox="1"/>
          <p:nvPr/>
        </p:nvSpPr>
        <p:spPr>
          <a:xfrm>
            <a:off x="1468770" y="5701502"/>
            <a:ext cx="3680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Y" b="1" dirty="0"/>
              <a:t>الميزان ذو الكفتين – المسطرة المترية –</a:t>
            </a:r>
          </a:p>
          <a:p>
            <a:pPr algn="ctr" rtl="1"/>
            <a:r>
              <a:rPr lang="ar-SY" b="1" dirty="0"/>
              <a:t>المخبار المدرج – الميزان </a:t>
            </a:r>
            <a:r>
              <a:rPr lang="ar-SY" b="1" dirty="0" err="1"/>
              <a:t>النابضي</a:t>
            </a:r>
            <a:endParaRPr lang="en-US" sz="500" dirty="0"/>
          </a:p>
        </p:txBody>
      </p:sp>
    </p:spTree>
    <p:extLst>
      <p:ext uri="{BB962C8B-B14F-4D97-AF65-F5344CB8AC3E}">
        <p14:creationId xmlns:p14="http://schemas.microsoft.com/office/powerpoint/2010/main" val="3871837283"/>
      </p:ext>
    </p:extLst>
  </p:cSld>
  <p:clrMapOvr>
    <a:masterClrMapping/>
  </p:clrMapOvr>
  <p:transition spd="slow">
    <p:wipe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41000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4" accel="41000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2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3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accel="41000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7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8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0" presetID="2" presetClass="entr" presetSubtype="4" accel="41000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2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3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5" presetID="2" presetClass="entr" presetSubtype="4" accel="41000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7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8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33" dur="75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35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Abs val="100"/>
                                      </p:iterate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38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0" dur="75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2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Abs val="100"/>
                                      </p:iterate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4601"/>
                                </p:stCondLst>
                                <p:childTnLst>
                                  <p:par>
                                    <p:cTn id="45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7" dur="75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5351"/>
                                </p:stCondLst>
                                <p:childTnLst>
                                  <p:par>
                                    <p:cTn id="49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Abs val="100"/>
                                      </p:iterate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7052"/>
                                </p:stCondLst>
                                <p:childTnLst>
                                  <p:par>
                                    <p:cTn id="52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5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7552"/>
                                </p:stCondLst>
                                <p:childTnLst>
                                  <p:par>
                                    <p:cTn id="56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58" dur="75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8302"/>
                                </p:stCondLst>
                                <p:childTnLst>
                                  <p:par>
                                    <p:cTn id="60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Abs val="100"/>
                                      </p:iterate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9" grpId="0" animBg="1"/>
          <p:bldP spid="40" grpId="0"/>
          <p:bldP spid="18" grpId="0" animBg="1"/>
          <p:bldP spid="19" grpId="0"/>
          <p:bldP spid="21" grpId="0" animBg="1"/>
          <p:bldP spid="22" grpId="0"/>
          <p:bldP spid="42" grpId="0" animBg="1"/>
          <p:bldP spid="43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41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4" accel="41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accel="41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0" presetID="2" presetClass="entr" presetSubtype="4" accel="41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5" presetID="2" presetClass="entr" presetSubtype="4" accel="41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33" dur="75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35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Abs val="100"/>
                                      </p:iterate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38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0" dur="75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2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Abs val="100"/>
                                      </p:iterate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4601"/>
                                </p:stCondLst>
                                <p:childTnLst>
                                  <p:par>
                                    <p:cTn id="45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7" dur="75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5351"/>
                                </p:stCondLst>
                                <p:childTnLst>
                                  <p:par>
                                    <p:cTn id="49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Abs val="100"/>
                                      </p:iterate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7052"/>
                                </p:stCondLst>
                                <p:childTnLst>
                                  <p:par>
                                    <p:cTn id="52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5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7552"/>
                                </p:stCondLst>
                                <p:childTnLst>
                                  <p:par>
                                    <p:cTn id="56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58" dur="75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8302"/>
                                </p:stCondLst>
                                <p:childTnLst>
                                  <p:par>
                                    <p:cTn id="60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Abs val="100"/>
                                      </p:iterate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9" grpId="0" animBg="1"/>
          <p:bldP spid="40" grpId="0"/>
          <p:bldP spid="18" grpId="0" animBg="1"/>
          <p:bldP spid="19" grpId="0"/>
          <p:bldP spid="21" grpId="0" animBg="1"/>
          <p:bldP spid="22" grpId="0"/>
          <p:bldP spid="42" grpId="0" animBg="1"/>
          <p:bldP spid="43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>
            <a:extLst>
              <a:ext uri="{FF2B5EF4-FFF2-40B4-BE49-F238E27FC236}">
                <a16:creationId xmlns:a16="http://schemas.microsoft.com/office/drawing/2014/main" id="{43F75F48-EBEB-47EA-941E-BEEFE3BD6E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97" t="13796" r="9539" b="86111"/>
          <a:stretch>
            <a:fillRect/>
          </a:stretch>
        </p:blipFill>
        <p:spPr>
          <a:xfrm>
            <a:off x="4324350" y="1993900"/>
            <a:ext cx="4089400" cy="6350"/>
          </a:xfrm>
          <a:custGeom>
            <a:avLst/>
            <a:gdLst>
              <a:gd name="connsiteX0" fmla="*/ 0 w 4089400"/>
              <a:gd name="connsiteY0" fmla="*/ 0 h 6350"/>
              <a:gd name="connsiteX1" fmla="*/ 4089400 w 4089400"/>
              <a:gd name="connsiteY1" fmla="*/ 0 h 6350"/>
              <a:gd name="connsiteX2" fmla="*/ 4089400 w 4089400"/>
              <a:gd name="connsiteY2" fmla="*/ 6350 h 6350"/>
              <a:gd name="connsiteX3" fmla="*/ 0 w 4089400"/>
              <a:gd name="connsiteY3" fmla="*/ 6350 h 6350"/>
              <a:gd name="connsiteX4" fmla="*/ 0 w 4089400"/>
              <a:gd name="connsiteY4" fmla="*/ 0 h 6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9400" h="6350">
                <a:moveTo>
                  <a:pt x="0" y="0"/>
                </a:moveTo>
                <a:lnTo>
                  <a:pt x="4089400" y="0"/>
                </a:lnTo>
                <a:lnTo>
                  <a:pt x="4089400" y="6350"/>
                </a:lnTo>
                <a:lnTo>
                  <a:pt x="0" y="635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253486C4-8FF3-40B4-90E8-FBA5898F11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97" t="24259" r="9539" b="75648"/>
          <a:stretch>
            <a:fillRect/>
          </a:stretch>
        </p:blipFill>
        <p:spPr>
          <a:xfrm>
            <a:off x="4324350" y="2711450"/>
            <a:ext cx="4089400" cy="6350"/>
          </a:xfrm>
          <a:custGeom>
            <a:avLst/>
            <a:gdLst>
              <a:gd name="connsiteX0" fmla="*/ 0 w 4089400"/>
              <a:gd name="connsiteY0" fmla="*/ 0 h 6350"/>
              <a:gd name="connsiteX1" fmla="*/ 4089400 w 4089400"/>
              <a:gd name="connsiteY1" fmla="*/ 0 h 6350"/>
              <a:gd name="connsiteX2" fmla="*/ 4089400 w 4089400"/>
              <a:gd name="connsiteY2" fmla="*/ 6350 h 6350"/>
              <a:gd name="connsiteX3" fmla="*/ 0 w 4089400"/>
              <a:gd name="connsiteY3" fmla="*/ 6350 h 6350"/>
              <a:gd name="connsiteX4" fmla="*/ 0 w 4089400"/>
              <a:gd name="connsiteY4" fmla="*/ 0 h 6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9400" h="6350">
                <a:moveTo>
                  <a:pt x="0" y="0"/>
                </a:moveTo>
                <a:lnTo>
                  <a:pt x="4089400" y="0"/>
                </a:lnTo>
                <a:lnTo>
                  <a:pt x="4089400" y="6350"/>
                </a:lnTo>
                <a:lnTo>
                  <a:pt x="0" y="635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5D2E7B8C-0A4F-474F-9411-03B9B3FA1D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97" t="25741" r="9539" b="51574"/>
          <a:stretch>
            <a:fillRect/>
          </a:stretch>
        </p:blipFill>
        <p:spPr>
          <a:xfrm>
            <a:off x="5977383" y="2672288"/>
            <a:ext cx="5884004" cy="2238480"/>
          </a:xfrm>
          <a:custGeom>
            <a:avLst/>
            <a:gdLst>
              <a:gd name="connsiteX0" fmla="*/ 0 w 4089400"/>
              <a:gd name="connsiteY0" fmla="*/ 0 h 1555750"/>
              <a:gd name="connsiteX1" fmla="*/ 4089400 w 4089400"/>
              <a:gd name="connsiteY1" fmla="*/ 0 h 1555750"/>
              <a:gd name="connsiteX2" fmla="*/ 4089400 w 4089400"/>
              <a:gd name="connsiteY2" fmla="*/ 1117600 h 1555750"/>
              <a:gd name="connsiteX3" fmla="*/ 1168400 w 4089400"/>
              <a:gd name="connsiteY3" fmla="*/ 1117600 h 1555750"/>
              <a:gd name="connsiteX4" fmla="*/ 1168400 w 4089400"/>
              <a:gd name="connsiteY4" fmla="*/ 1555750 h 1555750"/>
              <a:gd name="connsiteX5" fmla="*/ 0 w 4089400"/>
              <a:gd name="connsiteY5" fmla="*/ 1555750 h 1555750"/>
              <a:gd name="connsiteX6" fmla="*/ 0 w 4089400"/>
              <a:gd name="connsiteY6" fmla="*/ 1117600 h 1555750"/>
              <a:gd name="connsiteX7" fmla="*/ 0 w 4089400"/>
              <a:gd name="connsiteY7" fmla="*/ 908050 h 1555750"/>
              <a:gd name="connsiteX8" fmla="*/ 0 w 4089400"/>
              <a:gd name="connsiteY8" fmla="*/ 0 h 155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89400" h="1555750">
                <a:moveTo>
                  <a:pt x="0" y="0"/>
                </a:moveTo>
                <a:lnTo>
                  <a:pt x="4089400" y="0"/>
                </a:lnTo>
                <a:lnTo>
                  <a:pt x="4089400" y="1117600"/>
                </a:lnTo>
                <a:lnTo>
                  <a:pt x="1168400" y="1117600"/>
                </a:lnTo>
                <a:lnTo>
                  <a:pt x="1168400" y="1555750"/>
                </a:lnTo>
                <a:lnTo>
                  <a:pt x="0" y="1555750"/>
                </a:lnTo>
                <a:lnTo>
                  <a:pt x="0" y="1117600"/>
                </a:lnTo>
                <a:lnTo>
                  <a:pt x="0" y="90805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04B48900-D2FB-4FE4-8085-73DB991B2F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84" t="42315" r="9897" b="49722"/>
          <a:stretch>
            <a:fillRect/>
          </a:stretch>
        </p:blipFill>
        <p:spPr>
          <a:xfrm>
            <a:off x="9288265" y="4322622"/>
            <a:ext cx="2517575" cy="869524"/>
          </a:xfrm>
          <a:custGeom>
            <a:avLst/>
            <a:gdLst>
              <a:gd name="connsiteX0" fmla="*/ 0 w 1581150"/>
              <a:gd name="connsiteY0" fmla="*/ 0 h 546100"/>
              <a:gd name="connsiteX1" fmla="*/ 1581150 w 1581150"/>
              <a:gd name="connsiteY1" fmla="*/ 0 h 546100"/>
              <a:gd name="connsiteX2" fmla="*/ 1581150 w 1581150"/>
              <a:gd name="connsiteY2" fmla="*/ 546100 h 546100"/>
              <a:gd name="connsiteX3" fmla="*/ 0 w 1581150"/>
              <a:gd name="connsiteY3" fmla="*/ 546100 h 546100"/>
              <a:gd name="connsiteX4" fmla="*/ 0 w 1581150"/>
              <a:gd name="connsiteY4" fmla="*/ 0 h 54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1150" h="546100">
                <a:moveTo>
                  <a:pt x="0" y="0"/>
                </a:moveTo>
                <a:lnTo>
                  <a:pt x="1581150" y="0"/>
                </a:lnTo>
                <a:lnTo>
                  <a:pt x="1581150" y="546100"/>
                </a:lnTo>
                <a:lnTo>
                  <a:pt x="0" y="5461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DC35BF74-EBD6-4257-8909-9400F1A727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97" t="50648" r="10375" b="36944"/>
          <a:stretch>
            <a:fillRect/>
          </a:stretch>
        </p:blipFill>
        <p:spPr>
          <a:xfrm>
            <a:off x="5835820" y="5428841"/>
            <a:ext cx="5970021" cy="1255860"/>
          </a:xfrm>
          <a:custGeom>
            <a:avLst/>
            <a:gdLst>
              <a:gd name="connsiteX0" fmla="*/ 0 w 4044950"/>
              <a:gd name="connsiteY0" fmla="*/ 0 h 850900"/>
              <a:gd name="connsiteX1" fmla="*/ 4044950 w 4044950"/>
              <a:gd name="connsiteY1" fmla="*/ 0 h 850900"/>
              <a:gd name="connsiteX2" fmla="*/ 4044950 w 4044950"/>
              <a:gd name="connsiteY2" fmla="*/ 850900 h 850900"/>
              <a:gd name="connsiteX3" fmla="*/ 0 w 4044950"/>
              <a:gd name="connsiteY3" fmla="*/ 850900 h 850900"/>
              <a:gd name="connsiteX4" fmla="*/ 0 w 4044950"/>
              <a:gd name="connsiteY4" fmla="*/ 0 h 850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44950" h="850900">
                <a:moveTo>
                  <a:pt x="0" y="0"/>
                </a:moveTo>
                <a:lnTo>
                  <a:pt x="4044950" y="0"/>
                </a:lnTo>
                <a:lnTo>
                  <a:pt x="4044950" y="850900"/>
                </a:lnTo>
                <a:lnTo>
                  <a:pt x="0" y="8509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12AD5809-C324-4502-B453-3BB2374C60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01" t="63704" r="10375" b="20833"/>
          <a:stretch>
            <a:fillRect/>
          </a:stretch>
        </p:blipFill>
        <p:spPr>
          <a:xfrm>
            <a:off x="1317724" y="1321862"/>
            <a:ext cx="4376047" cy="1924424"/>
          </a:xfrm>
          <a:custGeom>
            <a:avLst/>
            <a:gdLst>
              <a:gd name="connsiteX0" fmla="*/ 0 w 2411412"/>
              <a:gd name="connsiteY0" fmla="*/ 0 h 1060450"/>
              <a:gd name="connsiteX1" fmla="*/ 2411412 w 2411412"/>
              <a:gd name="connsiteY1" fmla="*/ 0 h 1060450"/>
              <a:gd name="connsiteX2" fmla="*/ 2411412 w 2411412"/>
              <a:gd name="connsiteY2" fmla="*/ 1060450 h 1060450"/>
              <a:gd name="connsiteX3" fmla="*/ 166633 w 2411412"/>
              <a:gd name="connsiteY3" fmla="*/ 1060450 h 1060450"/>
              <a:gd name="connsiteX4" fmla="*/ 0 w 2411412"/>
              <a:gd name="connsiteY4" fmla="*/ 803193 h 1060450"/>
              <a:gd name="connsiteX5" fmla="*/ 0 w 2411412"/>
              <a:gd name="connsiteY5" fmla="*/ 567530 h 1060450"/>
              <a:gd name="connsiteX6" fmla="*/ 52387 w 2411412"/>
              <a:gd name="connsiteY6" fmla="*/ 412750 h 1060450"/>
              <a:gd name="connsiteX7" fmla="*/ 47625 w 2411412"/>
              <a:gd name="connsiteY7" fmla="*/ 227013 h 1060450"/>
              <a:gd name="connsiteX8" fmla="*/ 0 w 2411412"/>
              <a:gd name="connsiteY8" fmla="*/ 156611 h 1060450"/>
              <a:gd name="connsiteX9" fmla="*/ 0 w 2411412"/>
              <a:gd name="connsiteY9" fmla="*/ 0 h 1060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11412" h="1060450">
                <a:moveTo>
                  <a:pt x="0" y="0"/>
                </a:moveTo>
                <a:lnTo>
                  <a:pt x="2411412" y="0"/>
                </a:lnTo>
                <a:lnTo>
                  <a:pt x="2411412" y="1060450"/>
                </a:lnTo>
                <a:lnTo>
                  <a:pt x="166633" y="1060450"/>
                </a:lnTo>
                <a:lnTo>
                  <a:pt x="0" y="803193"/>
                </a:lnTo>
                <a:lnTo>
                  <a:pt x="0" y="567530"/>
                </a:lnTo>
                <a:lnTo>
                  <a:pt x="52387" y="412750"/>
                </a:lnTo>
                <a:lnTo>
                  <a:pt x="47625" y="227013"/>
                </a:lnTo>
                <a:lnTo>
                  <a:pt x="0" y="15661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804621F0-BFF6-48E8-BD0F-494862D158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35" t="79769" r="10375" b="10694"/>
          <a:stretch>
            <a:fillRect/>
          </a:stretch>
        </p:blipFill>
        <p:spPr>
          <a:xfrm>
            <a:off x="1364886" y="3459431"/>
            <a:ext cx="4509302" cy="1429102"/>
          </a:xfrm>
          <a:custGeom>
            <a:avLst/>
            <a:gdLst>
              <a:gd name="connsiteX0" fmla="*/ 0 w 2063750"/>
              <a:gd name="connsiteY0" fmla="*/ 0 h 654050"/>
              <a:gd name="connsiteX1" fmla="*/ 2063750 w 2063750"/>
              <a:gd name="connsiteY1" fmla="*/ 0 h 654050"/>
              <a:gd name="connsiteX2" fmla="*/ 2063750 w 2063750"/>
              <a:gd name="connsiteY2" fmla="*/ 654050 h 654050"/>
              <a:gd name="connsiteX3" fmla="*/ 293058 w 2063750"/>
              <a:gd name="connsiteY3" fmla="*/ 654050 h 654050"/>
              <a:gd name="connsiteX4" fmla="*/ 240507 w 2063750"/>
              <a:gd name="connsiteY4" fmla="*/ 539752 h 654050"/>
              <a:gd name="connsiteX5" fmla="*/ 0 w 2063750"/>
              <a:gd name="connsiteY5" fmla="*/ 200787 h 654050"/>
              <a:gd name="connsiteX6" fmla="*/ 0 w 2063750"/>
              <a:gd name="connsiteY6" fmla="*/ 0 h 654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63750" h="654050">
                <a:moveTo>
                  <a:pt x="0" y="0"/>
                </a:moveTo>
                <a:lnTo>
                  <a:pt x="2063750" y="0"/>
                </a:lnTo>
                <a:lnTo>
                  <a:pt x="2063750" y="654050"/>
                </a:lnTo>
                <a:lnTo>
                  <a:pt x="293058" y="654050"/>
                </a:lnTo>
                <a:lnTo>
                  <a:pt x="240507" y="539752"/>
                </a:lnTo>
                <a:lnTo>
                  <a:pt x="0" y="20078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208F7236-431B-4607-8FA0-0535E24638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5" t="63056" r="1605" b="1472"/>
          <a:stretch>
            <a:fillRect/>
          </a:stretch>
        </p:blipFill>
        <p:spPr>
          <a:xfrm>
            <a:off x="0" y="4403881"/>
            <a:ext cx="4914900" cy="2432687"/>
          </a:xfrm>
          <a:custGeom>
            <a:avLst/>
            <a:gdLst>
              <a:gd name="connsiteX0" fmla="*/ 1477093 w 4914900"/>
              <a:gd name="connsiteY0" fmla="*/ 0 h 2432687"/>
              <a:gd name="connsiteX1" fmla="*/ 1977235 w 4914900"/>
              <a:gd name="connsiteY1" fmla="*/ 0 h 2432687"/>
              <a:gd name="connsiteX2" fmla="*/ 2049780 w 4914900"/>
              <a:gd name="connsiteY2" fmla="*/ 17147 h 2432687"/>
              <a:gd name="connsiteX3" fmla="*/ 2054946 w 4914900"/>
              <a:gd name="connsiteY3" fmla="*/ 44450 h 2432687"/>
              <a:gd name="connsiteX4" fmla="*/ 2036918 w 4914900"/>
              <a:gd name="connsiteY4" fmla="*/ 44450 h 2432687"/>
              <a:gd name="connsiteX5" fmla="*/ 2036918 w 4914900"/>
              <a:gd name="connsiteY5" fmla="*/ 201061 h 2432687"/>
              <a:gd name="connsiteX6" fmla="*/ 2084543 w 4914900"/>
              <a:gd name="connsiteY6" fmla="*/ 271463 h 2432687"/>
              <a:gd name="connsiteX7" fmla="*/ 2087424 w 4914900"/>
              <a:gd name="connsiteY7" fmla="*/ 383844 h 2432687"/>
              <a:gd name="connsiteX8" fmla="*/ 2055155 w 4914900"/>
              <a:gd name="connsiteY8" fmla="*/ 558098 h 2432687"/>
              <a:gd name="connsiteX9" fmla="*/ 2036918 w 4914900"/>
              <a:gd name="connsiteY9" fmla="*/ 611980 h 2432687"/>
              <a:gd name="connsiteX10" fmla="*/ 2036918 w 4914900"/>
              <a:gd name="connsiteY10" fmla="*/ 656578 h 2432687"/>
              <a:gd name="connsiteX11" fmla="*/ 1988820 w 4914900"/>
              <a:gd name="connsiteY11" fmla="*/ 916307 h 2432687"/>
              <a:gd name="connsiteX12" fmla="*/ 2192483 w 4914900"/>
              <a:gd name="connsiteY12" fmla="*/ 1087813 h 2432687"/>
              <a:gd name="connsiteX13" fmla="*/ 2203551 w 4914900"/>
              <a:gd name="connsiteY13" fmla="*/ 1104900 h 2432687"/>
              <a:gd name="connsiteX14" fmla="*/ 2212774 w 4914900"/>
              <a:gd name="connsiteY14" fmla="*/ 1104900 h 2432687"/>
              <a:gd name="connsiteX15" fmla="*/ 2278380 w 4914900"/>
              <a:gd name="connsiteY15" fmla="*/ 1160147 h 2432687"/>
              <a:gd name="connsiteX16" fmla="*/ 2384581 w 4914900"/>
              <a:gd name="connsiteY16" fmla="*/ 1301748 h 2432687"/>
              <a:gd name="connsiteX17" fmla="*/ 2384581 w 4914900"/>
              <a:gd name="connsiteY17" fmla="*/ 1346961 h 2432687"/>
              <a:gd name="connsiteX18" fmla="*/ 2625088 w 4914900"/>
              <a:gd name="connsiteY18" fmla="*/ 1685926 h 2432687"/>
              <a:gd name="connsiteX19" fmla="*/ 2626891 w 4914900"/>
              <a:gd name="connsiteY19" fmla="*/ 1689847 h 2432687"/>
              <a:gd name="connsiteX20" fmla="*/ 2689860 w 4914900"/>
              <a:gd name="connsiteY20" fmla="*/ 1853567 h 2432687"/>
              <a:gd name="connsiteX21" fmla="*/ 4907280 w 4914900"/>
              <a:gd name="connsiteY21" fmla="*/ 1853567 h 2432687"/>
              <a:gd name="connsiteX22" fmla="*/ 4914900 w 4914900"/>
              <a:gd name="connsiteY22" fmla="*/ 2432687 h 2432687"/>
              <a:gd name="connsiteX23" fmla="*/ 0 w 4914900"/>
              <a:gd name="connsiteY23" fmla="*/ 2425067 h 2432687"/>
              <a:gd name="connsiteX24" fmla="*/ 7620 w 4914900"/>
              <a:gd name="connsiteY24" fmla="*/ 1853567 h 2432687"/>
              <a:gd name="connsiteX25" fmla="*/ 800100 w 4914900"/>
              <a:gd name="connsiteY25" fmla="*/ 1853567 h 2432687"/>
              <a:gd name="connsiteX26" fmla="*/ 967740 w 4914900"/>
              <a:gd name="connsiteY26" fmla="*/ 1754507 h 2432687"/>
              <a:gd name="connsiteX27" fmla="*/ 754380 w 4914900"/>
              <a:gd name="connsiteY27" fmla="*/ 1594487 h 2432687"/>
              <a:gd name="connsiteX28" fmla="*/ 647700 w 4914900"/>
              <a:gd name="connsiteY28" fmla="*/ 1327787 h 2432687"/>
              <a:gd name="connsiteX29" fmla="*/ 883920 w 4914900"/>
              <a:gd name="connsiteY29" fmla="*/ 1129667 h 2432687"/>
              <a:gd name="connsiteX30" fmla="*/ 944880 w 4914900"/>
              <a:gd name="connsiteY30" fmla="*/ 901067 h 2432687"/>
              <a:gd name="connsiteX31" fmla="*/ 1295400 w 4914900"/>
              <a:gd name="connsiteY31" fmla="*/ 840107 h 2432687"/>
              <a:gd name="connsiteX32" fmla="*/ 1287780 w 4914900"/>
              <a:gd name="connsiteY32" fmla="*/ 100967 h 2432687"/>
              <a:gd name="connsiteX33" fmla="*/ 1477093 w 4914900"/>
              <a:gd name="connsiteY33" fmla="*/ 0 h 2432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4914900" h="2432687">
                <a:moveTo>
                  <a:pt x="1477093" y="0"/>
                </a:moveTo>
                <a:lnTo>
                  <a:pt x="1977235" y="0"/>
                </a:lnTo>
                <a:lnTo>
                  <a:pt x="2049780" y="17147"/>
                </a:lnTo>
                <a:lnTo>
                  <a:pt x="2054946" y="44450"/>
                </a:lnTo>
                <a:lnTo>
                  <a:pt x="2036918" y="44450"/>
                </a:lnTo>
                <a:lnTo>
                  <a:pt x="2036918" y="201061"/>
                </a:lnTo>
                <a:lnTo>
                  <a:pt x="2084543" y="271463"/>
                </a:lnTo>
                <a:lnTo>
                  <a:pt x="2087424" y="383844"/>
                </a:lnTo>
                <a:lnTo>
                  <a:pt x="2055155" y="558098"/>
                </a:lnTo>
                <a:lnTo>
                  <a:pt x="2036918" y="611980"/>
                </a:lnTo>
                <a:lnTo>
                  <a:pt x="2036918" y="656578"/>
                </a:lnTo>
                <a:lnTo>
                  <a:pt x="1988820" y="916307"/>
                </a:lnTo>
                <a:lnTo>
                  <a:pt x="2192483" y="1087813"/>
                </a:lnTo>
                <a:lnTo>
                  <a:pt x="2203551" y="1104900"/>
                </a:lnTo>
                <a:lnTo>
                  <a:pt x="2212774" y="1104900"/>
                </a:lnTo>
                <a:lnTo>
                  <a:pt x="2278380" y="1160147"/>
                </a:lnTo>
                <a:lnTo>
                  <a:pt x="2384581" y="1301748"/>
                </a:lnTo>
                <a:lnTo>
                  <a:pt x="2384581" y="1346961"/>
                </a:lnTo>
                <a:lnTo>
                  <a:pt x="2625088" y="1685926"/>
                </a:lnTo>
                <a:lnTo>
                  <a:pt x="2626891" y="1689847"/>
                </a:lnTo>
                <a:lnTo>
                  <a:pt x="2689860" y="1853567"/>
                </a:lnTo>
                <a:lnTo>
                  <a:pt x="4907280" y="1853567"/>
                </a:lnTo>
                <a:lnTo>
                  <a:pt x="4914900" y="2432687"/>
                </a:lnTo>
                <a:lnTo>
                  <a:pt x="0" y="2425067"/>
                </a:lnTo>
                <a:lnTo>
                  <a:pt x="7620" y="1853567"/>
                </a:lnTo>
                <a:lnTo>
                  <a:pt x="800100" y="1853567"/>
                </a:lnTo>
                <a:lnTo>
                  <a:pt x="967740" y="1754507"/>
                </a:lnTo>
                <a:lnTo>
                  <a:pt x="754380" y="1594487"/>
                </a:lnTo>
                <a:lnTo>
                  <a:pt x="647700" y="1327787"/>
                </a:lnTo>
                <a:lnTo>
                  <a:pt x="883920" y="1129667"/>
                </a:lnTo>
                <a:lnTo>
                  <a:pt x="944880" y="901067"/>
                </a:lnTo>
                <a:lnTo>
                  <a:pt x="1295400" y="840107"/>
                </a:lnTo>
                <a:lnTo>
                  <a:pt x="1287780" y="100967"/>
                </a:lnTo>
                <a:lnTo>
                  <a:pt x="1477093" y="0"/>
                </a:lnTo>
                <a:close/>
              </a:path>
            </a:pathLst>
          </a:custGeom>
          <a:ln>
            <a:noFill/>
          </a:ln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DD52C2C9-8B4D-4331-8DF3-3E0FD8A53B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6" t="13241" r="8787" b="73935"/>
          <a:stretch>
            <a:fillRect/>
          </a:stretch>
        </p:blipFill>
        <p:spPr>
          <a:xfrm>
            <a:off x="5744472" y="1017350"/>
            <a:ext cx="6061368" cy="1616914"/>
          </a:xfrm>
          <a:custGeom>
            <a:avLst/>
            <a:gdLst>
              <a:gd name="connsiteX0" fmla="*/ 0 w 4254499"/>
              <a:gd name="connsiteY0" fmla="*/ 0 h 879476"/>
              <a:gd name="connsiteX1" fmla="*/ 4254499 w 4254499"/>
              <a:gd name="connsiteY1" fmla="*/ 0 h 879476"/>
              <a:gd name="connsiteX2" fmla="*/ 4254499 w 4254499"/>
              <a:gd name="connsiteY2" fmla="*/ 879476 h 879476"/>
              <a:gd name="connsiteX3" fmla="*/ 4214497 w 4254499"/>
              <a:gd name="connsiteY3" fmla="*/ 879476 h 879476"/>
              <a:gd name="connsiteX4" fmla="*/ 4214497 w 4254499"/>
              <a:gd name="connsiteY4" fmla="*/ 857250 h 879476"/>
              <a:gd name="connsiteX5" fmla="*/ 125097 w 4254499"/>
              <a:gd name="connsiteY5" fmla="*/ 857250 h 879476"/>
              <a:gd name="connsiteX6" fmla="*/ 125097 w 4254499"/>
              <a:gd name="connsiteY6" fmla="*/ 879476 h 879476"/>
              <a:gd name="connsiteX7" fmla="*/ 0 w 4254499"/>
              <a:gd name="connsiteY7" fmla="*/ 879476 h 879476"/>
              <a:gd name="connsiteX8" fmla="*/ 0 w 4254499"/>
              <a:gd name="connsiteY8" fmla="*/ 0 h 879476"/>
              <a:gd name="connsiteX9" fmla="*/ 125097 w 4254499"/>
              <a:gd name="connsiteY9" fmla="*/ 38100 h 879476"/>
              <a:gd name="connsiteX10" fmla="*/ 125097 w 4254499"/>
              <a:gd name="connsiteY10" fmla="*/ 44450 h 879476"/>
              <a:gd name="connsiteX11" fmla="*/ 4214497 w 4254499"/>
              <a:gd name="connsiteY11" fmla="*/ 44450 h 879476"/>
              <a:gd name="connsiteX12" fmla="*/ 4214497 w 4254499"/>
              <a:gd name="connsiteY12" fmla="*/ 38100 h 879476"/>
              <a:gd name="connsiteX13" fmla="*/ 125097 w 4254499"/>
              <a:gd name="connsiteY13" fmla="*/ 38100 h 879476"/>
              <a:gd name="connsiteX14" fmla="*/ 125097 w 4254499"/>
              <a:gd name="connsiteY14" fmla="*/ 755650 h 879476"/>
              <a:gd name="connsiteX15" fmla="*/ 125097 w 4254499"/>
              <a:gd name="connsiteY15" fmla="*/ 762000 h 879476"/>
              <a:gd name="connsiteX16" fmla="*/ 4214497 w 4254499"/>
              <a:gd name="connsiteY16" fmla="*/ 762000 h 879476"/>
              <a:gd name="connsiteX17" fmla="*/ 4214497 w 4254499"/>
              <a:gd name="connsiteY17" fmla="*/ 755650 h 879476"/>
              <a:gd name="connsiteX18" fmla="*/ 125097 w 4254499"/>
              <a:gd name="connsiteY18" fmla="*/ 755650 h 879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254499" h="879476">
                <a:moveTo>
                  <a:pt x="0" y="0"/>
                </a:moveTo>
                <a:lnTo>
                  <a:pt x="4254499" y="0"/>
                </a:lnTo>
                <a:lnTo>
                  <a:pt x="4254499" y="879476"/>
                </a:lnTo>
                <a:lnTo>
                  <a:pt x="4214497" y="879476"/>
                </a:lnTo>
                <a:lnTo>
                  <a:pt x="4214497" y="857250"/>
                </a:lnTo>
                <a:lnTo>
                  <a:pt x="125097" y="857250"/>
                </a:lnTo>
                <a:lnTo>
                  <a:pt x="125097" y="879476"/>
                </a:lnTo>
                <a:lnTo>
                  <a:pt x="0" y="879476"/>
                </a:lnTo>
                <a:lnTo>
                  <a:pt x="0" y="0"/>
                </a:lnTo>
                <a:close/>
                <a:moveTo>
                  <a:pt x="125097" y="38100"/>
                </a:moveTo>
                <a:lnTo>
                  <a:pt x="125097" y="44450"/>
                </a:lnTo>
                <a:lnTo>
                  <a:pt x="4214497" y="44450"/>
                </a:lnTo>
                <a:lnTo>
                  <a:pt x="4214497" y="38100"/>
                </a:lnTo>
                <a:lnTo>
                  <a:pt x="125097" y="38100"/>
                </a:lnTo>
                <a:close/>
                <a:moveTo>
                  <a:pt x="125097" y="755650"/>
                </a:moveTo>
                <a:lnTo>
                  <a:pt x="125097" y="762000"/>
                </a:lnTo>
                <a:lnTo>
                  <a:pt x="4214497" y="762000"/>
                </a:lnTo>
                <a:lnTo>
                  <a:pt x="4214497" y="755650"/>
                </a:lnTo>
                <a:lnTo>
                  <a:pt x="125097" y="755650"/>
                </a:lnTo>
                <a:close/>
              </a:path>
            </a:pathLst>
          </a:custGeom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5C0CF95-8341-449E-A771-713C46F09D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9" t="3333" r="5350" b="43337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11827353 w 12192000"/>
              <a:gd name="connsiteY3" fmla="*/ 6858000 h 6858000"/>
              <a:gd name="connsiteX4" fmla="*/ 11827353 w 12192000"/>
              <a:gd name="connsiteY4" fmla="*/ 1107404 h 6858000"/>
              <a:gd name="connsiteX5" fmla="*/ 0 w 12192000"/>
              <a:gd name="connsiteY5" fmla="*/ 1107404 h 6858000"/>
              <a:gd name="connsiteX6" fmla="*/ 0 w 12192000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11827353" y="6858000"/>
                </a:lnTo>
                <a:lnTo>
                  <a:pt x="11827353" y="1107404"/>
                </a:lnTo>
                <a:lnTo>
                  <a:pt x="0" y="1107404"/>
                </a:lnTo>
                <a:lnTo>
                  <a:pt x="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95723928"/>
      </p:ext>
    </p:extLst>
  </p:cSld>
  <p:clrMapOvr>
    <a:masterClrMapping/>
  </p:clrMapOvr>
  <p:transition spd="med">
    <p:pull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10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2" presetID="2" presetClass="entr" presetSubtype="4" accel="41000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4" dur="10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5" dur="10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7" presetID="2" presetClass="entr" presetSubtype="4" accel="41000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9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0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2" presetID="2" presetClass="entr" presetSubtype="4" accel="41000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4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5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7" presetID="2" presetClass="entr" presetSubtype="4" accel="41000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9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30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32" presetID="2" presetClass="entr" presetSubtype="4" accel="41000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34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35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37" presetID="2" presetClass="entr" presetSubtype="4" accel="41000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3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4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10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2" presetID="2" presetClass="entr" presetSubtype="4" accel="41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7" presetID="2" presetClass="entr" presetSubtype="4" accel="41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2" presetID="2" presetClass="entr" presetSubtype="4" accel="41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7" presetID="2" presetClass="entr" presetSubtype="4" accel="41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32" presetID="2" presetClass="entr" presetSubtype="4" accel="41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37" presetID="2" presetClass="entr" presetSubtype="4" accel="41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C967985E-511F-42F7-9123-46FC45530887}"/>
              </a:ext>
            </a:extLst>
          </p:cNvPr>
          <p:cNvGrpSpPr/>
          <p:nvPr/>
        </p:nvGrpSpPr>
        <p:grpSpPr>
          <a:xfrm>
            <a:off x="5283200" y="737968"/>
            <a:ext cx="6709358" cy="3244011"/>
            <a:chOff x="2768600" y="604835"/>
            <a:chExt cx="3079751" cy="1489076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454A1007-AD53-4932-A181-86982F6CF13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298" t="14423" r="10816" b="81711"/>
            <a:stretch>
              <a:fillRect/>
            </a:stretch>
          </p:blipFill>
          <p:spPr>
            <a:xfrm>
              <a:off x="2768601" y="604835"/>
              <a:ext cx="3079750" cy="265111"/>
            </a:xfrm>
            <a:custGeom>
              <a:avLst/>
              <a:gdLst>
                <a:gd name="connsiteX0" fmla="*/ 0 w 3079750"/>
                <a:gd name="connsiteY0" fmla="*/ 0 h 265111"/>
                <a:gd name="connsiteX1" fmla="*/ 3079750 w 3079750"/>
                <a:gd name="connsiteY1" fmla="*/ 0 h 265111"/>
                <a:gd name="connsiteX2" fmla="*/ 3079750 w 3079750"/>
                <a:gd name="connsiteY2" fmla="*/ 265111 h 265111"/>
                <a:gd name="connsiteX3" fmla="*/ 0 w 3079750"/>
                <a:gd name="connsiteY3" fmla="*/ 265111 h 265111"/>
                <a:gd name="connsiteX4" fmla="*/ 0 w 3079750"/>
                <a:gd name="connsiteY4" fmla="*/ 0 h 265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79750" h="265111">
                  <a:moveTo>
                    <a:pt x="0" y="0"/>
                  </a:moveTo>
                  <a:lnTo>
                    <a:pt x="3079750" y="0"/>
                  </a:lnTo>
                  <a:lnTo>
                    <a:pt x="3079750" y="265111"/>
                  </a:lnTo>
                  <a:lnTo>
                    <a:pt x="0" y="265111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DEDF281D-2A46-441F-BD0C-7266EFE9D8F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883" t="18659" r="10816" b="73609"/>
            <a:stretch>
              <a:fillRect/>
            </a:stretch>
          </p:blipFill>
          <p:spPr>
            <a:xfrm>
              <a:off x="2799725" y="895350"/>
              <a:ext cx="3048625" cy="530222"/>
            </a:xfrm>
            <a:custGeom>
              <a:avLst/>
              <a:gdLst>
                <a:gd name="connsiteX0" fmla="*/ 0 w 3048625"/>
                <a:gd name="connsiteY0" fmla="*/ 0 h 530222"/>
                <a:gd name="connsiteX1" fmla="*/ 3048625 w 3048625"/>
                <a:gd name="connsiteY1" fmla="*/ 0 h 530222"/>
                <a:gd name="connsiteX2" fmla="*/ 3048625 w 3048625"/>
                <a:gd name="connsiteY2" fmla="*/ 530222 h 530222"/>
                <a:gd name="connsiteX3" fmla="*/ 0 w 3048625"/>
                <a:gd name="connsiteY3" fmla="*/ 530222 h 530222"/>
                <a:gd name="connsiteX4" fmla="*/ 0 w 3048625"/>
                <a:gd name="connsiteY4" fmla="*/ 0 h 530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48625" h="530222">
                  <a:moveTo>
                    <a:pt x="0" y="0"/>
                  </a:moveTo>
                  <a:lnTo>
                    <a:pt x="3048625" y="0"/>
                  </a:lnTo>
                  <a:lnTo>
                    <a:pt x="3048625" y="530222"/>
                  </a:lnTo>
                  <a:lnTo>
                    <a:pt x="0" y="530222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CB2BAF0A-C3A0-4CB1-A375-E2638400B83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298" t="26877" r="10816" b="63864"/>
            <a:stretch>
              <a:fillRect/>
            </a:stretch>
          </p:blipFill>
          <p:spPr>
            <a:xfrm>
              <a:off x="2768600" y="1458912"/>
              <a:ext cx="3079750" cy="634999"/>
            </a:xfrm>
            <a:custGeom>
              <a:avLst/>
              <a:gdLst>
                <a:gd name="connsiteX0" fmla="*/ 0 w 3079750"/>
                <a:gd name="connsiteY0" fmla="*/ 0 h 634999"/>
                <a:gd name="connsiteX1" fmla="*/ 3079750 w 3079750"/>
                <a:gd name="connsiteY1" fmla="*/ 0 h 634999"/>
                <a:gd name="connsiteX2" fmla="*/ 3079750 w 3079750"/>
                <a:gd name="connsiteY2" fmla="*/ 634999 h 634999"/>
                <a:gd name="connsiteX3" fmla="*/ 0 w 3079750"/>
                <a:gd name="connsiteY3" fmla="*/ 634999 h 634999"/>
                <a:gd name="connsiteX4" fmla="*/ 0 w 3079750"/>
                <a:gd name="connsiteY4" fmla="*/ 0 h 634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79750" h="634999">
                  <a:moveTo>
                    <a:pt x="0" y="0"/>
                  </a:moveTo>
                  <a:lnTo>
                    <a:pt x="3079750" y="0"/>
                  </a:lnTo>
                  <a:lnTo>
                    <a:pt x="3079750" y="634999"/>
                  </a:lnTo>
                  <a:lnTo>
                    <a:pt x="0" y="63499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FD46E775-C0FD-4A8D-938A-32856E14B6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5" t="6568" r="1004" b="22503"/>
          <a:stretch>
            <a:fillRect/>
          </a:stretch>
        </p:blipFill>
        <p:spPr>
          <a:xfrm>
            <a:off x="-103187" y="0"/>
            <a:ext cx="12325350" cy="6858000"/>
          </a:xfrm>
          <a:custGeom>
            <a:avLst/>
            <a:gdLst>
              <a:gd name="connsiteX0" fmla="*/ 0 w 12325350"/>
              <a:gd name="connsiteY0" fmla="*/ 0 h 6858000"/>
              <a:gd name="connsiteX1" fmla="*/ 12325350 w 12325350"/>
              <a:gd name="connsiteY1" fmla="*/ 0 h 6858000"/>
              <a:gd name="connsiteX2" fmla="*/ 12325350 w 12325350"/>
              <a:gd name="connsiteY2" fmla="*/ 6858000 h 6858000"/>
              <a:gd name="connsiteX3" fmla="*/ 12222874 w 12325350"/>
              <a:gd name="connsiteY3" fmla="*/ 6858000 h 6858000"/>
              <a:gd name="connsiteX4" fmla="*/ 12222874 w 12325350"/>
              <a:gd name="connsiteY4" fmla="*/ 526589 h 6858000"/>
              <a:gd name="connsiteX5" fmla="*/ 265478 w 12325350"/>
              <a:gd name="connsiteY5" fmla="*/ 526589 h 6858000"/>
              <a:gd name="connsiteX6" fmla="*/ 265478 w 12325350"/>
              <a:gd name="connsiteY6" fmla="*/ 6858000 h 6858000"/>
              <a:gd name="connsiteX7" fmla="*/ 0 w 12325350"/>
              <a:gd name="connsiteY7" fmla="*/ 6858000 h 6858000"/>
              <a:gd name="connsiteX8" fmla="*/ 0 w 12325350"/>
              <a:gd name="connsiteY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325350" h="6858000">
                <a:moveTo>
                  <a:pt x="0" y="0"/>
                </a:moveTo>
                <a:lnTo>
                  <a:pt x="12325350" y="0"/>
                </a:lnTo>
                <a:lnTo>
                  <a:pt x="12325350" y="6858000"/>
                </a:lnTo>
                <a:lnTo>
                  <a:pt x="12222874" y="6858000"/>
                </a:lnTo>
                <a:lnTo>
                  <a:pt x="12222874" y="526589"/>
                </a:lnTo>
                <a:lnTo>
                  <a:pt x="265478" y="526589"/>
                </a:lnTo>
                <a:lnTo>
                  <a:pt x="265478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05B4122-1FCD-4009-AD69-7A1F029FC3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20" t="21921" r="55508" b="51343"/>
          <a:stretch>
            <a:fillRect/>
          </a:stretch>
        </p:blipFill>
        <p:spPr>
          <a:xfrm>
            <a:off x="487114" y="1774145"/>
            <a:ext cx="3329979" cy="3662978"/>
          </a:xfrm>
          <a:custGeom>
            <a:avLst/>
            <a:gdLst>
              <a:gd name="connsiteX0" fmla="*/ 0 w 1666875"/>
              <a:gd name="connsiteY0" fmla="*/ 0 h 1833563"/>
              <a:gd name="connsiteX1" fmla="*/ 1666875 w 1666875"/>
              <a:gd name="connsiteY1" fmla="*/ 0 h 1833563"/>
              <a:gd name="connsiteX2" fmla="*/ 1666875 w 1666875"/>
              <a:gd name="connsiteY2" fmla="*/ 1833563 h 1833563"/>
              <a:gd name="connsiteX3" fmla="*/ 0 w 1666875"/>
              <a:gd name="connsiteY3" fmla="*/ 1833563 h 1833563"/>
              <a:gd name="connsiteX4" fmla="*/ 0 w 1666875"/>
              <a:gd name="connsiteY4" fmla="*/ 0 h 1833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6875" h="1833563">
                <a:moveTo>
                  <a:pt x="0" y="0"/>
                </a:moveTo>
                <a:lnTo>
                  <a:pt x="1666875" y="0"/>
                </a:lnTo>
                <a:lnTo>
                  <a:pt x="1666875" y="1833563"/>
                </a:lnTo>
                <a:lnTo>
                  <a:pt x="0" y="1833563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6F14B93A-E26E-4AB7-B0FF-396E6CD76F29}"/>
              </a:ext>
            </a:extLst>
          </p:cNvPr>
          <p:cNvSpPr/>
          <p:nvPr/>
        </p:nvSpPr>
        <p:spPr>
          <a:xfrm>
            <a:off x="6059488" y="4054612"/>
            <a:ext cx="5645398" cy="585104"/>
          </a:xfrm>
          <a:prstGeom prst="roundRect">
            <a:avLst>
              <a:gd name="adj" fmla="val 37932"/>
            </a:avLst>
          </a:prstGeom>
          <a:solidFill>
            <a:srgbClr val="FFF8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DA6C270-B79C-4EA1-8159-F3AD280F2538}"/>
              </a:ext>
            </a:extLst>
          </p:cNvPr>
          <p:cNvSpPr txBox="1"/>
          <p:nvPr/>
        </p:nvSpPr>
        <p:spPr>
          <a:xfrm>
            <a:off x="6211865" y="4163179"/>
            <a:ext cx="54930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Y" b="1" dirty="0"/>
              <a:t>توقع الطول أسهل من توقع الكتلة، لأن الكتلة تعتمد على كثافة المادة</a:t>
            </a:r>
            <a:endParaRPr lang="en-US" dirty="0">
              <a:cs typeface="+mj-cs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A8868A7D-F6D1-4AA3-8DCE-DEAA36EDD7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13" t="36622" r="10816" b="54118"/>
          <a:stretch>
            <a:fillRect/>
          </a:stretch>
        </p:blipFill>
        <p:spPr>
          <a:xfrm>
            <a:off x="4393286" y="4712349"/>
            <a:ext cx="7599269" cy="1449549"/>
          </a:xfrm>
          <a:custGeom>
            <a:avLst/>
            <a:gdLst>
              <a:gd name="connsiteX0" fmla="*/ 0 w 3328987"/>
              <a:gd name="connsiteY0" fmla="*/ 0 h 634999"/>
              <a:gd name="connsiteX1" fmla="*/ 3328987 w 3328987"/>
              <a:gd name="connsiteY1" fmla="*/ 0 h 634999"/>
              <a:gd name="connsiteX2" fmla="*/ 3328987 w 3328987"/>
              <a:gd name="connsiteY2" fmla="*/ 634999 h 634999"/>
              <a:gd name="connsiteX3" fmla="*/ 0 w 3328987"/>
              <a:gd name="connsiteY3" fmla="*/ 634999 h 634999"/>
              <a:gd name="connsiteX4" fmla="*/ 0 w 3328987"/>
              <a:gd name="connsiteY4" fmla="*/ 0 h 634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28987" h="634999">
                <a:moveTo>
                  <a:pt x="0" y="0"/>
                </a:moveTo>
                <a:lnTo>
                  <a:pt x="3328987" y="0"/>
                </a:lnTo>
                <a:lnTo>
                  <a:pt x="3328987" y="634999"/>
                </a:lnTo>
                <a:lnTo>
                  <a:pt x="0" y="634999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CC4E6F45-1C0F-4E7C-8FBE-5A4C35F150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21" t="46368" r="10816" b="50368"/>
          <a:stretch>
            <a:fillRect/>
          </a:stretch>
        </p:blipFill>
        <p:spPr>
          <a:xfrm>
            <a:off x="8192920" y="6254619"/>
            <a:ext cx="3789818" cy="462654"/>
          </a:xfrm>
          <a:custGeom>
            <a:avLst/>
            <a:gdLst>
              <a:gd name="connsiteX0" fmla="*/ 0 w 1833562"/>
              <a:gd name="connsiteY0" fmla="*/ 0 h 223838"/>
              <a:gd name="connsiteX1" fmla="*/ 1833562 w 1833562"/>
              <a:gd name="connsiteY1" fmla="*/ 0 h 223838"/>
              <a:gd name="connsiteX2" fmla="*/ 1833562 w 1833562"/>
              <a:gd name="connsiteY2" fmla="*/ 223838 h 223838"/>
              <a:gd name="connsiteX3" fmla="*/ 0 w 1833562"/>
              <a:gd name="connsiteY3" fmla="*/ 223838 h 223838"/>
              <a:gd name="connsiteX4" fmla="*/ 0 w 1833562"/>
              <a:gd name="connsiteY4" fmla="*/ 0 h 223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33562" h="223838">
                <a:moveTo>
                  <a:pt x="0" y="0"/>
                </a:moveTo>
                <a:lnTo>
                  <a:pt x="1833562" y="0"/>
                </a:lnTo>
                <a:lnTo>
                  <a:pt x="1833562" y="223838"/>
                </a:lnTo>
                <a:lnTo>
                  <a:pt x="0" y="223838"/>
                </a:lnTo>
                <a:lnTo>
                  <a:pt x="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379482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B96737AE-DFC7-4524-B915-480D19F90F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13" t="50118" r="10816" b="39396"/>
          <a:stretch>
            <a:fillRect/>
          </a:stretch>
        </p:blipFill>
        <p:spPr>
          <a:xfrm>
            <a:off x="5311262" y="713801"/>
            <a:ext cx="6880736" cy="1486396"/>
          </a:xfrm>
          <a:custGeom>
            <a:avLst/>
            <a:gdLst>
              <a:gd name="connsiteX0" fmla="*/ 0 w 3328987"/>
              <a:gd name="connsiteY0" fmla="*/ 0 h 719137"/>
              <a:gd name="connsiteX1" fmla="*/ 509587 w 3328987"/>
              <a:gd name="connsiteY1" fmla="*/ 0 h 719137"/>
              <a:gd name="connsiteX2" fmla="*/ 733425 w 3328987"/>
              <a:gd name="connsiteY2" fmla="*/ 0 h 719137"/>
              <a:gd name="connsiteX3" fmla="*/ 3328987 w 3328987"/>
              <a:gd name="connsiteY3" fmla="*/ 0 h 719137"/>
              <a:gd name="connsiteX4" fmla="*/ 3328987 w 3328987"/>
              <a:gd name="connsiteY4" fmla="*/ 719137 h 719137"/>
              <a:gd name="connsiteX5" fmla="*/ 509587 w 3328987"/>
              <a:gd name="connsiteY5" fmla="*/ 719137 h 719137"/>
              <a:gd name="connsiteX6" fmla="*/ 509587 w 3328987"/>
              <a:gd name="connsiteY6" fmla="*/ 476250 h 719137"/>
              <a:gd name="connsiteX7" fmla="*/ 280362 w 3328987"/>
              <a:gd name="connsiteY7" fmla="*/ 476250 h 719137"/>
              <a:gd name="connsiteX8" fmla="*/ 280362 w 3328987"/>
              <a:gd name="connsiteY8" fmla="*/ 238125 h 719137"/>
              <a:gd name="connsiteX9" fmla="*/ 0 w 3328987"/>
              <a:gd name="connsiteY9" fmla="*/ 238125 h 719137"/>
              <a:gd name="connsiteX10" fmla="*/ 0 w 3328987"/>
              <a:gd name="connsiteY10" fmla="*/ 0 h 719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328987" h="719137">
                <a:moveTo>
                  <a:pt x="0" y="0"/>
                </a:moveTo>
                <a:lnTo>
                  <a:pt x="509587" y="0"/>
                </a:lnTo>
                <a:lnTo>
                  <a:pt x="733425" y="0"/>
                </a:lnTo>
                <a:lnTo>
                  <a:pt x="3328987" y="0"/>
                </a:lnTo>
                <a:lnTo>
                  <a:pt x="3328987" y="719137"/>
                </a:lnTo>
                <a:lnTo>
                  <a:pt x="509587" y="719137"/>
                </a:lnTo>
                <a:lnTo>
                  <a:pt x="509587" y="476250"/>
                </a:lnTo>
                <a:lnTo>
                  <a:pt x="280362" y="476250"/>
                </a:lnTo>
                <a:lnTo>
                  <a:pt x="280362" y="238125"/>
                </a:lnTo>
                <a:lnTo>
                  <a:pt x="0" y="23812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D46E775-C0FD-4A8D-938A-32856E14B6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5" t="6568" r="1004" b="22503"/>
          <a:stretch>
            <a:fillRect/>
          </a:stretch>
        </p:blipFill>
        <p:spPr>
          <a:xfrm>
            <a:off x="0" y="0"/>
            <a:ext cx="12325350" cy="6858000"/>
          </a:xfrm>
          <a:custGeom>
            <a:avLst/>
            <a:gdLst>
              <a:gd name="connsiteX0" fmla="*/ 0 w 12325350"/>
              <a:gd name="connsiteY0" fmla="*/ 0 h 6858000"/>
              <a:gd name="connsiteX1" fmla="*/ 12325350 w 12325350"/>
              <a:gd name="connsiteY1" fmla="*/ 0 h 6858000"/>
              <a:gd name="connsiteX2" fmla="*/ 12325350 w 12325350"/>
              <a:gd name="connsiteY2" fmla="*/ 6858000 h 6858000"/>
              <a:gd name="connsiteX3" fmla="*/ 12222874 w 12325350"/>
              <a:gd name="connsiteY3" fmla="*/ 6858000 h 6858000"/>
              <a:gd name="connsiteX4" fmla="*/ 12222874 w 12325350"/>
              <a:gd name="connsiteY4" fmla="*/ 526589 h 6858000"/>
              <a:gd name="connsiteX5" fmla="*/ 265478 w 12325350"/>
              <a:gd name="connsiteY5" fmla="*/ 526589 h 6858000"/>
              <a:gd name="connsiteX6" fmla="*/ 265478 w 12325350"/>
              <a:gd name="connsiteY6" fmla="*/ 6858000 h 6858000"/>
              <a:gd name="connsiteX7" fmla="*/ 0 w 12325350"/>
              <a:gd name="connsiteY7" fmla="*/ 6858000 h 6858000"/>
              <a:gd name="connsiteX8" fmla="*/ 0 w 12325350"/>
              <a:gd name="connsiteY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325350" h="6858000">
                <a:moveTo>
                  <a:pt x="0" y="0"/>
                </a:moveTo>
                <a:lnTo>
                  <a:pt x="12325350" y="0"/>
                </a:lnTo>
                <a:lnTo>
                  <a:pt x="12325350" y="6858000"/>
                </a:lnTo>
                <a:lnTo>
                  <a:pt x="12222874" y="6858000"/>
                </a:lnTo>
                <a:lnTo>
                  <a:pt x="12222874" y="526589"/>
                </a:lnTo>
                <a:lnTo>
                  <a:pt x="265478" y="526589"/>
                </a:lnTo>
                <a:lnTo>
                  <a:pt x="265478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FC2C183-106E-481D-8ADC-99E7EE8749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93" t="35185" r="20625" b="23889"/>
          <a:stretch>
            <a:fillRect/>
          </a:stretch>
        </p:blipFill>
        <p:spPr>
          <a:xfrm>
            <a:off x="5555610" y="2913997"/>
            <a:ext cx="6392040" cy="3853892"/>
          </a:xfrm>
          <a:custGeom>
            <a:avLst/>
            <a:gdLst>
              <a:gd name="connsiteX0" fmla="*/ 0 w 4655175"/>
              <a:gd name="connsiteY0" fmla="*/ 0 h 2806700"/>
              <a:gd name="connsiteX1" fmla="*/ 4655175 w 4655175"/>
              <a:gd name="connsiteY1" fmla="*/ 0 h 2806700"/>
              <a:gd name="connsiteX2" fmla="*/ 4655175 w 4655175"/>
              <a:gd name="connsiteY2" fmla="*/ 2806700 h 2806700"/>
              <a:gd name="connsiteX3" fmla="*/ 0 w 4655175"/>
              <a:gd name="connsiteY3" fmla="*/ 2806700 h 2806700"/>
              <a:gd name="connsiteX4" fmla="*/ 0 w 4655175"/>
              <a:gd name="connsiteY4" fmla="*/ 0 h 2806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55175" h="2806700">
                <a:moveTo>
                  <a:pt x="0" y="0"/>
                </a:moveTo>
                <a:lnTo>
                  <a:pt x="4655175" y="0"/>
                </a:lnTo>
                <a:lnTo>
                  <a:pt x="4655175" y="2806700"/>
                </a:lnTo>
                <a:lnTo>
                  <a:pt x="0" y="28067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65AA3CA-1A82-443F-A9A7-F154B06D2C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79" t="18148" r="65833" b="60000"/>
          <a:stretch>
            <a:fillRect/>
          </a:stretch>
        </p:blipFill>
        <p:spPr>
          <a:xfrm>
            <a:off x="1078632" y="859060"/>
            <a:ext cx="2763007" cy="1975968"/>
          </a:xfrm>
          <a:custGeom>
            <a:avLst/>
            <a:gdLst>
              <a:gd name="connsiteX0" fmla="*/ 0 w 2095500"/>
              <a:gd name="connsiteY0" fmla="*/ 0 h 1498600"/>
              <a:gd name="connsiteX1" fmla="*/ 2095500 w 2095500"/>
              <a:gd name="connsiteY1" fmla="*/ 0 h 1498600"/>
              <a:gd name="connsiteX2" fmla="*/ 2095500 w 2095500"/>
              <a:gd name="connsiteY2" fmla="*/ 1498600 h 1498600"/>
              <a:gd name="connsiteX3" fmla="*/ 0 w 2095500"/>
              <a:gd name="connsiteY3" fmla="*/ 1498600 h 1498600"/>
              <a:gd name="connsiteX4" fmla="*/ 0 w 2095500"/>
              <a:gd name="connsiteY4" fmla="*/ 0 h 149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5500" h="1498600">
                <a:moveTo>
                  <a:pt x="0" y="0"/>
                </a:moveTo>
                <a:lnTo>
                  <a:pt x="2095500" y="0"/>
                </a:lnTo>
                <a:lnTo>
                  <a:pt x="2095500" y="1498600"/>
                </a:lnTo>
                <a:lnTo>
                  <a:pt x="0" y="1498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8FFD19E-376A-46BC-B3AA-873F3B09D4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29" t="42222" r="59479" b="28148"/>
          <a:stretch>
            <a:fillRect/>
          </a:stretch>
        </p:blipFill>
        <p:spPr>
          <a:xfrm>
            <a:off x="823841" y="3506874"/>
            <a:ext cx="3583536" cy="2679279"/>
          </a:xfrm>
          <a:custGeom>
            <a:avLst/>
            <a:gdLst>
              <a:gd name="connsiteX0" fmla="*/ 0 w 2717800"/>
              <a:gd name="connsiteY0" fmla="*/ 0 h 2032000"/>
              <a:gd name="connsiteX1" fmla="*/ 2717800 w 2717800"/>
              <a:gd name="connsiteY1" fmla="*/ 0 h 2032000"/>
              <a:gd name="connsiteX2" fmla="*/ 2717800 w 2717800"/>
              <a:gd name="connsiteY2" fmla="*/ 2032000 h 2032000"/>
              <a:gd name="connsiteX3" fmla="*/ 0 w 2717800"/>
              <a:gd name="connsiteY3" fmla="*/ 2032000 h 2032000"/>
              <a:gd name="connsiteX4" fmla="*/ 0 w 2717800"/>
              <a:gd name="connsiteY4" fmla="*/ 0 h 203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17800" h="2032000">
                <a:moveTo>
                  <a:pt x="0" y="0"/>
                </a:moveTo>
                <a:lnTo>
                  <a:pt x="2717800" y="0"/>
                </a:lnTo>
                <a:lnTo>
                  <a:pt x="2717800" y="2032000"/>
                </a:lnTo>
                <a:lnTo>
                  <a:pt x="0" y="20320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A3014588-3E39-4FD1-94B6-E91A7DDCA1A1}"/>
              </a:ext>
            </a:extLst>
          </p:cNvPr>
          <p:cNvSpPr/>
          <p:nvPr/>
        </p:nvSpPr>
        <p:spPr>
          <a:xfrm>
            <a:off x="6059487" y="2059765"/>
            <a:ext cx="5561309" cy="923331"/>
          </a:xfrm>
          <a:prstGeom prst="roundRect">
            <a:avLst>
              <a:gd name="adj" fmla="val 37932"/>
            </a:avLst>
          </a:prstGeom>
          <a:solidFill>
            <a:srgbClr val="FFF8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DFB369D-F525-49A2-8196-64B3DB74310E}"/>
              </a:ext>
            </a:extLst>
          </p:cNvPr>
          <p:cNvSpPr txBox="1"/>
          <p:nvPr/>
        </p:nvSpPr>
        <p:spPr>
          <a:xfrm>
            <a:off x="6235726" y="2188697"/>
            <a:ext cx="51579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Y" b="1" dirty="0"/>
              <a:t>لا يمكن توقع كتلة الصخرة قبل التقاطها ومن الخصائص التي تجعل توقعي قريباً من الواقع هي كثافة الصخرة</a:t>
            </a:r>
            <a:endParaRPr lang="en-US" dirty="0"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559133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5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3386728-B8C9-4BDB-9E69-A397669986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8" cy="6858000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8FE1688E-32EE-40E0-A0D0-FB7830288AEE}"/>
              </a:ext>
            </a:extLst>
          </p:cNvPr>
          <p:cNvSpPr/>
          <p:nvPr/>
        </p:nvSpPr>
        <p:spPr>
          <a:xfrm>
            <a:off x="514830" y="1081421"/>
            <a:ext cx="11502148" cy="5597190"/>
          </a:xfrm>
          <a:prstGeom prst="rect">
            <a:avLst/>
          </a:prstGeom>
          <a:solidFill>
            <a:schemeClr val="bg1"/>
          </a:solidFill>
          <a:ln w="38100">
            <a:solidFill>
              <a:srgbClr val="31BB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DDD9F797-8F9C-4717-890A-C694C126F0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5" t="7528" r="12079" b="86708"/>
          <a:stretch>
            <a:fillRect/>
          </a:stretch>
        </p:blipFill>
        <p:spPr>
          <a:xfrm>
            <a:off x="2545437" y="179390"/>
            <a:ext cx="9520238" cy="902030"/>
          </a:xfrm>
          <a:custGeom>
            <a:avLst/>
            <a:gdLst>
              <a:gd name="connsiteX0" fmla="*/ 4005262 w 4171950"/>
              <a:gd name="connsiteY0" fmla="*/ 0 h 395287"/>
              <a:gd name="connsiteX1" fmla="*/ 4167187 w 4171950"/>
              <a:gd name="connsiteY1" fmla="*/ 0 h 395287"/>
              <a:gd name="connsiteX2" fmla="*/ 4171950 w 4171950"/>
              <a:gd name="connsiteY2" fmla="*/ 395287 h 395287"/>
              <a:gd name="connsiteX3" fmla="*/ 0 w 4171950"/>
              <a:gd name="connsiteY3" fmla="*/ 395287 h 395287"/>
              <a:gd name="connsiteX4" fmla="*/ 9525 w 4171950"/>
              <a:gd name="connsiteY4" fmla="*/ 176212 h 395287"/>
              <a:gd name="connsiteX5" fmla="*/ 38100 w 4171950"/>
              <a:gd name="connsiteY5" fmla="*/ 133350 h 395287"/>
              <a:gd name="connsiteX6" fmla="*/ 3057525 w 4171950"/>
              <a:gd name="connsiteY6" fmla="*/ 133350 h 395287"/>
              <a:gd name="connsiteX7" fmla="*/ 3133725 w 4171950"/>
              <a:gd name="connsiteY7" fmla="*/ 61912 h 395287"/>
              <a:gd name="connsiteX8" fmla="*/ 3452812 w 4171950"/>
              <a:gd name="connsiteY8" fmla="*/ 28575 h 395287"/>
              <a:gd name="connsiteX9" fmla="*/ 4005262 w 4171950"/>
              <a:gd name="connsiteY9" fmla="*/ 0 h 39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71950" h="395287">
                <a:moveTo>
                  <a:pt x="4005262" y="0"/>
                </a:moveTo>
                <a:lnTo>
                  <a:pt x="4167187" y="0"/>
                </a:lnTo>
                <a:cubicBezTo>
                  <a:pt x="4168775" y="131762"/>
                  <a:pt x="4170362" y="263525"/>
                  <a:pt x="4171950" y="395287"/>
                </a:cubicBezTo>
                <a:lnTo>
                  <a:pt x="0" y="395287"/>
                </a:lnTo>
                <a:lnTo>
                  <a:pt x="9525" y="176212"/>
                </a:lnTo>
                <a:lnTo>
                  <a:pt x="38100" y="133350"/>
                </a:lnTo>
                <a:lnTo>
                  <a:pt x="3057525" y="133350"/>
                </a:lnTo>
                <a:lnTo>
                  <a:pt x="3133725" y="61912"/>
                </a:lnTo>
                <a:lnTo>
                  <a:pt x="3452812" y="28575"/>
                </a:lnTo>
                <a:lnTo>
                  <a:pt x="4005262" y="0"/>
                </a:lnTo>
                <a:close/>
              </a:path>
            </a:pathLst>
          </a:custGeom>
          <a:ln>
            <a:noFill/>
          </a:ln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2F1E0CEF-A205-4516-9613-FF7067B9CF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46" t="14056" r="13242" b="71543"/>
          <a:stretch>
            <a:fillRect/>
          </a:stretch>
        </p:blipFill>
        <p:spPr>
          <a:xfrm>
            <a:off x="6992813" y="1152948"/>
            <a:ext cx="4927725" cy="1734962"/>
          </a:xfrm>
          <a:custGeom>
            <a:avLst/>
            <a:gdLst>
              <a:gd name="connsiteX0" fmla="*/ 0 w 4927725"/>
              <a:gd name="connsiteY0" fmla="*/ 0 h 1734962"/>
              <a:gd name="connsiteX1" fmla="*/ 4927725 w 4927725"/>
              <a:gd name="connsiteY1" fmla="*/ 0 h 1734962"/>
              <a:gd name="connsiteX2" fmla="*/ 4927725 w 4927725"/>
              <a:gd name="connsiteY2" fmla="*/ 1734962 h 1734962"/>
              <a:gd name="connsiteX3" fmla="*/ 0 w 4927725"/>
              <a:gd name="connsiteY3" fmla="*/ 1734962 h 1734962"/>
              <a:gd name="connsiteX4" fmla="*/ 0 w 4927725"/>
              <a:gd name="connsiteY4" fmla="*/ 0 h 1734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27725" h="1734962">
                <a:moveTo>
                  <a:pt x="0" y="0"/>
                </a:moveTo>
                <a:lnTo>
                  <a:pt x="4927725" y="0"/>
                </a:lnTo>
                <a:lnTo>
                  <a:pt x="4927725" y="1734962"/>
                </a:lnTo>
                <a:lnTo>
                  <a:pt x="0" y="1734962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D7BF657B-6A9E-42AF-A5F9-F377491982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46" t="41528" r="13242" b="52153"/>
          <a:stretch>
            <a:fillRect/>
          </a:stretch>
        </p:blipFill>
        <p:spPr>
          <a:xfrm>
            <a:off x="2065088" y="1128677"/>
            <a:ext cx="4927725" cy="761330"/>
          </a:xfrm>
          <a:custGeom>
            <a:avLst/>
            <a:gdLst>
              <a:gd name="connsiteX0" fmla="*/ 0 w 2805112"/>
              <a:gd name="connsiteY0" fmla="*/ 0 h 433388"/>
              <a:gd name="connsiteX1" fmla="*/ 2805112 w 2805112"/>
              <a:gd name="connsiteY1" fmla="*/ 0 h 433388"/>
              <a:gd name="connsiteX2" fmla="*/ 2805112 w 2805112"/>
              <a:gd name="connsiteY2" fmla="*/ 433388 h 433388"/>
              <a:gd name="connsiteX3" fmla="*/ 0 w 2805112"/>
              <a:gd name="connsiteY3" fmla="*/ 433388 h 433388"/>
              <a:gd name="connsiteX4" fmla="*/ 0 w 2805112"/>
              <a:gd name="connsiteY4" fmla="*/ 0 h 433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05112" h="433388">
                <a:moveTo>
                  <a:pt x="0" y="0"/>
                </a:moveTo>
                <a:lnTo>
                  <a:pt x="2805112" y="0"/>
                </a:lnTo>
                <a:lnTo>
                  <a:pt x="2805112" y="433388"/>
                </a:lnTo>
                <a:lnTo>
                  <a:pt x="0" y="433388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61A53C5-9B0B-4FC7-B797-63E82FE2E4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46" t="48181" r="13242" b="45500"/>
          <a:stretch>
            <a:fillRect/>
          </a:stretch>
        </p:blipFill>
        <p:spPr>
          <a:xfrm>
            <a:off x="2640053" y="3888379"/>
            <a:ext cx="4927725" cy="761330"/>
          </a:xfrm>
          <a:custGeom>
            <a:avLst/>
            <a:gdLst>
              <a:gd name="connsiteX0" fmla="*/ 0 w 2805112"/>
              <a:gd name="connsiteY0" fmla="*/ 0 h 433388"/>
              <a:gd name="connsiteX1" fmla="*/ 2805112 w 2805112"/>
              <a:gd name="connsiteY1" fmla="*/ 0 h 433388"/>
              <a:gd name="connsiteX2" fmla="*/ 2805112 w 2805112"/>
              <a:gd name="connsiteY2" fmla="*/ 433388 h 433388"/>
              <a:gd name="connsiteX3" fmla="*/ 0 w 2805112"/>
              <a:gd name="connsiteY3" fmla="*/ 433388 h 433388"/>
              <a:gd name="connsiteX4" fmla="*/ 0 w 2805112"/>
              <a:gd name="connsiteY4" fmla="*/ 0 h 433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05112" h="433388">
                <a:moveTo>
                  <a:pt x="0" y="0"/>
                </a:moveTo>
                <a:lnTo>
                  <a:pt x="2805112" y="0"/>
                </a:lnTo>
                <a:lnTo>
                  <a:pt x="2805112" y="433388"/>
                </a:lnTo>
                <a:lnTo>
                  <a:pt x="0" y="433388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</p:pic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98CA4F4B-9677-4103-9B55-4C0392B51CAE}"/>
              </a:ext>
            </a:extLst>
          </p:cNvPr>
          <p:cNvSpPr/>
          <p:nvPr/>
        </p:nvSpPr>
        <p:spPr>
          <a:xfrm>
            <a:off x="7629076" y="3063990"/>
            <a:ext cx="4126514" cy="1475594"/>
          </a:xfrm>
          <a:prstGeom prst="roundRect">
            <a:avLst>
              <a:gd name="adj" fmla="val 37932"/>
            </a:avLst>
          </a:prstGeom>
          <a:solidFill>
            <a:srgbClr val="FFF8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5269405-3C15-4DD7-85EE-6053AC2CA836}"/>
              </a:ext>
            </a:extLst>
          </p:cNvPr>
          <p:cNvSpPr txBox="1"/>
          <p:nvPr/>
        </p:nvSpPr>
        <p:spPr>
          <a:xfrm>
            <a:off x="7787826" y="3201622"/>
            <a:ext cx="38090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Y" b="1" dirty="0"/>
              <a:t>يمكن استخدام المسطرة في رسم وحدات متساوية المساحة ومن ثم</a:t>
            </a:r>
            <a:r>
              <a:rPr lang="en-US" b="1" dirty="0"/>
              <a:t> </a:t>
            </a:r>
            <a:r>
              <a:rPr lang="ar-SY" b="1" dirty="0"/>
              <a:t>أستطيع تحديد أكبر الاشكال التي</a:t>
            </a:r>
            <a:r>
              <a:rPr lang="en-US" b="1" dirty="0"/>
              <a:t> </a:t>
            </a:r>
            <a:r>
              <a:rPr lang="ar-SY" b="1" dirty="0"/>
              <a:t>تتكون من أكبر عدد من الوحدات وأصغر الأشكال التي تحتوي على أقل عدد من الوحدات</a:t>
            </a:r>
            <a:endParaRPr lang="en-US" dirty="0">
              <a:cs typeface="+mj-cs"/>
            </a:endParaRP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1C4BAB9F-E202-4F73-B710-88158E330545}"/>
              </a:ext>
            </a:extLst>
          </p:cNvPr>
          <p:cNvSpPr/>
          <p:nvPr/>
        </p:nvSpPr>
        <p:spPr>
          <a:xfrm>
            <a:off x="3090920" y="1875183"/>
            <a:ext cx="3119380" cy="1937501"/>
          </a:xfrm>
          <a:prstGeom prst="roundRect">
            <a:avLst>
              <a:gd name="adj" fmla="val 37932"/>
            </a:avLst>
          </a:prstGeom>
          <a:solidFill>
            <a:srgbClr val="FFF8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1FF0E6D-8C71-45E1-B3CB-9C7348440F20}"/>
              </a:ext>
            </a:extLst>
          </p:cNvPr>
          <p:cNvSpPr txBox="1"/>
          <p:nvPr/>
        </p:nvSpPr>
        <p:spPr>
          <a:xfrm>
            <a:off x="3152218" y="1943823"/>
            <a:ext cx="294378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Y" b="1" dirty="0"/>
              <a:t>جميع المربعات المرسومة داخل الأشكال متساوية</a:t>
            </a:r>
            <a:r>
              <a:rPr lang="en-US" b="1" dirty="0"/>
              <a:t> </a:t>
            </a:r>
            <a:r>
              <a:rPr lang="ar-SY" b="1" dirty="0"/>
              <a:t>المسلحة للك فإن الشكل الذي يستوعب أكبر</a:t>
            </a:r>
            <a:r>
              <a:rPr lang="en-US" b="1" dirty="0"/>
              <a:t> </a:t>
            </a:r>
            <a:r>
              <a:rPr lang="ar-SY" b="1" dirty="0"/>
              <a:t>عدد من المربعات يكون الشكل الأكبر أما الشكل الذي يستوعب</a:t>
            </a:r>
            <a:r>
              <a:rPr lang="en-US" b="1" dirty="0"/>
              <a:t> </a:t>
            </a:r>
            <a:r>
              <a:rPr lang="ar-SY" b="1" dirty="0"/>
              <a:t>أقل عدد من المربعات يكون الشكل</a:t>
            </a:r>
            <a:r>
              <a:rPr lang="en-US" b="1" dirty="0"/>
              <a:t> </a:t>
            </a:r>
            <a:r>
              <a:rPr lang="ar-SY" b="1" dirty="0"/>
              <a:t>الأصغر</a:t>
            </a:r>
            <a:endParaRPr lang="en-US" dirty="0">
              <a:cs typeface="+mj-cs"/>
            </a:endParaRP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753B156D-1274-44F8-A62F-E9C9691AB549}"/>
              </a:ext>
            </a:extLst>
          </p:cNvPr>
          <p:cNvSpPr/>
          <p:nvPr/>
        </p:nvSpPr>
        <p:spPr>
          <a:xfrm>
            <a:off x="2792449" y="5050717"/>
            <a:ext cx="2955628" cy="1475594"/>
          </a:xfrm>
          <a:prstGeom prst="roundRect">
            <a:avLst>
              <a:gd name="adj" fmla="val 37932"/>
            </a:avLst>
          </a:prstGeom>
          <a:solidFill>
            <a:srgbClr val="FFF8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621C9D9-09B7-4BC6-B8F3-0AB50D0D3C35}"/>
              </a:ext>
            </a:extLst>
          </p:cNvPr>
          <p:cNvSpPr txBox="1"/>
          <p:nvPr/>
        </p:nvSpPr>
        <p:spPr>
          <a:xfrm>
            <a:off x="2816749" y="5207610"/>
            <a:ext cx="28122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Y" b="1" dirty="0"/>
              <a:t>الشكل الذي يستوعب عدد مربعات أكبر يكون الشكل الاكبر والشكل الذي يستوعب عدد مربعات</a:t>
            </a:r>
          </a:p>
          <a:p>
            <a:pPr algn="ctr" rtl="1"/>
            <a:r>
              <a:rPr lang="ar-SY" b="1" dirty="0"/>
              <a:t>أقل يكون هو الأصغر</a:t>
            </a:r>
            <a:endParaRPr lang="en-US" dirty="0">
              <a:cs typeface="+mj-cs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8F94E367-A11A-4A3C-ACD2-C706642F88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30" t="54833" r="13242" b="39236"/>
          <a:stretch>
            <a:fillRect/>
          </a:stretch>
        </p:blipFill>
        <p:spPr>
          <a:xfrm>
            <a:off x="2816749" y="4329985"/>
            <a:ext cx="2312384" cy="673830"/>
          </a:xfrm>
          <a:custGeom>
            <a:avLst/>
            <a:gdLst>
              <a:gd name="connsiteX0" fmla="*/ 0 w 2805144"/>
              <a:gd name="connsiteY0" fmla="*/ 0 h 817421"/>
              <a:gd name="connsiteX1" fmla="*/ 2805144 w 2805144"/>
              <a:gd name="connsiteY1" fmla="*/ 0 h 817421"/>
              <a:gd name="connsiteX2" fmla="*/ 2805144 w 2805144"/>
              <a:gd name="connsiteY2" fmla="*/ 817421 h 817421"/>
              <a:gd name="connsiteX3" fmla="*/ 0 w 2805144"/>
              <a:gd name="connsiteY3" fmla="*/ 817421 h 817421"/>
              <a:gd name="connsiteX4" fmla="*/ 0 w 2805144"/>
              <a:gd name="connsiteY4" fmla="*/ 0 h 817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05144" h="817421">
                <a:moveTo>
                  <a:pt x="0" y="0"/>
                </a:moveTo>
                <a:lnTo>
                  <a:pt x="2805144" y="0"/>
                </a:lnTo>
                <a:lnTo>
                  <a:pt x="2805144" y="817421"/>
                </a:lnTo>
                <a:lnTo>
                  <a:pt x="0" y="817421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EC1EF8B5-4F10-4553-B85E-C908D5C6AD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46" t="28111" r="13242" b="58861"/>
          <a:stretch>
            <a:fillRect/>
          </a:stretch>
        </p:blipFill>
        <p:spPr>
          <a:xfrm>
            <a:off x="6935688" y="4718973"/>
            <a:ext cx="4927725" cy="1569600"/>
          </a:xfrm>
          <a:custGeom>
            <a:avLst/>
            <a:gdLst>
              <a:gd name="connsiteX0" fmla="*/ 0 w 4927725"/>
              <a:gd name="connsiteY0" fmla="*/ 0 h 1569600"/>
              <a:gd name="connsiteX1" fmla="*/ 4927725 w 4927725"/>
              <a:gd name="connsiteY1" fmla="*/ 0 h 1569600"/>
              <a:gd name="connsiteX2" fmla="*/ 4927725 w 4927725"/>
              <a:gd name="connsiteY2" fmla="*/ 46941 h 1569600"/>
              <a:gd name="connsiteX3" fmla="*/ 4927725 w 4927725"/>
              <a:gd name="connsiteY3" fmla="*/ 1569600 h 1569600"/>
              <a:gd name="connsiteX4" fmla="*/ 0 w 4927725"/>
              <a:gd name="connsiteY4" fmla="*/ 1569600 h 1569600"/>
              <a:gd name="connsiteX5" fmla="*/ 0 w 4927725"/>
              <a:gd name="connsiteY5" fmla="*/ 46941 h 1569600"/>
              <a:gd name="connsiteX6" fmla="*/ 0 w 4927725"/>
              <a:gd name="connsiteY6" fmla="*/ 0 h 156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27725" h="1569600">
                <a:moveTo>
                  <a:pt x="0" y="0"/>
                </a:moveTo>
                <a:lnTo>
                  <a:pt x="4927725" y="0"/>
                </a:lnTo>
                <a:lnTo>
                  <a:pt x="4927725" y="46941"/>
                </a:lnTo>
                <a:lnTo>
                  <a:pt x="4927725" y="1569600"/>
                </a:lnTo>
                <a:lnTo>
                  <a:pt x="0" y="1569600"/>
                </a:lnTo>
                <a:lnTo>
                  <a:pt x="0" y="46941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F45DE1D8-AD22-4AB6-B557-3A183D70B68C}"/>
              </a:ext>
            </a:extLst>
          </p:cNvPr>
          <p:cNvGrpSpPr/>
          <p:nvPr/>
        </p:nvGrpSpPr>
        <p:grpSpPr>
          <a:xfrm>
            <a:off x="561307" y="2072366"/>
            <a:ext cx="2032269" cy="3118038"/>
            <a:chOff x="561307" y="2658541"/>
            <a:chExt cx="2032269" cy="3118038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D9BDEC53-2CE6-458C-9435-DACE4A9BDB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69" t="14056" r="68102" b="60551"/>
            <a:stretch>
              <a:fillRect/>
            </a:stretch>
          </p:blipFill>
          <p:spPr>
            <a:xfrm>
              <a:off x="561307" y="2658541"/>
              <a:ext cx="2032269" cy="3118038"/>
            </a:xfrm>
            <a:custGeom>
              <a:avLst/>
              <a:gdLst>
                <a:gd name="connsiteX0" fmla="*/ 0 w 1135063"/>
                <a:gd name="connsiteY0" fmla="*/ 0 h 1741487"/>
                <a:gd name="connsiteX1" fmla="*/ 1135063 w 1135063"/>
                <a:gd name="connsiteY1" fmla="*/ 0 h 1741487"/>
                <a:gd name="connsiteX2" fmla="*/ 1135063 w 1135063"/>
                <a:gd name="connsiteY2" fmla="*/ 1741487 h 1741487"/>
                <a:gd name="connsiteX3" fmla="*/ 640595 w 1135063"/>
                <a:gd name="connsiteY3" fmla="*/ 1741487 h 1741487"/>
                <a:gd name="connsiteX4" fmla="*/ 640595 w 1135063"/>
                <a:gd name="connsiteY4" fmla="*/ 1741486 h 1741487"/>
                <a:gd name="connsiteX5" fmla="*/ 635201 w 1135063"/>
                <a:gd name="connsiteY5" fmla="*/ 1720526 h 1741487"/>
                <a:gd name="connsiteX6" fmla="*/ 442119 w 1135063"/>
                <a:gd name="connsiteY6" fmla="*/ 1566145 h 1741487"/>
                <a:gd name="connsiteX7" fmla="*/ 249037 w 1135063"/>
                <a:gd name="connsiteY7" fmla="*/ 1720526 h 1741487"/>
                <a:gd name="connsiteX8" fmla="*/ 243643 w 1135063"/>
                <a:gd name="connsiteY8" fmla="*/ 1741486 h 1741487"/>
                <a:gd name="connsiteX9" fmla="*/ 243643 w 1135063"/>
                <a:gd name="connsiteY9" fmla="*/ 1741487 h 1741487"/>
                <a:gd name="connsiteX10" fmla="*/ 0 w 1135063"/>
                <a:gd name="connsiteY10" fmla="*/ 1741487 h 1741487"/>
                <a:gd name="connsiteX11" fmla="*/ 0 w 1135063"/>
                <a:gd name="connsiteY11" fmla="*/ 0 h 1741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5063" h="1741487">
                  <a:moveTo>
                    <a:pt x="0" y="0"/>
                  </a:moveTo>
                  <a:lnTo>
                    <a:pt x="1135063" y="0"/>
                  </a:lnTo>
                  <a:lnTo>
                    <a:pt x="1135063" y="1741487"/>
                  </a:lnTo>
                  <a:lnTo>
                    <a:pt x="640595" y="1741487"/>
                  </a:lnTo>
                  <a:lnTo>
                    <a:pt x="640595" y="1741486"/>
                  </a:lnTo>
                  <a:lnTo>
                    <a:pt x="635201" y="1720526"/>
                  </a:lnTo>
                  <a:cubicBezTo>
                    <a:pt x="603390" y="1629803"/>
                    <a:pt x="528917" y="1566145"/>
                    <a:pt x="442119" y="1566145"/>
                  </a:cubicBezTo>
                  <a:cubicBezTo>
                    <a:pt x="355321" y="1566145"/>
                    <a:pt x="280848" y="1629803"/>
                    <a:pt x="249037" y="1720526"/>
                  </a:cubicBezTo>
                  <a:lnTo>
                    <a:pt x="243643" y="1741486"/>
                  </a:lnTo>
                  <a:lnTo>
                    <a:pt x="243643" y="1741487"/>
                  </a:lnTo>
                  <a:lnTo>
                    <a:pt x="0" y="1741487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</p:pic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73BB8797-3318-4361-8CCE-3165DD32D2AF}"/>
                </a:ext>
              </a:extLst>
            </p:cNvPr>
            <p:cNvCxnSpPr>
              <a:cxnSpLocks/>
            </p:cNvCxnSpPr>
            <p:nvPr/>
          </p:nvCxnSpPr>
          <p:spPr>
            <a:xfrm>
              <a:off x="992982" y="5733717"/>
              <a:ext cx="714375" cy="0"/>
            </a:xfrm>
            <a:prstGeom prst="line">
              <a:avLst/>
            </a:prstGeom>
            <a:ln w="44450">
              <a:solidFill>
                <a:srgbClr val="8BC83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04541635"/>
      </p:ext>
    </p:extLst>
  </p:cSld>
  <p:clrMapOvr>
    <a:masterClrMapping/>
  </p:clrMapOvr>
  <p:transition spd="slow">
    <p:push dir="r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41000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8" dur="10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0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2" dur="10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4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6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8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30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32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34" dur="10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39" dur="10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1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Abs val="100"/>
                                      </p:iterate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3901"/>
                                </p:stCondLst>
                                <p:childTnLst>
                                  <p:par>
                                    <p:cTn id="44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6" dur="75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4651"/>
                                </p:stCondLst>
                                <p:childTnLst>
                                  <p:par>
                                    <p:cTn id="48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Abs val="100"/>
                                      </p:iterate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7552"/>
                                </p:stCondLst>
                                <p:childTnLst>
                                  <p:par>
                                    <p:cTn id="51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53" dur="75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8302"/>
                                </p:stCondLst>
                                <p:childTnLst>
                                  <p:par>
                                    <p:cTn id="55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Abs val="100"/>
                                      </p:iterate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0" grpId="0" animBg="1"/>
          <p:bldP spid="41" grpId="0" animBg="1"/>
          <p:bldP spid="42" grpId="0"/>
          <p:bldP spid="45" grpId="0" animBg="1"/>
          <p:bldP spid="46" grpId="0"/>
          <p:bldP spid="47" grpId="0" animBg="1"/>
          <p:bldP spid="48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41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8" dur="10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0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2" dur="10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4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6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8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30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32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34" dur="10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39" dur="10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1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Abs val="100"/>
                                      </p:iterate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3901"/>
                                </p:stCondLst>
                                <p:childTnLst>
                                  <p:par>
                                    <p:cTn id="44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6" dur="75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4651"/>
                                </p:stCondLst>
                                <p:childTnLst>
                                  <p:par>
                                    <p:cTn id="48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Abs val="100"/>
                                      </p:iterate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7552"/>
                                </p:stCondLst>
                                <p:childTnLst>
                                  <p:par>
                                    <p:cTn id="51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53" dur="75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8302"/>
                                </p:stCondLst>
                                <p:childTnLst>
                                  <p:par>
                                    <p:cTn id="55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Abs val="100"/>
                                      </p:iterate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0" grpId="0" animBg="1"/>
          <p:bldP spid="41" grpId="0" animBg="1"/>
          <p:bldP spid="42" grpId="0"/>
          <p:bldP spid="45" grpId="0" animBg="1"/>
          <p:bldP spid="46" grpId="0"/>
          <p:bldP spid="47" grpId="0" animBg="1"/>
          <p:bldP spid="48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3386728-B8C9-4BDB-9E69-A397669986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8" cy="6858000"/>
          </a:xfrm>
          <a:prstGeom prst="rect">
            <a:avLst/>
          </a:prstGeom>
        </p:spPr>
      </p:pic>
      <p:sp>
        <p:nvSpPr>
          <p:cNvPr id="56" name="Rectangle 55">
            <a:extLst>
              <a:ext uri="{FF2B5EF4-FFF2-40B4-BE49-F238E27FC236}">
                <a16:creationId xmlns:a16="http://schemas.microsoft.com/office/drawing/2014/main" id="{4AF69FAF-C818-439C-AD5E-87F4D4189A8C}"/>
              </a:ext>
            </a:extLst>
          </p:cNvPr>
          <p:cNvSpPr/>
          <p:nvPr/>
        </p:nvSpPr>
        <p:spPr>
          <a:xfrm>
            <a:off x="514830" y="1081421"/>
            <a:ext cx="11502148" cy="5597190"/>
          </a:xfrm>
          <a:prstGeom prst="rect">
            <a:avLst/>
          </a:prstGeom>
          <a:solidFill>
            <a:schemeClr val="bg1"/>
          </a:solidFill>
          <a:ln w="38100">
            <a:solidFill>
              <a:srgbClr val="31BB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DA21184C-1A7B-4F03-91F6-416A1E1C97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5" t="7528" r="12079" b="86708"/>
          <a:stretch>
            <a:fillRect/>
          </a:stretch>
        </p:blipFill>
        <p:spPr>
          <a:xfrm>
            <a:off x="2545437" y="179390"/>
            <a:ext cx="9520238" cy="902030"/>
          </a:xfrm>
          <a:custGeom>
            <a:avLst/>
            <a:gdLst>
              <a:gd name="connsiteX0" fmla="*/ 4005262 w 4171950"/>
              <a:gd name="connsiteY0" fmla="*/ 0 h 395287"/>
              <a:gd name="connsiteX1" fmla="*/ 4167187 w 4171950"/>
              <a:gd name="connsiteY1" fmla="*/ 0 h 395287"/>
              <a:gd name="connsiteX2" fmla="*/ 4171950 w 4171950"/>
              <a:gd name="connsiteY2" fmla="*/ 395287 h 395287"/>
              <a:gd name="connsiteX3" fmla="*/ 0 w 4171950"/>
              <a:gd name="connsiteY3" fmla="*/ 395287 h 395287"/>
              <a:gd name="connsiteX4" fmla="*/ 9525 w 4171950"/>
              <a:gd name="connsiteY4" fmla="*/ 176212 h 395287"/>
              <a:gd name="connsiteX5" fmla="*/ 38100 w 4171950"/>
              <a:gd name="connsiteY5" fmla="*/ 133350 h 395287"/>
              <a:gd name="connsiteX6" fmla="*/ 3057525 w 4171950"/>
              <a:gd name="connsiteY6" fmla="*/ 133350 h 395287"/>
              <a:gd name="connsiteX7" fmla="*/ 3133725 w 4171950"/>
              <a:gd name="connsiteY7" fmla="*/ 61912 h 395287"/>
              <a:gd name="connsiteX8" fmla="*/ 3452812 w 4171950"/>
              <a:gd name="connsiteY8" fmla="*/ 28575 h 395287"/>
              <a:gd name="connsiteX9" fmla="*/ 4005262 w 4171950"/>
              <a:gd name="connsiteY9" fmla="*/ 0 h 39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71950" h="395287">
                <a:moveTo>
                  <a:pt x="4005262" y="0"/>
                </a:moveTo>
                <a:lnTo>
                  <a:pt x="4167187" y="0"/>
                </a:lnTo>
                <a:cubicBezTo>
                  <a:pt x="4168775" y="131762"/>
                  <a:pt x="4170362" y="263525"/>
                  <a:pt x="4171950" y="395287"/>
                </a:cubicBezTo>
                <a:lnTo>
                  <a:pt x="0" y="395287"/>
                </a:lnTo>
                <a:lnTo>
                  <a:pt x="9525" y="176212"/>
                </a:lnTo>
                <a:lnTo>
                  <a:pt x="38100" y="133350"/>
                </a:lnTo>
                <a:lnTo>
                  <a:pt x="3057525" y="133350"/>
                </a:lnTo>
                <a:lnTo>
                  <a:pt x="3133725" y="61912"/>
                </a:lnTo>
                <a:lnTo>
                  <a:pt x="3452812" y="28575"/>
                </a:lnTo>
                <a:lnTo>
                  <a:pt x="4005262" y="0"/>
                </a:lnTo>
                <a:close/>
              </a:path>
            </a:pathLst>
          </a:custGeom>
          <a:ln>
            <a:noFill/>
          </a:ln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D8DBF36-3708-40FA-A640-37A32DBF40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6" t="57181" r="68102" b="28028"/>
          <a:stretch>
            <a:fillRect/>
          </a:stretch>
        </p:blipFill>
        <p:spPr>
          <a:xfrm>
            <a:off x="403342" y="3880414"/>
            <a:ext cx="2451100" cy="1794104"/>
          </a:xfrm>
          <a:custGeom>
            <a:avLst/>
            <a:gdLst>
              <a:gd name="connsiteX0" fmla="*/ 0 w 1385888"/>
              <a:gd name="connsiteY0" fmla="*/ 0 h 1014413"/>
              <a:gd name="connsiteX1" fmla="*/ 1385888 w 1385888"/>
              <a:gd name="connsiteY1" fmla="*/ 0 h 1014413"/>
              <a:gd name="connsiteX2" fmla="*/ 1385888 w 1385888"/>
              <a:gd name="connsiteY2" fmla="*/ 1014413 h 1014413"/>
              <a:gd name="connsiteX3" fmla="*/ 0 w 1385888"/>
              <a:gd name="connsiteY3" fmla="*/ 1014413 h 1014413"/>
              <a:gd name="connsiteX4" fmla="*/ 0 w 1385888"/>
              <a:gd name="connsiteY4" fmla="*/ 0 h 1014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85888" h="1014413">
                <a:moveTo>
                  <a:pt x="0" y="0"/>
                </a:moveTo>
                <a:lnTo>
                  <a:pt x="1385888" y="0"/>
                </a:lnTo>
                <a:lnTo>
                  <a:pt x="1385888" y="1014413"/>
                </a:lnTo>
                <a:lnTo>
                  <a:pt x="0" y="1014413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46DD4DB-4F3D-482C-A2F2-235B92A668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46" t="61535" r="13242" b="35736"/>
          <a:stretch>
            <a:fillRect/>
          </a:stretch>
        </p:blipFill>
        <p:spPr>
          <a:xfrm>
            <a:off x="6487886" y="1328612"/>
            <a:ext cx="5136282" cy="342716"/>
          </a:xfrm>
          <a:custGeom>
            <a:avLst/>
            <a:gdLst>
              <a:gd name="connsiteX0" fmla="*/ 0 w 2805112"/>
              <a:gd name="connsiteY0" fmla="*/ 0 h 187170"/>
              <a:gd name="connsiteX1" fmla="*/ 2805112 w 2805112"/>
              <a:gd name="connsiteY1" fmla="*/ 0 h 187170"/>
              <a:gd name="connsiteX2" fmla="*/ 2805112 w 2805112"/>
              <a:gd name="connsiteY2" fmla="*/ 187170 h 187170"/>
              <a:gd name="connsiteX3" fmla="*/ 0 w 2805112"/>
              <a:gd name="connsiteY3" fmla="*/ 187170 h 187170"/>
              <a:gd name="connsiteX4" fmla="*/ 0 w 2805112"/>
              <a:gd name="connsiteY4" fmla="*/ 0 h 187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05112" h="187170">
                <a:moveTo>
                  <a:pt x="0" y="0"/>
                </a:moveTo>
                <a:lnTo>
                  <a:pt x="2805112" y="0"/>
                </a:lnTo>
                <a:lnTo>
                  <a:pt x="2805112" y="187170"/>
                </a:lnTo>
                <a:lnTo>
                  <a:pt x="0" y="187170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F50701D-3CDD-49A7-AB6C-CEAECD2772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46" t="64743" r="13242" b="32528"/>
          <a:stretch>
            <a:fillRect/>
          </a:stretch>
        </p:blipFill>
        <p:spPr>
          <a:xfrm>
            <a:off x="6029325" y="3021623"/>
            <a:ext cx="5647844" cy="376851"/>
          </a:xfrm>
          <a:custGeom>
            <a:avLst/>
            <a:gdLst>
              <a:gd name="connsiteX0" fmla="*/ 0 w 2805112"/>
              <a:gd name="connsiteY0" fmla="*/ 0 h 187170"/>
              <a:gd name="connsiteX1" fmla="*/ 2805112 w 2805112"/>
              <a:gd name="connsiteY1" fmla="*/ 0 h 187170"/>
              <a:gd name="connsiteX2" fmla="*/ 2805112 w 2805112"/>
              <a:gd name="connsiteY2" fmla="*/ 187170 h 187170"/>
              <a:gd name="connsiteX3" fmla="*/ 0 w 2805112"/>
              <a:gd name="connsiteY3" fmla="*/ 187170 h 187170"/>
              <a:gd name="connsiteX4" fmla="*/ 0 w 2805112"/>
              <a:gd name="connsiteY4" fmla="*/ 0 h 187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05112" h="187170">
                <a:moveTo>
                  <a:pt x="0" y="0"/>
                </a:moveTo>
                <a:lnTo>
                  <a:pt x="2805112" y="0"/>
                </a:lnTo>
                <a:lnTo>
                  <a:pt x="2805112" y="187170"/>
                </a:lnTo>
                <a:lnTo>
                  <a:pt x="0" y="187170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ABF051C-A1D7-461A-AE83-C024A6192B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46" t="67951" r="13242" b="20389"/>
          <a:stretch>
            <a:fillRect/>
          </a:stretch>
        </p:blipFill>
        <p:spPr>
          <a:xfrm>
            <a:off x="6843634" y="4080652"/>
            <a:ext cx="4786404" cy="1364415"/>
          </a:xfrm>
          <a:custGeom>
            <a:avLst/>
            <a:gdLst>
              <a:gd name="connsiteX0" fmla="*/ 0 w 2805112"/>
              <a:gd name="connsiteY0" fmla="*/ 0 h 799627"/>
              <a:gd name="connsiteX1" fmla="*/ 2805112 w 2805112"/>
              <a:gd name="connsiteY1" fmla="*/ 0 h 799627"/>
              <a:gd name="connsiteX2" fmla="*/ 2805112 w 2805112"/>
              <a:gd name="connsiteY2" fmla="*/ 799627 h 799627"/>
              <a:gd name="connsiteX3" fmla="*/ 0 w 2805112"/>
              <a:gd name="connsiteY3" fmla="*/ 799627 h 799627"/>
              <a:gd name="connsiteX4" fmla="*/ 0 w 2805112"/>
              <a:gd name="connsiteY4" fmla="*/ 0 h 799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05112" h="799627">
                <a:moveTo>
                  <a:pt x="0" y="0"/>
                </a:moveTo>
                <a:lnTo>
                  <a:pt x="2805112" y="0"/>
                </a:lnTo>
                <a:lnTo>
                  <a:pt x="2805112" y="799627"/>
                </a:lnTo>
                <a:lnTo>
                  <a:pt x="0" y="799627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13B1EE16-1E1F-47EB-9BD0-BA012BE35B0B}"/>
              </a:ext>
            </a:extLst>
          </p:cNvPr>
          <p:cNvGrpSpPr/>
          <p:nvPr/>
        </p:nvGrpSpPr>
        <p:grpSpPr>
          <a:xfrm>
            <a:off x="403343" y="1284409"/>
            <a:ext cx="2451100" cy="2395930"/>
            <a:chOff x="3152775" y="10733960"/>
            <a:chExt cx="1385888" cy="1354694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66565F3C-0A86-423C-8569-BFAA8258D9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39" t="36892" r="77185" b="58146"/>
            <a:stretch>
              <a:fillRect/>
            </a:stretch>
          </p:blipFill>
          <p:spPr>
            <a:xfrm>
              <a:off x="3636169" y="10733960"/>
              <a:ext cx="419100" cy="340281"/>
            </a:xfrm>
            <a:custGeom>
              <a:avLst/>
              <a:gdLst>
                <a:gd name="connsiteX0" fmla="*/ 209550 w 419100"/>
                <a:gd name="connsiteY0" fmla="*/ 0 h 340281"/>
                <a:gd name="connsiteX1" fmla="*/ 402632 w 419100"/>
                <a:gd name="connsiteY1" fmla="*/ 154381 h 340281"/>
                <a:gd name="connsiteX2" fmla="*/ 408026 w 419100"/>
                <a:gd name="connsiteY2" fmla="*/ 175341 h 340281"/>
                <a:gd name="connsiteX3" fmla="*/ 408026 w 419100"/>
                <a:gd name="connsiteY3" fmla="*/ 175341 h 340281"/>
                <a:gd name="connsiteX4" fmla="*/ 414843 w 419100"/>
                <a:gd name="connsiteY4" fmla="*/ 201828 h 340281"/>
                <a:gd name="connsiteX5" fmla="*/ 419100 w 419100"/>
                <a:gd name="connsiteY5" fmla="*/ 252770 h 340281"/>
                <a:gd name="connsiteX6" fmla="*/ 414843 w 419100"/>
                <a:gd name="connsiteY6" fmla="*/ 303712 h 340281"/>
                <a:gd name="connsiteX7" fmla="*/ 405432 w 419100"/>
                <a:gd name="connsiteY7" fmla="*/ 340281 h 340281"/>
                <a:gd name="connsiteX8" fmla="*/ 13668 w 419100"/>
                <a:gd name="connsiteY8" fmla="*/ 340281 h 340281"/>
                <a:gd name="connsiteX9" fmla="*/ 4257 w 419100"/>
                <a:gd name="connsiteY9" fmla="*/ 303712 h 340281"/>
                <a:gd name="connsiteX10" fmla="*/ 0 w 419100"/>
                <a:gd name="connsiteY10" fmla="*/ 252770 h 340281"/>
                <a:gd name="connsiteX11" fmla="*/ 4257 w 419100"/>
                <a:gd name="connsiteY11" fmla="*/ 201828 h 340281"/>
                <a:gd name="connsiteX12" fmla="*/ 11074 w 419100"/>
                <a:gd name="connsiteY12" fmla="*/ 175341 h 340281"/>
                <a:gd name="connsiteX13" fmla="*/ 11074 w 419100"/>
                <a:gd name="connsiteY13" fmla="*/ 175341 h 340281"/>
                <a:gd name="connsiteX14" fmla="*/ 16468 w 419100"/>
                <a:gd name="connsiteY14" fmla="*/ 154381 h 340281"/>
                <a:gd name="connsiteX15" fmla="*/ 209550 w 419100"/>
                <a:gd name="connsiteY15" fmla="*/ 0 h 340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19100" h="340281">
                  <a:moveTo>
                    <a:pt x="209550" y="0"/>
                  </a:moveTo>
                  <a:cubicBezTo>
                    <a:pt x="296348" y="0"/>
                    <a:pt x="370821" y="63658"/>
                    <a:pt x="402632" y="154381"/>
                  </a:cubicBezTo>
                  <a:lnTo>
                    <a:pt x="408026" y="175341"/>
                  </a:lnTo>
                  <a:lnTo>
                    <a:pt x="408026" y="175341"/>
                  </a:lnTo>
                  <a:lnTo>
                    <a:pt x="414843" y="201828"/>
                  </a:lnTo>
                  <a:cubicBezTo>
                    <a:pt x="417634" y="218283"/>
                    <a:pt x="419100" y="235320"/>
                    <a:pt x="419100" y="252770"/>
                  </a:cubicBezTo>
                  <a:cubicBezTo>
                    <a:pt x="419100" y="270220"/>
                    <a:pt x="417634" y="287257"/>
                    <a:pt x="414843" y="303712"/>
                  </a:cubicBezTo>
                  <a:lnTo>
                    <a:pt x="405432" y="340281"/>
                  </a:lnTo>
                  <a:lnTo>
                    <a:pt x="13668" y="340281"/>
                  </a:lnTo>
                  <a:lnTo>
                    <a:pt x="4257" y="303712"/>
                  </a:lnTo>
                  <a:cubicBezTo>
                    <a:pt x="1466" y="287257"/>
                    <a:pt x="0" y="270220"/>
                    <a:pt x="0" y="252770"/>
                  </a:cubicBezTo>
                  <a:cubicBezTo>
                    <a:pt x="0" y="235320"/>
                    <a:pt x="1466" y="218283"/>
                    <a:pt x="4257" y="201828"/>
                  </a:cubicBezTo>
                  <a:lnTo>
                    <a:pt x="11074" y="175341"/>
                  </a:lnTo>
                  <a:lnTo>
                    <a:pt x="11074" y="175341"/>
                  </a:lnTo>
                  <a:lnTo>
                    <a:pt x="16468" y="154381"/>
                  </a:lnTo>
                  <a:cubicBezTo>
                    <a:pt x="48279" y="63658"/>
                    <a:pt x="122752" y="0"/>
                    <a:pt x="209550" y="0"/>
                  </a:cubicBezTo>
                  <a:close/>
                </a:path>
              </a:pathLst>
            </a:custGeom>
            <a:ln>
              <a:noFill/>
            </a:ln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DED60E2B-E251-4F26-936B-F0E2E4F598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56" t="41854" r="68102" b="43354"/>
            <a:stretch>
              <a:fillRect/>
            </a:stretch>
          </p:blipFill>
          <p:spPr>
            <a:xfrm>
              <a:off x="3152775" y="11074241"/>
              <a:ext cx="1385888" cy="1014413"/>
            </a:xfrm>
            <a:custGeom>
              <a:avLst/>
              <a:gdLst>
                <a:gd name="connsiteX0" fmla="*/ 0 w 1385888"/>
                <a:gd name="connsiteY0" fmla="*/ 0 h 1014413"/>
                <a:gd name="connsiteX1" fmla="*/ 497062 w 1385888"/>
                <a:gd name="connsiteY1" fmla="*/ 0 h 1014413"/>
                <a:gd name="connsiteX2" fmla="*/ 499862 w 1385888"/>
                <a:gd name="connsiteY2" fmla="*/ 10879 h 1014413"/>
                <a:gd name="connsiteX3" fmla="*/ 692944 w 1385888"/>
                <a:gd name="connsiteY3" fmla="*/ 165260 h 1014413"/>
                <a:gd name="connsiteX4" fmla="*/ 886026 w 1385888"/>
                <a:gd name="connsiteY4" fmla="*/ 10879 h 1014413"/>
                <a:gd name="connsiteX5" fmla="*/ 888826 w 1385888"/>
                <a:gd name="connsiteY5" fmla="*/ 0 h 1014413"/>
                <a:gd name="connsiteX6" fmla="*/ 1385888 w 1385888"/>
                <a:gd name="connsiteY6" fmla="*/ 0 h 1014413"/>
                <a:gd name="connsiteX7" fmla="*/ 1385888 w 1385888"/>
                <a:gd name="connsiteY7" fmla="*/ 1014413 h 1014413"/>
                <a:gd name="connsiteX8" fmla="*/ 0 w 1385888"/>
                <a:gd name="connsiteY8" fmla="*/ 1014413 h 1014413"/>
                <a:gd name="connsiteX9" fmla="*/ 0 w 1385888"/>
                <a:gd name="connsiteY9" fmla="*/ 0 h 1014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85888" h="1014413">
                  <a:moveTo>
                    <a:pt x="0" y="0"/>
                  </a:moveTo>
                  <a:lnTo>
                    <a:pt x="497062" y="0"/>
                  </a:lnTo>
                  <a:lnTo>
                    <a:pt x="499862" y="10879"/>
                  </a:lnTo>
                  <a:cubicBezTo>
                    <a:pt x="531673" y="101602"/>
                    <a:pt x="606146" y="165260"/>
                    <a:pt x="692944" y="165260"/>
                  </a:cubicBezTo>
                  <a:cubicBezTo>
                    <a:pt x="779742" y="165260"/>
                    <a:pt x="854215" y="101602"/>
                    <a:pt x="886026" y="10879"/>
                  </a:cubicBezTo>
                  <a:lnTo>
                    <a:pt x="888826" y="0"/>
                  </a:lnTo>
                  <a:lnTo>
                    <a:pt x="1385888" y="0"/>
                  </a:lnTo>
                  <a:lnTo>
                    <a:pt x="1385888" y="1014413"/>
                  </a:lnTo>
                  <a:lnTo>
                    <a:pt x="0" y="1014413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66F29201-8641-4E50-934E-77DA773FC0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96" t="41854" r="77442" b="55736"/>
            <a:stretch>
              <a:fillRect/>
            </a:stretch>
          </p:blipFill>
          <p:spPr>
            <a:xfrm>
              <a:off x="3649837" y="11074240"/>
              <a:ext cx="391764" cy="165260"/>
            </a:xfrm>
            <a:custGeom>
              <a:avLst/>
              <a:gdLst>
                <a:gd name="connsiteX0" fmla="*/ 0 w 391764"/>
                <a:gd name="connsiteY0" fmla="*/ 0 h 165260"/>
                <a:gd name="connsiteX1" fmla="*/ 391764 w 391764"/>
                <a:gd name="connsiteY1" fmla="*/ 0 h 165260"/>
                <a:gd name="connsiteX2" fmla="*/ 388964 w 391764"/>
                <a:gd name="connsiteY2" fmla="*/ 10879 h 165260"/>
                <a:gd name="connsiteX3" fmla="*/ 195882 w 391764"/>
                <a:gd name="connsiteY3" fmla="*/ 165260 h 165260"/>
                <a:gd name="connsiteX4" fmla="*/ 2800 w 391764"/>
                <a:gd name="connsiteY4" fmla="*/ 10879 h 165260"/>
                <a:gd name="connsiteX5" fmla="*/ 0 w 391764"/>
                <a:gd name="connsiteY5" fmla="*/ 0 h 165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1764" h="165260">
                  <a:moveTo>
                    <a:pt x="0" y="0"/>
                  </a:moveTo>
                  <a:lnTo>
                    <a:pt x="391764" y="0"/>
                  </a:lnTo>
                  <a:lnTo>
                    <a:pt x="388964" y="10879"/>
                  </a:lnTo>
                  <a:cubicBezTo>
                    <a:pt x="357153" y="101602"/>
                    <a:pt x="282680" y="165260"/>
                    <a:pt x="195882" y="165260"/>
                  </a:cubicBezTo>
                  <a:cubicBezTo>
                    <a:pt x="109084" y="165260"/>
                    <a:pt x="34611" y="101602"/>
                    <a:pt x="2800" y="10879"/>
                  </a:cubicBez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</p:pic>
      </p:grp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B3DB6771-2A4D-47E4-B9EF-D5779AA3BD24}"/>
              </a:ext>
            </a:extLst>
          </p:cNvPr>
          <p:cNvSpPr/>
          <p:nvPr/>
        </p:nvSpPr>
        <p:spPr>
          <a:xfrm>
            <a:off x="2910611" y="1696006"/>
            <a:ext cx="8821020" cy="1240402"/>
          </a:xfrm>
          <a:prstGeom prst="roundRect">
            <a:avLst>
              <a:gd name="adj" fmla="val 37932"/>
            </a:avLst>
          </a:prstGeom>
          <a:solidFill>
            <a:srgbClr val="FFF8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EAFA089-D5EC-4866-9274-1934C61F90B1}"/>
              </a:ext>
            </a:extLst>
          </p:cNvPr>
          <p:cNvSpPr txBox="1"/>
          <p:nvPr/>
        </p:nvSpPr>
        <p:spPr>
          <a:xfrm>
            <a:off x="3114261" y="1852478"/>
            <a:ext cx="84102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Y" b="1" dirty="0"/>
              <a:t>قمت برسم مربعات متساوية المساحة داخل كل شكل ثم بعد</a:t>
            </a:r>
            <a:r>
              <a:rPr lang="en-US" b="1" dirty="0"/>
              <a:t> </a:t>
            </a:r>
            <a:r>
              <a:rPr lang="ar-SY" b="1" dirty="0"/>
              <a:t>عدد المربعات داخل كل شكل</a:t>
            </a:r>
            <a:r>
              <a:rPr lang="en-US" b="1" dirty="0"/>
              <a:t> </a:t>
            </a:r>
            <a:r>
              <a:rPr lang="ar-SY" b="1" dirty="0"/>
              <a:t>يمكنني المقارنة بين الأشكال فالشكل الذي يحتوي على عدد</a:t>
            </a:r>
            <a:r>
              <a:rPr lang="en-US" b="1" dirty="0"/>
              <a:t> </a:t>
            </a:r>
            <a:r>
              <a:rPr lang="ar-SY" b="1" dirty="0"/>
              <a:t>أكبر من المربعات يكون هو الشكل الأكبر</a:t>
            </a:r>
            <a:r>
              <a:rPr lang="en-US" b="1" dirty="0"/>
              <a:t> </a:t>
            </a:r>
            <a:r>
              <a:rPr lang="ar-SY" b="1" dirty="0"/>
              <a:t>والشكل الذي يحتوي على عدد أقل من المربعات يكون هو</a:t>
            </a:r>
            <a:r>
              <a:rPr lang="en-US" b="1" dirty="0"/>
              <a:t> </a:t>
            </a:r>
            <a:r>
              <a:rPr lang="ar-SY" b="1" dirty="0"/>
              <a:t>الشكل الأصغر</a:t>
            </a:r>
            <a:endParaRPr lang="en-US" dirty="0">
              <a:cs typeface="+mj-cs"/>
            </a:endParaRP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748332A9-9D19-44FF-B912-F7024378211B}"/>
              </a:ext>
            </a:extLst>
          </p:cNvPr>
          <p:cNvSpPr/>
          <p:nvPr/>
        </p:nvSpPr>
        <p:spPr>
          <a:xfrm>
            <a:off x="9627628" y="3483689"/>
            <a:ext cx="2049542" cy="525804"/>
          </a:xfrm>
          <a:prstGeom prst="roundRect">
            <a:avLst>
              <a:gd name="adj" fmla="val 37932"/>
            </a:avLst>
          </a:prstGeom>
          <a:solidFill>
            <a:srgbClr val="FFF8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DD913DF-AD1B-47B2-A574-67CF76CCA986}"/>
              </a:ext>
            </a:extLst>
          </p:cNvPr>
          <p:cNvSpPr txBox="1"/>
          <p:nvPr/>
        </p:nvSpPr>
        <p:spPr>
          <a:xfrm>
            <a:off x="9627628" y="3542400"/>
            <a:ext cx="19965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Y" b="1" dirty="0"/>
              <a:t>نعم كان توقعي صحيح</a:t>
            </a:r>
            <a:endParaRPr lang="en-US" dirty="0">
              <a:cs typeface="+mj-cs"/>
            </a:endParaRP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941EBF3F-8ED2-40E4-A2AD-63CC792E5385}"/>
              </a:ext>
            </a:extLst>
          </p:cNvPr>
          <p:cNvSpPr/>
          <p:nvPr/>
        </p:nvSpPr>
        <p:spPr>
          <a:xfrm>
            <a:off x="2856150" y="5444173"/>
            <a:ext cx="8821020" cy="1055078"/>
          </a:xfrm>
          <a:prstGeom prst="roundRect">
            <a:avLst>
              <a:gd name="adj" fmla="val 37932"/>
            </a:avLst>
          </a:prstGeom>
          <a:solidFill>
            <a:srgbClr val="FFF8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47C1F8D-71DD-494C-AEDA-4D3EF288965C}"/>
              </a:ext>
            </a:extLst>
          </p:cNvPr>
          <p:cNvSpPr txBox="1"/>
          <p:nvPr/>
        </p:nvSpPr>
        <p:spPr>
          <a:xfrm>
            <a:off x="2968487" y="5529388"/>
            <a:ext cx="83359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Y" b="1" dirty="0"/>
              <a:t>يمكن استخدام ورقة الرسم البياني بحيث أقوم برسم الثلاثة أشكال على ورقة الرسم البياني ثم أقوم بقص</a:t>
            </a:r>
            <a:r>
              <a:rPr lang="en-US" b="1" dirty="0"/>
              <a:t> </a:t>
            </a:r>
            <a:r>
              <a:rPr lang="ar-SY" b="1" dirty="0"/>
              <a:t>كل شكل على حده وعد عدد المربعات داخل كل شكل فالشكل الذي يحتوي على عدد مربعات أكبر</a:t>
            </a:r>
            <a:r>
              <a:rPr lang="en-US" b="1" dirty="0"/>
              <a:t> </a:t>
            </a:r>
            <a:r>
              <a:rPr lang="ar-SY" b="1" dirty="0"/>
              <a:t>يكون هو الشكل الأكبر والشكل الذي يستوعب عدد مربعات</a:t>
            </a:r>
            <a:r>
              <a:rPr lang="en-US" b="1" dirty="0"/>
              <a:t> </a:t>
            </a:r>
            <a:r>
              <a:rPr lang="ar-SY" b="1" dirty="0"/>
              <a:t>أقل يكون هو الشكل الأصغر</a:t>
            </a:r>
            <a:endParaRPr lang="en-US" dirty="0"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599614026"/>
      </p:ext>
    </p:extLst>
  </p:cSld>
  <p:clrMapOvr>
    <a:masterClrMapping/>
  </p:clrMapOvr>
  <p:transition spd="slow">
    <p:wipe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3" dur="1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2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6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8" presetID="2" presetClass="entr" presetSubtype="2" accel="41000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0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1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6" dur="10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8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Abs val="100"/>
                                      </p:iterate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6200"/>
                                </p:stCondLst>
                                <p:childTnLst>
                                  <p:par>
                                    <p:cTn id="31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33" dur="1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7200"/>
                                </p:stCondLst>
                                <p:childTnLst>
                                  <p:par>
                                    <p:cTn id="35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Abs val="100"/>
                                      </p:iterate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8500"/>
                                </p:stCondLst>
                                <p:childTnLst>
                                  <p:par>
                                    <p:cTn id="38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0" dur="10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9500"/>
                                </p:stCondLst>
                                <p:childTnLst>
                                  <p:par>
                                    <p:cTn id="42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Abs val="100"/>
                                      </p:iterate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9" grpId="0" animBg="1"/>
          <p:bldP spid="50" grpId="0"/>
          <p:bldP spid="51" grpId="0" animBg="1"/>
          <p:bldP spid="52" grpId="0"/>
          <p:bldP spid="53" grpId="0" animBg="1"/>
          <p:bldP spid="54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3" dur="1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2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6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8" presetID="2" presetClass="entr" presetSubtype="2" accel="41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6" dur="10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8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Abs val="100"/>
                                      </p:iterate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6200"/>
                                </p:stCondLst>
                                <p:childTnLst>
                                  <p:par>
                                    <p:cTn id="31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33" dur="1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7200"/>
                                </p:stCondLst>
                                <p:childTnLst>
                                  <p:par>
                                    <p:cTn id="35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Abs val="100"/>
                                      </p:iterate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8500"/>
                                </p:stCondLst>
                                <p:childTnLst>
                                  <p:par>
                                    <p:cTn id="38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0" dur="10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9500"/>
                                </p:stCondLst>
                                <p:childTnLst>
                                  <p:par>
                                    <p:cTn id="42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Abs val="100"/>
                                      </p:iterate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9" grpId="0" animBg="1"/>
          <p:bldP spid="50" grpId="0"/>
          <p:bldP spid="51" grpId="0" animBg="1"/>
          <p:bldP spid="52" grpId="0"/>
          <p:bldP spid="53" grpId="0" animBg="1"/>
          <p:bldP spid="54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B51264B7-5FF7-42AA-B01D-AC0C443311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36" t="1481" r="9612" b="35417"/>
          <a:stretch>
            <a:fillRect/>
          </a:stretch>
        </p:blipFill>
        <p:spPr>
          <a:xfrm>
            <a:off x="9577178" y="0"/>
            <a:ext cx="2376228" cy="6816625"/>
          </a:xfrm>
          <a:custGeom>
            <a:avLst/>
            <a:gdLst>
              <a:gd name="connsiteX0" fmla="*/ 0 w 1508545"/>
              <a:gd name="connsiteY0" fmla="*/ 0 h 4327525"/>
              <a:gd name="connsiteX1" fmla="*/ 1508545 w 1508545"/>
              <a:gd name="connsiteY1" fmla="*/ 0 h 4327525"/>
              <a:gd name="connsiteX2" fmla="*/ 1508545 w 1508545"/>
              <a:gd name="connsiteY2" fmla="*/ 4327525 h 4327525"/>
              <a:gd name="connsiteX3" fmla="*/ 0 w 1508545"/>
              <a:gd name="connsiteY3" fmla="*/ 4327525 h 4327525"/>
              <a:gd name="connsiteX4" fmla="*/ 0 w 1508545"/>
              <a:gd name="connsiteY4" fmla="*/ 0 h 4327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08545" h="4327525">
                <a:moveTo>
                  <a:pt x="0" y="0"/>
                </a:moveTo>
                <a:lnTo>
                  <a:pt x="1508545" y="0"/>
                </a:lnTo>
                <a:lnTo>
                  <a:pt x="1508545" y="4327525"/>
                </a:lnTo>
                <a:lnTo>
                  <a:pt x="0" y="432752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6637E74-1B32-4B24-97D8-C8E793C4C9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49" t="5667" r="40475" b="63194"/>
          <a:stretch>
            <a:fillRect/>
          </a:stretch>
        </p:blipFill>
        <p:spPr>
          <a:xfrm>
            <a:off x="5367130" y="0"/>
            <a:ext cx="4001207" cy="3336151"/>
          </a:xfrm>
          <a:custGeom>
            <a:avLst/>
            <a:gdLst>
              <a:gd name="connsiteX0" fmla="*/ 0 w 2561215"/>
              <a:gd name="connsiteY0" fmla="*/ 0 h 2135505"/>
              <a:gd name="connsiteX1" fmla="*/ 2561215 w 2561215"/>
              <a:gd name="connsiteY1" fmla="*/ 0 h 2135505"/>
              <a:gd name="connsiteX2" fmla="*/ 2561215 w 2561215"/>
              <a:gd name="connsiteY2" fmla="*/ 2135505 h 2135505"/>
              <a:gd name="connsiteX3" fmla="*/ 0 w 2561215"/>
              <a:gd name="connsiteY3" fmla="*/ 2135505 h 2135505"/>
              <a:gd name="connsiteX4" fmla="*/ 0 w 2561215"/>
              <a:gd name="connsiteY4" fmla="*/ 0 h 2135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61215" h="2135505">
                <a:moveTo>
                  <a:pt x="0" y="0"/>
                </a:moveTo>
                <a:lnTo>
                  <a:pt x="2561215" y="0"/>
                </a:lnTo>
                <a:lnTo>
                  <a:pt x="2561215" y="2135505"/>
                </a:lnTo>
                <a:lnTo>
                  <a:pt x="0" y="213550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C38E1A8-52BE-4697-8B09-4927BBCC0B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49" t="37264" r="40475" b="40972"/>
          <a:stretch>
            <a:fillRect/>
          </a:stretch>
        </p:blipFill>
        <p:spPr>
          <a:xfrm>
            <a:off x="1146358" y="175863"/>
            <a:ext cx="4220772" cy="2459688"/>
          </a:xfrm>
          <a:custGeom>
            <a:avLst/>
            <a:gdLst>
              <a:gd name="connsiteX0" fmla="*/ 0 w 2561215"/>
              <a:gd name="connsiteY0" fmla="*/ 0 h 1492568"/>
              <a:gd name="connsiteX1" fmla="*/ 2561215 w 2561215"/>
              <a:gd name="connsiteY1" fmla="*/ 0 h 1492568"/>
              <a:gd name="connsiteX2" fmla="*/ 2561215 w 2561215"/>
              <a:gd name="connsiteY2" fmla="*/ 1492568 h 1492568"/>
              <a:gd name="connsiteX3" fmla="*/ 0 w 2561215"/>
              <a:gd name="connsiteY3" fmla="*/ 1492568 h 1492568"/>
              <a:gd name="connsiteX4" fmla="*/ 0 w 2561215"/>
              <a:gd name="connsiteY4" fmla="*/ 0 h 1492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61215" h="1492568">
                <a:moveTo>
                  <a:pt x="0" y="0"/>
                </a:moveTo>
                <a:lnTo>
                  <a:pt x="2561215" y="0"/>
                </a:lnTo>
                <a:lnTo>
                  <a:pt x="2561215" y="1492568"/>
                </a:lnTo>
                <a:lnTo>
                  <a:pt x="0" y="1492568"/>
                </a:lnTo>
                <a:lnTo>
                  <a:pt x="0" y="0"/>
                </a:lnTo>
                <a:close/>
              </a:path>
            </a:pathLst>
          </a:cu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13C4E5E7-A71B-4D74-A060-C87581B70D99}"/>
              </a:ext>
            </a:extLst>
          </p:cNvPr>
          <p:cNvGrpSpPr/>
          <p:nvPr/>
        </p:nvGrpSpPr>
        <p:grpSpPr>
          <a:xfrm>
            <a:off x="-158515" y="4060826"/>
            <a:ext cx="7150623" cy="3974600"/>
            <a:chOff x="-288014" y="3429000"/>
            <a:chExt cx="7150623" cy="3974600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C06D7346-F9A3-4DA4-99D8-B0881EAD7D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88014" y="3429000"/>
              <a:ext cx="7150623" cy="397460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1267765-82D5-4100-9033-70D8E4D18E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086" t="84815" r="49633" b="12685"/>
            <a:stretch>
              <a:fillRect/>
            </a:stretch>
          </p:blipFill>
          <p:spPr>
            <a:xfrm>
              <a:off x="397421" y="5280046"/>
              <a:ext cx="2710912" cy="272508"/>
            </a:xfrm>
            <a:custGeom>
              <a:avLst/>
              <a:gdLst>
                <a:gd name="connsiteX0" fmla="*/ 0 w 1705586"/>
                <a:gd name="connsiteY0" fmla="*/ 0 h 171450"/>
                <a:gd name="connsiteX1" fmla="*/ 1705586 w 1705586"/>
                <a:gd name="connsiteY1" fmla="*/ 0 h 171450"/>
                <a:gd name="connsiteX2" fmla="*/ 1705586 w 1705586"/>
                <a:gd name="connsiteY2" fmla="*/ 171450 h 171450"/>
                <a:gd name="connsiteX3" fmla="*/ 0 w 1705586"/>
                <a:gd name="connsiteY3" fmla="*/ 171450 h 171450"/>
                <a:gd name="connsiteX4" fmla="*/ 0 w 1705586"/>
                <a:gd name="connsiteY4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5586" h="171450">
                  <a:moveTo>
                    <a:pt x="0" y="0"/>
                  </a:moveTo>
                  <a:lnTo>
                    <a:pt x="1705586" y="0"/>
                  </a:lnTo>
                  <a:lnTo>
                    <a:pt x="1705586" y="171450"/>
                  </a:lnTo>
                  <a:lnTo>
                    <a:pt x="0" y="1714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DE41E820-1052-4208-82CC-903DF4CC13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14" t="59368" r="38411" b="18868"/>
          <a:stretch>
            <a:fillRect/>
          </a:stretch>
        </p:blipFill>
        <p:spPr>
          <a:xfrm>
            <a:off x="238594" y="2816236"/>
            <a:ext cx="4271378" cy="2489179"/>
          </a:xfrm>
          <a:custGeom>
            <a:avLst/>
            <a:gdLst>
              <a:gd name="connsiteX0" fmla="*/ 0 w 2561215"/>
              <a:gd name="connsiteY0" fmla="*/ 0 h 1492568"/>
              <a:gd name="connsiteX1" fmla="*/ 2561215 w 2561215"/>
              <a:gd name="connsiteY1" fmla="*/ 0 h 1492568"/>
              <a:gd name="connsiteX2" fmla="*/ 2561215 w 2561215"/>
              <a:gd name="connsiteY2" fmla="*/ 1492568 h 1492568"/>
              <a:gd name="connsiteX3" fmla="*/ 0 w 2561215"/>
              <a:gd name="connsiteY3" fmla="*/ 1492568 h 1492568"/>
              <a:gd name="connsiteX4" fmla="*/ 0 w 2561215"/>
              <a:gd name="connsiteY4" fmla="*/ 0 h 1492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61215" h="1492568">
                <a:moveTo>
                  <a:pt x="0" y="0"/>
                </a:moveTo>
                <a:lnTo>
                  <a:pt x="2561215" y="0"/>
                </a:lnTo>
                <a:lnTo>
                  <a:pt x="2561215" y="1492568"/>
                </a:lnTo>
                <a:lnTo>
                  <a:pt x="0" y="1492568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2A211D7-3625-49B6-83BD-0EE45FEB9A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36" t="65382" r="9732" b="11944"/>
          <a:stretch>
            <a:fillRect/>
          </a:stretch>
        </p:blipFill>
        <p:spPr>
          <a:xfrm>
            <a:off x="6992110" y="3349296"/>
            <a:ext cx="2376227" cy="2459688"/>
          </a:xfrm>
          <a:custGeom>
            <a:avLst/>
            <a:gdLst>
              <a:gd name="connsiteX0" fmla="*/ 0 w 1502195"/>
              <a:gd name="connsiteY0" fmla="*/ 0 h 1554957"/>
              <a:gd name="connsiteX1" fmla="*/ 1502195 w 1502195"/>
              <a:gd name="connsiteY1" fmla="*/ 0 h 1554957"/>
              <a:gd name="connsiteX2" fmla="*/ 1502195 w 1502195"/>
              <a:gd name="connsiteY2" fmla="*/ 1554957 h 1554957"/>
              <a:gd name="connsiteX3" fmla="*/ 0 w 1502195"/>
              <a:gd name="connsiteY3" fmla="*/ 1554957 h 1554957"/>
              <a:gd name="connsiteX4" fmla="*/ 0 w 1502195"/>
              <a:gd name="connsiteY4" fmla="*/ 0 h 1554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02195" h="1554957">
                <a:moveTo>
                  <a:pt x="0" y="0"/>
                </a:moveTo>
                <a:lnTo>
                  <a:pt x="1502195" y="0"/>
                </a:lnTo>
                <a:lnTo>
                  <a:pt x="1502195" y="1554957"/>
                </a:lnTo>
                <a:lnTo>
                  <a:pt x="0" y="1554957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7D2B52A0-E49A-4E53-A0FC-0ADB033C3A16}"/>
              </a:ext>
            </a:extLst>
          </p:cNvPr>
          <p:cNvSpPr/>
          <p:nvPr/>
        </p:nvSpPr>
        <p:spPr>
          <a:xfrm>
            <a:off x="4689498" y="3660504"/>
            <a:ext cx="2331925" cy="1100922"/>
          </a:xfrm>
          <a:prstGeom prst="roundRect">
            <a:avLst>
              <a:gd name="adj" fmla="val 37932"/>
            </a:avLst>
          </a:prstGeom>
          <a:solidFill>
            <a:srgbClr val="FFF8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E65A651-4930-4EA8-BCE5-B9E28E1B4E08}"/>
              </a:ext>
            </a:extLst>
          </p:cNvPr>
          <p:cNvSpPr txBox="1"/>
          <p:nvPr/>
        </p:nvSpPr>
        <p:spPr>
          <a:xfrm>
            <a:off x="4689499" y="3887799"/>
            <a:ext cx="23762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Y" b="1" dirty="0"/>
              <a:t>المتر الواحد = 100 سنتمتر</a:t>
            </a:r>
          </a:p>
          <a:p>
            <a:pPr algn="ctr" rtl="1"/>
            <a:r>
              <a:rPr lang="ar-SY" b="1" dirty="0"/>
              <a:t>ا كم = 100000 سنتمتر</a:t>
            </a:r>
            <a:endParaRPr lang="en-US" dirty="0"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539398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901"/>
                                </p:stCondLst>
                                <p:childTnLst>
                                  <p:par>
                                    <p:cTn id="5" presetID="2" presetClass="entr" presetSubtype="2" accel="41000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901"/>
                                </p:stCondLst>
                                <p:childTnLst>
                                  <p:par>
                                    <p:cTn id="10" presetID="2" presetClass="entr" presetSubtype="1" accel="41000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accel="41000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901"/>
                                </p:stCondLst>
                                <p:childTnLst>
                                  <p:par>
                                    <p:cTn id="19" presetID="2" presetClass="entr" presetSubtype="1" accel="41000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1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2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3901"/>
                                </p:stCondLst>
                                <p:childTnLst>
                                  <p:par>
                                    <p:cTn id="24" presetID="2" presetClass="entr" presetSubtype="8" accel="41000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6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4901"/>
                                </p:stCondLst>
                                <p:childTnLst>
                                  <p:par>
                                    <p:cTn id="29" presetID="2" presetClass="entr" presetSubtype="4" accel="41000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3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3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37" dur="75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39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Abs val="100"/>
                                      </p:iterate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 animBg="1"/>
          <p:bldP spid="26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901"/>
                                </p:stCondLst>
                                <p:childTnLst>
                                  <p:par>
                                    <p:cTn id="5" presetID="2" presetClass="entr" presetSubtype="2" accel="41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901"/>
                                </p:stCondLst>
                                <p:childTnLst>
                                  <p:par>
                                    <p:cTn id="10" presetID="2" presetClass="entr" presetSubtype="1" accel="41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accel="41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901"/>
                                </p:stCondLst>
                                <p:childTnLst>
                                  <p:par>
                                    <p:cTn id="19" presetID="2" presetClass="entr" presetSubtype="1" accel="41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3901"/>
                                </p:stCondLst>
                                <p:childTnLst>
                                  <p:par>
                                    <p:cTn id="24" presetID="2" presetClass="entr" presetSubtype="8" accel="41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4901"/>
                                </p:stCondLst>
                                <p:childTnLst>
                                  <p:par>
                                    <p:cTn id="29" presetID="2" presetClass="entr" presetSubtype="4" accel="41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37" dur="75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39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Abs val="100"/>
                                      </p:iterate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 animBg="1"/>
          <p:bldP spid="26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22E672B2-74A4-41F5-A1CA-D92566F211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778" r="10327" b="76556"/>
          <a:stretch>
            <a:fillRect/>
          </a:stretch>
        </p:blipFill>
        <p:spPr>
          <a:xfrm>
            <a:off x="6674303" y="172179"/>
            <a:ext cx="5517697" cy="2987923"/>
          </a:xfrm>
          <a:custGeom>
            <a:avLst/>
            <a:gdLst>
              <a:gd name="connsiteX0" fmla="*/ 0 w 2110740"/>
              <a:gd name="connsiteY0" fmla="*/ 0 h 1143000"/>
              <a:gd name="connsiteX1" fmla="*/ 2110740 w 2110740"/>
              <a:gd name="connsiteY1" fmla="*/ 0 h 1143000"/>
              <a:gd name="connsiteX2" fmla="*/ 2110740 w 2110740"/>
              <a:gd name="connsiteY2" fmla="*/ 1143000 h 1143000"/>
              <a:gd name="connsiteX3" fmla="*/ 0 w 2110740"/>
              <a:gd name="connsiteY3" fmla="*/ 1143000 h 1143000"/>
              <a:gd name="connsiteX4" fmla="*/ 0 w 2110740"/>
              <a:gd name="connsiteY4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0740" h="1143000">
                <a:moveTo>
                  <a:pt x="0" y="0"/>
                </a:moveTo>
                <a:lnTo>
                  <a:pt x="2110740" y="0"/>
                </a:lnTo>
                <a:lnTo>
                  <a:pt x="2110740" y="1143000"/>
                </a:lnTo>
                <a:lnTo>
                  <a:pt x="0" y="1143000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544B923-9769-4A42-9914-C5CCB1C89C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4111" r="10327" b="57444"/>
          <a:stretch>
            <a:fillRect/>
          </a:stretch>
        </p:blipFill>
        <p:spPr>
          <a:xfrm>
            <a:off x="7466795" y="3324177"/>
            <a:ext cx="4492135" cy="2692038"/>
          </a:xfrm>
          <a:custGeom>
            <a:avLst/>
            <a:gdLst>
              <a:gd name="connsiteX0" fmla="*/ 0 w 2110740"/>
              <a:gd name="connsiteY0" fmla="*/ 0 h 1264920"/>
              <a:gd name="connsiteX1" fmla="*/ 2110740 w 2110740"/>
              <a:gd name="connsiteY1" fmla="*/ 0 h 1264920"/>
              <a:gd name="connsiteX2" fmla="*/ 2110740 w 2110740"/>
              <a:gd name="connsiteY2" fmla="*/ 1264920 h 1264920"/>
              <a:gd name="connsiteX3" fmla="*/ 0 w 2110740"/>
              <a:gd name="connsiteY3" fmla="*/ 1264920 h 1264920"/>
              <a:gd name="connsiteX4" fmla="*/ 0 w 2110740"/>
              <a:gd name="connsiteY4" fmla="*/ 0 h 1264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0740" h="1264920">
                <a:moveTo>
                  <a:pt x="0" y="0"/>
                </a:moveTo>
                <a:lnTo>
                  <a:pt x="2110740" y="0"/>
                </a:lnTo>
                <a:lnTo>
                  <a:pt x="2110740" y="1264920"/>
                </a:lnTo>
                <a:lnTo>
                  <a:pt x="0" y="1264920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D6DD5BB-B5C7-4893-B05B-E64DE66915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3222" r="10327" b="41444"/>
          <a:stretch>
            <a:fillRect/>
          </a:stretch>
        </p:blipFill>
        <p:spPr>
          <a:xfrm>
            <a:off x="1286225" y="172179"/>
            <a:ext cx="5204375" cy="2592794"/>
          </a:xfrm>
          <a:custGeom>
            <a:avLst/>
            <a:gdLst>
              <a:gd name="connsiteX0" fmla="*/ 0 w 2110740"/>
              <a:gd name="connsiteY0" fmla="*/ 0 h 1051560"/>
              <a:gd name="connsiteX1" fmla="*/ 2110740 w 2110740"/>
              <a:gd name="connsiteY1" fmla="*/ 0 h 1051560"/>
              <a:gd name="connsiteX2" fmla="*/ 2110740 w 2110740"/>
              <a:gd name="connsiteY2" fmla="*/ 1051560 h 1051560"/>
              <a:gd name="connsiteX3" fmla="*/ 0 w 2110740"/>
              <a:gd name="connsiteY3" fmla="*/ 1051560 h 1051560"/>
              <a:gd name="connsiteX4" fmla="*/ 0 w 2110740"/>
              <a:gd name="connsiteY4" fmla="*/ 0 h 1051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0740" h="1051560">
                <a:moveTo>
                  <a:pt x="0" y="0"/>
                </a:moveTo>
                <a:lnTo>
                  <a:pt x="2110740" y="0"/>
                </a:lnTo>
                <a:lnTo>
                  <a:pt x="2110740" y="1051560"/>
                </a:lnTo>
                <a:lnTo>
                  <a:pt x="0" y="1051560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F7D3BA4-A695-4038-9C69-9A28156EAD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9000" r="10327" b="24222"/>
          <a:stretch>
            <a:fillRect/>
          </a:stretch>
        </p:blipFill>
        <p:spPr>
          <a:xfrm>
            <a:off x="1613613" y="2852976"/>
            <a:ext cx="4549596" cy="2480104"/>
          </a:xfrm>
          <a:custGeom>
            <a:avLst/>
            <a:gdLst>
              <a:gd name="connsiteX0" fmla="*/ 0 w 2110740"/>
              <a:gd name="connsiteY0" fmla="*/ 0 h 1150620"/>
              <a:gd name="connsiteX1" fmla="*/ 2110740 w 2110740"/>
              <a:gd name="connsiteY1" fmla="*/ 0 h 1150620"/>
              <a:gd name="connsiteX2" fmla="*/ 2110740 w 2110740"/>
              <a:gd name="connsiteY2" fmla="*/ 1143000 h 1150620"/>
              <a:gd name="connsiteX3" fmla="*/ 426720 w 2110740"/>
              <a:gd name="connsiteY3" fmla="*/ 1143000 h 1150620"/>
              <a:gd name="connsiteX4" fmla="*/ 426720 w 2110740"/>
              <a:gd name="connsiteY4" fmla="*/ 1150620 h 1150620"/>
              <a:gd name="connsiteX5" fmla="*/ 0 w 2110740"/>
              <a:gd name="connsiteY5" fmla="*/ 1150620 h 1150620"/>
              <a:gd name="connsiteX6" fmla="*/ 0 w 2110740"/>
              <a:gd name="connsiteY6" fmla="*/ 0 h 1150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10740" h="1150620">
                <a:moveTo>
                  <a:pt x="0" y="0"/>
                </a:moveTo>
                <a:lnTo>
                  <a:pt x="2110740" y="0"/>
                </a:lnTo>
                <a:lnTo>
                  <a:pt x="2110740" y="1143000"/>
                </a:lnTo>
                <a:lnTo>
                  <a:pt x="426720" y="1143000"/>
                </a:lnTo>
                <a:lnTo>
                  <a:pt x="426720" y="1150620"/>
                </a:lnTo>
                <a:lnTo>
                  <a:pt x="0" y="1150620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EB72E18-4176-4F04-9955-F22099B9F3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20" t="75778" r="10327" b="5889"/>
          <a:stretch>
            <a:fillRect/>
          </a:stretch>
        </p:blipFill>
        <p:spPr>
          <a:xfrm>
            <a:off x="310025" y="5192023"/>
            <a:ext cx="2231400" cy="1665976"/>
          </a:xfrm>
          <a:custGeom>
            <a:avLst/>
            <a:gdLst>
              <a:gd name="connsiteX0" fmla="*/ 0 w 1684020"/>
              <a:gd name="connsiteY0" fmla="*/ 0 h 1257300"/>
              <a:gd name="connsiteX1" fmla="*/ 1684020 w 1684020"/>
              <a:gd name="connsiteY1" fmla="*/ 0 h 1257300"/>
              <a:gd name="connsiteX2" fmla="*/ 1684020 w 1684020"/>
              <a:gd name="connsiteY2" fmla="*/ 1257300 h 1257300"/>
              <a:gd name="connsiteX3" fmla="*/ 0 w 1684020"/>
              <a:gd name="connsiteY3" fmla="*/ 1257300 h 1257300"/>
              <a:gd name="connsiteX4" fmla="*/ 0 w 1684020"/>
              <a:gd name="connsiteY4" fmla="*/ 0 h 1257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84020" h="1257300">
                <a:moveTo>
                  <a:pt x="0" y="0"/>
                </a:moveTo>
                <a:lnTo>
                  <a:pt x="1684020" y="0"/>
                </a:lnTo>
                <a:lnTo>
                  <a:pt x="1684020" y="1257300"/>
                </a:lnTo>
                <a:lnTo>
                  <a:pt x="0" y="1257300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094605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41000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4" accel="41000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3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8" accel="41000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0" presetID="2" presetClass="entr" presetSubtype="4" accel="41000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3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5" presetID="2" presetClass="entr" presetSubtype="8" accel="41000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41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4" accel="41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8" accel="41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0" presetID="2" presetClass="entr" presetSubtype="4" accel="41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5" presetID="2" presetClass="entr" presetSubtype="8" accel="41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39C02BCB-00A0-4F54-B95A-66AEF842D3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3" t="75806" r="42911" b="12917"/>
          <a:stretch>
            <a:fillRect/>
          </a:stretch>
        </p:blipFill>
        <p:spPr>
          <a:xfrm>
            <a:off x="2689529" y="2554402"/>
            <a:ext cx="4814358" cy="1450023"/>
          </a:xfrm>
          <a:custGeom>
            <a:avLst/>
            <a:gdLst>
              <a:gd name="connsiteX0" fmla="*/ 0 w 2567937"/>
              <a:gd name="connsiteY0" fmla="*/ 0 h 773430"/>
              <a:gd name="connsiteX1" fmla="*/ 2567937 w 2567937"/>
              <a:gd name="connsiteY1" fmla="*/ 0 h 773430"/>
              <a:gd name="connsiteX2" fmla="*/ 2567937 w 2567937"/>
              <a:gd name="connsiteY2" fmla="*/ 773430 h 773430"/>
              <a:gd name="connsiteX3" fmla="*/ 0 w 2567937"/>
              <a:gd name="connsiteY3" fmla="*/ 773430 h 773430"/>
              <a:gd name="connsiteX4" fmla="*/ 0 w 2567937"/>
              <a:gd name="connsiteY4" fmla="*/ 0 h 773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67937" h="773430">
                <a:moveTo>
                  <a:pt x="0" y="0"/>
                </a:moveTo>
                <a:lnTo>
                  <a:pt x="2567937" y="0"/>
                </a:lnTo>
                <a:lnTo>
                  <a:pt x="2567937" y="773430"/>
                </a:lnTo>
                <a:lnTo>
                  <a:pt x="0" y="773430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4D8A65A-08B3-4BDE-87DE-001148B315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5" t="4333" r="51862" b="71111"/>
          <a:stretch>
            <a:fillRect/>
          </a:stretch>
        </p:blipFill>
        <p:spPr>
          <a:xfrm>
            <a:off x="7811053" y="0"/>
            <a:ext cx="4217064" cy="3055648"/>
          </a:xfrm>
          <a:custGeom>
            <a:avLst/>
            <a:gdLst>
              <a:gd name="connsiteX0" fmla="*/ 0 w 2324096"/>
              <a:gd name="connsiteY0" fmla="*/ 0 h 1684020"/>
              <a:gd name="connsiteX1" fmla="*/ 2324096 w 2324096"/>
              <a:gd name="connsiteY1" fmla="*/ 0 h 1684020"/>
              <a:gd name="connsiteX2" fmla="*/ 2324096 w 2324096"/>
              <a:gd name="connsiteY2" fmla="*/ 1684020 h 1684020"/>
              <a:gd name="connsiteX3" fmla="*/ 0 w 2324096"/>
              <a:gd name="connsiteY3" fmla="*/ 1684020 h 1684020"/>
              <a:gd name="connsiteX4" fmla="*/ 0 w 2324096"/>
              <a:gd name="connsiteY4" fmla="*/ 0 h 1684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24096" h="1684020">
                <a:moveTo>
                  <a:pt x="0" y="0"/>
                </a:moveTo>
                <a:lnTo>
                  <a:pt x="2324096" y="0"/>
                </a:lnTo>
                <a:lnTo>
                  <a:pt x="2324096" y="1684020"/>
                </a:lnTo>
                <a:lnTo>
                  <a:pt x="0" y="1684020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51AFD26-00A6-47B2-B1BB-9D755B3762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5" t="29583" r="51862" b="46458"/>
          <a:stretch>
            <a:fillRect/>
          </a:stretch>
        </p:blipFill>
        <p:spPr>
          <a:xfrm>
            <a:off x="7238284" y="3221270"/>
            <a:ext cx="4814358" cy="3403600"/>
          </a:xfrm>
          <a:custGeom>
            <a:avLst/>
            <a:gdLst>
              <a:gd name="connsiteX0" fmla="*/ 0 w 2324096"/>
              <a:gd name="connsiteY0" fmla="*/ 0 h 1643063"/>
              <a:gd name="connsiteX1" fmla="*/ 2324096 w 2324096"/>
              <a:gd name="connsiteY1" fmla="*/ 0 h 1643063"/>
              <a:gd name="connsiteX2" fmla="*/ 2324096 w 2324096"/>
              <a:gd name="connsiteY2" fmla="*/ 1643063 h 1643063"/>
              <a:gd name="connsiteX3" fmla="*/ 0 w 2324096"/>
              <a:gd name="connsiteY3" fmla="*/ 1643063 h 1643063"/>
              <a:gd name="connsiteX4" fmla="*/ 0 w 2324096"/>
              <a:gd name="connsiteY4" fmla="*/ 0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24096" h="1643063">
                <a:moveTo>
                  <a:pt x="0" y="0"/>
                </a:moveTo>
                <a:lnTo>
                  <a:pt x="2324096" y="0"/>
                </a:lnTo>
                <a:lnTo>
                  <a:pt x="2324096" y="1643063"/>
                </a:lnTo>
                <a:lnTo>
                  <a:pt x="0" y="1643063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332CFB8-1D07-42AA-ABF8-7622160031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5" t="54167" r="51862" b="24222"/>
          <a:stretch>
            <a:fillRect/>
          </a:stretch>
        </p:blipFill>
        <p:spPr>
          <a:xfrm>
            <a:off x="2900096" y="243674"/>
            <a:ext cx="3976157" cy="2535619"/>
          </a:xfrm>
          <a:custGeom>
            <a:avLst/>
            <a:gdLst>
              <a:gd name="connsiteX0" fmla="*/ 0 w 2324096"/>
              <a:gd name="connsiteY0" fmla="*/ 0 h 1482090"/>
              <a:gd name="connsiteX1" fmla="*/ 2324096 w 2324096"/>
              <a:gd name="connsiteY1" fmla="*/ 0 h 1482090"/>
              <a:gd name="connsiteX2" fmla="*/ 2324096 w 2324096"/>
              <a:gd name="connsiteY2" fmla="*/ 1482090 h 1482090"/>
              <a:gd name="connsiteX3" fmla="*/ 0 w 2324096"/>
              <a:gd name="connsiteY3" fmla="*/ 1482090 h 1482090"/>
              <a:gd name="connsiteX4" fmla="*/ 0 w 2324096"/>
              <a:gd name="connsiteY4" fmla="*/ 0 h 1482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24096" h="1482090">
                <a:moveTo>
                  <a:pt x="0" y="0"/>
                </a:moveTo>
                <a:lnTo>
                  <a:pt x="2324096" y="0"/>
                </a:lnTo>
                <a:lnTo>
                  <a:pt x="2324096" y="1482090"/>
                </a:lnTo>
                <a:lnTo>
                  <a:pt x="0" y="1482090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9BF7DBD-5157-4D36-8282-CF805724DB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3" t="87250" r="42911" b="9097"/>
          <a:stretch>
            <a:fillRect/>
          </a:stretch>
        </p:blipFill>
        <p:spPr>
          <a:xfrm>
            <a:off x="2102140" y="5090021"/>
            <a:ext cx="5572073" cy="543566"/>
          </a:xfrm>
          <a:custGeom>
            <a:avLst/>
            <a:gdLst>
              <a:gd name="connsiteX0" fmla="*/ 0 w 2567937"/>
              <a:gd name="connsiteY0" fmla="*/ 0 h 250507"/>
              <a:gd name="connsiteX1" fmla="*/ 2567937 w 2567937"/>
              <a:gd name="connsiteY1" fmla="*/ 0 h 250507"/>
              <a:gd name="connsiteX2" fmla="*/ 2567937 w 2567937"/>
              <a:gd name="connsiteY2" fmla="*/ 250507 h 250507"/>
              <a:gd name="connsiteX3" fmla="*/ 0 w 2567937"/>
              <a:gd name="connsiteY3" fmla="*/ 250507 h 250507"/>
              <a:gd name="connsiteX4" fmla="*/ 0 w 2567937"/>
              <a:gd name="connsiteY4" fmla="*/ 0 h 250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67937" h="250507">
                <a:moveTo>
                  <a:pt x="0" y="0"/>
                </a:moveTo>
                <a:lnTo>
                  <a:pt x="2567937" y="0"/>
                </a:lnTo>
                <a:lnTo>
                  <a:pt x="2567937" y="250507"/>
                </a:lnTo>
                <a:lnTo>
                  <a:pt x="0" y="250507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</p:pic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FA44A92D-AFDC-49A5-BC1C-E27D1728ABFA}"/>
              </a:ext>
            </a:extLst>
          </p:cNvPr>
          <p:cNvSpPr/>
          <p:nvPr/>
        </p:nvSpPr>
        <p:spPr>
          <a:xfrm>
            <a:off x="139358" y="4002565"/>
            <a:ext cx="7483500" cy="1017720"/>
          </a:xfrm>
          <a:prstGeom prst="roundRect">
            <a:avLst>
              <a:gd name="adj" fmla="val 37932"/>
            </a:avLst>
          </a:prstGeom>
          <a:solidFill>
            <a:srgbClr val="FFF8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3D5FD10-B52D-41DD-ACCA-4B2D2D4BD022}"/>
              </a:ext>
            </a:extLst>
          </p:cNvPr>
          <p:cNvSpPr txBox="1"/>
          <p:nvPr/>
        </p:nvSpPr>
        <p:spPr>
          <a:xfrm>
            <a:off x="153872" y="4050690"/>
            <a:ext cx="73645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Y" b="1" dirty="0"/>
              <a:t>يمكن حساب مساحة المثلث برسم المثلث</a:t>
            </a:r>
            <a:r>
              <a:rPr lang="en-US" b="1" dirty="0"/>
              <a:t> </a:t>
            </a:r>
            <a:r>
              <a:rPr lang="ar-SY" b="1" dirty="0"/>
              <a:t>على ورقة رسم بياني ثم تقدير مساحة</a:t>
            </a:r>
          </a:p>
          <a:p>
            <a:pPr algn="ctr" rtl="1"/>
            <a:r>
              <a:rPr lang="ar-SY" b="1" dirty="0"/>
              <a:t>المربعات الغير كاملة على حواف المثلث</a:t>
            </a:r>
            <a:r>
              <a:rPr lang="en-US" b="1" dirty="0"/>
              <a:t> </a:t>
            </a:r>
            <a:r>
              <a:rPr lang="ar-SY" b="1" dirty="0"/>
              <a:t>وعد المربعات داخل المثلث، ثم حساب</a:t>
            </a:r>
            <a:r>
              <a:rPr lang="en-US" b="1" dirty="0"/>
              <a:t> </a:t>
            </a:r>
            <a:r>
              <a:rPr lang="ar-SY" b="1" dirty="0"/>
              <a:t>المساحة كالتالي :</a:t>
            </a:r>
          </a:p>
          <a:p>
            <a:pPr algn="ctr" rtl="1"/>
            <a:r>
              <a:rPr lang="ar-SY" b="1" dirty="0"/>
              <a:t>مساحة المثلث = مساحة المربعات غير</a:t>
            </a:r>
            <a:r>
              <a:rPr lang="en-US" b="1" dirty="0"/>
              <a:t> </a:t>
            </a:r>
            <a:r>
              <a:rPr lang="ar-SY" b="1" dirty="0"/>
              <a:t>الكاملة على الحواف + مساحة المربعات</a:t>
            </a:r>
            <a:r>
              <a:rPr lang="en-US" b="1" dirty="0"/>
              <a:t> </a:t>
            </a:r>
            <a:r>
              <a:rPr lang="ar-SY" b="1" dirty="0"/>
              <a:t>داخل المثلث</a:t>
            </a:r>
            <a:endParaRPr lang="en-US" dirty="0">
              <a:cs typeface="+mj-cs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64F2181E-8DFE-4230-86A6-1C237DC46E12}"/>
              </a:ext>
            </a:extLst>
          </p:cNvPr>
          <p:cNvSpPr/>
          <p:nvPr/>
        </p:nvSpPr>
        <p:spPr>
          <a:xfrm>
            <a:off x="1921155" y="5658232"/>
            <a:ext cx="5100548" cy="1100922"/>
          </a:xfrm>
          <a:prstGeom prst="roundRect">
            <a:avLst>
              <a:gd name="adj" fmla="val 37932"/>
            </a:avLst>
          </a:prstGeom>
          <a:solidFill>
            <a:srgbClr val="FFF8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87E034A-8F01-4A0F-8372-C7C2EE8141BF}"/>
              </a:ext>
            </a:extLst>
          </p:cNvPr>
          <p:cNvSpPr txBox="1"/>
          <p:nvPr/>
        </p:nvSpPr>
        <p:spPr>
          <a:xfrm>
            <a:off x="1722372" y="5885527"/>
            <a:ext cx="54981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Y" b="1" dirty="0"/>
              <a:t>مساحة غرفة الصف = طول الغرفة * عرض الغرفة</a:t>
            </a:r>
          </a:p>
          <a:p>
            <a:pPr algn="ctr" rtl="1"/>
            <a:r>
              <a:rPr lang="ar-SY" b="1" dirty="0"/>
              <a:t>حجم غرفة الصف = طول الغرفة * عرض الغرفة * ارتفاع الغرفة</a:t>
            </a:r>
            <a:endParaRPr lang="en-US" dirty="0"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5587099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5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951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/>
      <p:bldP spid="28" grpId="0" animBg="1"/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64D69817-68BC-484F-AA10-215ACEDB79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06" t="4306" r="6327" b="75833"/>
          <a:stretch>
            <a:fillRect/>
          </a:stretch>
        </p:blipFill>
        <p:spPr>
          <a:xfrm>
            <a:off x="7460974" y="-174666"/>
            <a:ext cx="4717764" cy="2933218"/>
          </a:xfrm>
          <a:custGeom>
            <a:avLst/>
            <a:gdLst>
              <a:gd name="connsiteX0" fmla="*/ 0 w 2190750"/>
              <a:gd name="connsiteY0" fmla="*/ 0 h 1362075"/>
              <a:gd name="connsiteX1" fmla="*/ 2190750 w 2190750"/>
              <a:gd name="connsiteY1" fmla="*/ 0 h 1362075"/>
              <a:gd name="connsiteX2" fmla="*/ 2190750 w 2190750"/>
              <a:gd name="connsiteY2" fmla="*/ 1362075 h 1362075"/>
              <a:gd name="connsiteX3" fmla="*/ 0 w 2190750"/>
              <a:gd name="connsiteY3" fmla="*/ 1362075 h 1362075"/>
              <a:gd name="connsiteX4" fmla="*/ 0 w 2190750"/>
              <a:gd name="connsiteY4" fmla="*/ 0 h 1362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90750" h="1362075">
                <a:moveTo>
                  <a:pt x="0" y="0"/>
                </a:moveTo>
                <a:lnTo>
                  <a:pt x="2190750" y="0"/>
                </a:lnTo>
                <a:lnTo>
                  <a:pt x="2190750" y="1362075"/>
                </a:lnTo>
                <a:lnTo>
                  <a:pt x="0" y="13620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BB209DB-A180-4B6B-9C5D-69C13F48AE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64" t="24722" r="6569" b="63333"/>
          <a:stretch>
            <a:fillRect/>
          </a:stretch>
        </p:blipFill>
        <p:spPr>
          <a:xfrm>
            <a:off x="7487497" y="2686102"/>
            <a:ext cx="4704503" cy="1759075"/>
          </a:xfrm>
          <a:custGeom>
            <a:avLst/>
            <a:gdLst>
              <a:gd name="connsiteX0" fmla="*/ 0 w 2190750"/>
              <a:gd name="connsiteY0" fmla="*/ 0 h 819150"/>
              <a:gd name="connsiteX1" fmla="*/ 2190750 w 2190750"/>
              <a:gd name="connsiteY1" fmla="*/ 0 h 819150"/>
              <a:gd name="connsiteX2" fmla="*/ 2190750 w 2190750"/>
              <a:gd name="connsiteY2" fmla="*/ 819150 h 819150"/>
              <a:gd name="connsiteX3" fmla="*/ 0 w 2190750"/>
              <a:gd name="connsiteY3" fmla="*/ 819150 h 819150"/>
              <a:gd name="connsiteX4" fmla="*/ 0 w 2190750"/>
              <a:gd name="connsiteY4" fmla="*/ 0 h 819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90750" h="819150">
                <a:moveTo>
                  <a:pt x="0" y="0"/>
                </a:moveTo>
                <a:lnTo>
                  <a:pt x="2190750" y="0"/>
                </a:lnTo>
                <a:lnTo>
                  <a:pt x="2190750" y="819150"/>
                </a:lnTo>
                <a:lnTo>
                  <a:pt x="0" y="81915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EA29137-4E09-450D-8D2F-48914AE1CB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23" t="37222" r="6810" b="46944"/>
          <a:stretch>
            <a:fillRect/>
          </a:stretch>
        </p:blipFill>
        <p:spPr>
          <a:xfrm>
            <a:off x="7591381" y="4445177"/>
            <a:ext cx="4600619" cy="2280302"/>
          </a:xfrm>
          <a:custGeom>
            <a:avLst/>
            <a:gdLst>
              <a:gd name="connsiteX0" fmla="*/ 0 w 2190750"/>
              <a:gd name="connsiteY0" fmla="*/ 0 h 1085848"/>
              <a:gd name="connsiteX1" fmla="*/ 2190750 w 2190750"/>
              <a:gd name="connsiteY1" fmla="*/ 0 h 1085848"/>
              <a:gd name="connsiteX2" fmla="*/ 2190750 w 2190750"/>
              <a:gd name="connsiteY2" fmla="*/ 1085848 h 1085848"/>
              <a:gd name="connsiteX3" fmla="*/ 0 w 2190750"/>
              <a:gd name="connsiteY3" fmla="*/ 1085848 h 1085848"/>
              <a:gd name="connsiteX4" fmla="*/ 0 w 2190750"/>
              <a:gd name="connsiteY4" fmla="*/ 0 h 1085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90750" h="1085848">
                <a:moveTo>
                  <a:pt x="0" y="0"/>
                </a:moveTo>
                <a:lnTo>
                  <a:pt x="2190750" y="0"/>
                </a:lnTo>
                <a:lnTo>
                  <a:pt x="2190750" y="1085848"/>
                </a:lnTo>
                <a:lnTo>
                  <a:pt x="0" y="1085848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ED29070-54E2-449C-894C-741C6E2699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3" t="61639" r="2270" b="630"/>
          <a:stretch>
            <a:fillRect/>
          </a:stretch>
        </p:blipFill>
        <p:spPr>
          <a:xfrm>
            <a:off x="0" y="3607143"/>
            <a:ext cx="6578599" cy="3334303"/>
          </a:xfrm>
          <a:custGeom>
            <a:avLst/>
            <a:gdLst>
              <a:gd name="connsiteX0" fmla="*/ 0 w 5105399"/>
              <a:gd name="connsiteY0" fmla="*/ 0 h 2587625"/>
              <a:gd name="connsiteX1" fmla="*/ 5105399 w 5105399"/>
              <a:gd name="connsiteY1" fmla="*/ 0 h 2587625"/>
              <a:gd name="connsiteX2" fmla="*/ 5105399 w 5105399"/>
              <a:gd name="connsiteY2" fmla="*/ 2587625 h 2587625"/>
              <a:gd name="connsiteX3" fmla="*/ 0 w 5105399"/>
              <a:gd name="connsiteY3" fmla="*/ 2587625 h 2587625"/>
              <a:gd name="connsiteX4" fmla="*/ 0 w 5105399"/>
              <a:gd name="connsiteY4" fmla="*/ 0 h 2587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5399" h="2587625">
                <a:moveTo>
                  <a:pt x="0" y="0"/>
                </a:moveTo>
                <a:lnTo>
                  <a:pt x="5105399" y="0"/>
                </a:lnTo>
                <a:lnTo>
                  <a:pt x="5105399" y="2587625"/>
                </a:lnTo>
                <a:lnTo>
                  <a:pt x="0" y="258762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3A146AC-4AF7-4E3D-A53A-651EB0872C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3" t="43889" r="50000" b="39028"/>
          <a:stretch>
            <a:fillRect/>
          </a:stretch>
        </p:blipFill>
        <p:spPr>
          <a:xfrm>
            <a:off x="1748252" y="1811578"/>
            <a:ext cx="3654947" cy="1954590"/>
          </a:xfrm>
          <a:custGeom>
            <a:avLst/>
            <a:gdLst>
              <a:gd name="connsiteX0" fmla="*/ 0 w 3654947"/>
              <a:gd name="connsiteY0" fmla="*/ 0 h 1954590"/>
              <a:gd name="connsiteX1" fmla="*/ 3654947 w 3654947"/>
              <a:gd name="connsiteY1" fmla="*/ 0 h 1954590"/>
              <a:gd name="connsiteX2" fmla="*/ 3654947 w 3654947"/>
              <a:gd name="connsiteY2" fmla="*/ 1442683 h 1954590"/>
              <a:gd name="connsiteX3" fmla="*/ 2245898 w 3654947"/>
              <a:gd name="connsiteY3" fmla="*/ 1442683 h 1954590"/>
              <a:gd name="connsiteX4" fmla="*/ 2245898 w 3654947"/>
              <a:gd name="connsiteY4" fmla="*/ 1954590 h 1954590"/>
              <a:gd name="connsiteX5" fmla="*/ 0 w 3654947"/>
              <a:gd name="connsiteY5" fmla="*/ 1954590 h 1954590"/>
              <a:gd name="connsiteX6" fmla="*/ 0 w 3654947"/>
              <a:gd name="connsiteY6" fmla="*/ 0 h 1954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54947" h="1954590">
                <a:moveTo>
                  <a:pt x="0" y="0"/>
                </a:moveTo>
                <a:lnTo>
                  <a:pt x="3654947" y="0"/>
                </a:lnTo>
                <a:lnTo>
                  <a:pt x="3654947" y="1442683"/>
                </a:lnTo>
                <a:lnTo>
                  <a:pt x="2245898" y="1442683"/>
                </a:lnTo>
                <a:lnTo>
                  <a:pt x="2245898" y="1954590"/>
                </a:lnTo>
                <a:lnTo>
                  <a:pt x="0" y="195459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E9CC607-485C-4A81-A04B-C935B598C8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3" t="25695" r="50000" b="58472"/>
          <a:stretch>
            <a:fillRect/>
          </a:stretch>
        </p:blipFill>
        <p:spPr>
          <a:xfrm>
            <a:off x="-8485" y="0"/>
            <a:ext cx="3654947" cy="1811578"/>
          </a:xfrm>
          <a:custGeom>
            <a:avLst/>
            <a:gdLst>
              <a:gd name="connsiteX0" fmla="*/ 0 w 2190750"/>
              <a:gd name="connsiteY0" fmla="*/ 0 h 1085848"/>
              <a:gd name="connsiteX1" fmla="*/ 2190750 w 2190750"/>
              <a:gd name="connsiteY1" fmla="*/ 0 h 1085848"/>
              <a:gd name="connsiteX2" fmla="*/ 2190750 w 2190750"/>
              <a:gd name="connsiteY2" fmla="*/ 1085848 h 1085848"/>
              <a:gd name="connsiteX3" fmla="*/ 0 w 2190750"/>
              <a:gd name="connsiteY3" fmla="*/ 1085848 h 1085848"/>
              <a:gd name="connsiteX4" fmla="*/ 0 w 2190750"/>
              <a:gd name="connsiteY4" fmla="*/ 0 h 1085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90750" h="1085848">
                <a:moveTo>
                  <a:pt x="0" y="0"/>
                </a:moveTo>
                <a:lnTo>
                  <a:pt x="2190750" y="0"/>
                </a:lnTo>
                <a:lnTo>
                  <a:pt x="2190750" y="1085848"/>
                </a:lnTo>
                <a:lnTo>
                  <a:pt x="0" y="1085848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893EE82-701E-4FEC-98F7-94B37F64B1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3" t="8889" r="50000" b="75278"/>
          <a:stretch>
            <a:fillRect/>
          </a:stretch>
        </p:blipFill>
        <p:spPr>
          <a:xfrm>
            <a:off x="3666356" y="0"/>
            <a:ext cx="3654947" cy="1811578"/>
          </a:xfrm>
          <a:custGeom>
            <a:avLst/>
            <a:gdLst>
              <a:gd name="connsiteX0" fmla="*/ 0 w 2190750"/>
              <a:gd name="connsiteY0" fmla="*/ 0 h 1085848"/>
              <a:gd name="connsiteX1" fmla="*/ 2190750 w 2190750"/>
              <a:gd name="connsiteY1" fmla="*/ 0 h 1085848"/>
              <a:gd name="connsiteX2" fmla="*/ 2190750 w 2190750"/>
              <a:gd name="connsiteY2" fmla="*/ 1085848 h 1085848"/>
              <a:gd name="connsiteX3" fmla="*/ 0 w 2190750"/>
              <a:gd name="connsiteY3" fmla="*/ 1085848 h 1085848"/>
              <a:gd name="connsiteX4" fmla="*/ 0 w 2190750"/>
              <a:gd name="connsiteY4" fmla="*/ 0 h 1085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90750" h="1085848">
                <a:moveTo>
                  <a:pt x="0" y="0"/>
                </a:moveTo>
                <a:lnTo>
                  <a:pt x="2190750" y="0"/>
                </a:lnTo>
                <a:lnTo>
                  <a:pt x="2190750" y="1085848"/>
                </a:lnTo>
                <a:lnTo>
                  <a:pt x="0" y="1085848"/>
                </a:lnTo>
                <a:lnTo>
                  <a:pt x="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68521358"/>
      </p:ext>
    </p:extLst>
  </p:cSld>
  <p:clrMapOvr>
    <a:masterClrMapping/>
  </p:clrMapOvr>
  <p:transition spd="slow">
    <p:push dir="u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2" accel="41000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0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" presetClass="entr" presetSubtype="2" accel="41000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5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6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8" presetID="2" presetClass="entr" presetSubtype="1" accel="41000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0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1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3" presetID="2" presetClass="entr" presetSubtype="1" accel="41000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5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6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8" presetID="2" presetClass="entr" presetSubtype="1" accel="41000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30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31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2" accel="41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" presetClass="entr" presetSubtype="2" accel="41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8" presetID="2" presetClass="entr" presetSubtype="1" accel="41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3" presetID="2" presetClass="entr" presetSubtype="1" accel="41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8" presetID="2" presetClass="entr" presetSubtype="1" accel="41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DA66FE9D-6DCF-4150-A7E1-E31FB5467C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03" t="5222" r="8179" b="78889"/>
          <a:stretch>
            <a:fillRect/>
          </a:stretch>
        </p:blipFill>
        <p:spPr>
          <a:xfrm>
            <a:off x="8475482" y="28756"/>
            <a:ext cx="3716518" cy="1864779"/>
          </a:xfrm>
          <a:custGeom>
            <a:avLst/>
            <a:gdLst>
              <a:gd name="connsiteX0" fmla="*/ 0 w 2171700"/>
              <a:gd name="connsiteY0" fmla="*/ 0 h 1089660"/>
              <a:gd name="connsiteX1" fmla="*/ 2171700 w 2171700"/>
              <a:gd name="connsiteY1" fmla="*/ 0 h 1089660"/>
              <a:gd name="connsiteX2" fmla="*/ 2171700 w 2171700"/>
              <a:gd name="connsiteY2" fmla="*/ 1089660 h 1089660"/>
              <a:gd name="connsiteX3" fmla="*/ 0 w 2171700"/>
              <a:gd name="connsiteY3" fmla="*/ 1089660 h 1089660"/>
              <a:gd name="connsiteX4" fmla="*/ 0 w 2171700"/>
              <a:gd name="connsiteY4" fmla="*/ 0 h 1089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71700" h="1089660">
                <a:moveTo>
                  <a:pt x="0" y="0"/>
                </a:moveTo>
                <a:lnTo>
                  <a:pt x="2171700" y="0"/>
                </a:lnTo>
                <a:lnTo>
                  <a:pt x="2171700" y="1089660"/>
                </a:lnTo>
                <a:lnTo>
                  <a:pt x="0" y="108966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283B223-FC03-4908-BF62-F513188314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03" t="21500" r="8179" b="69000"/>
          <a:stretch>
            <a:fillRect/>
          </a:stretch>
        </p:blipFill>
        <p:spPr>
          <a:xfrm>
            <a:off x="8083435" y="1973086"/>
            <a:ext cx="4224679" cy="1267403"/>
          </a:xfrm>
          <a:custGeom>
            <a:avLst/>
            <a:gdLst>
              <a:gd name="connsiteX0" fmla="*/ 0 w 2171700"/>
              <a:gd name="connsiteY0" fmla="*/ 0 h 651510"/>
              <a:gd name="connsiteX1" fmla="*/ 2171700 w 2171700"/>
              <a:gd name="connsiteY1" fmla="*/ 0 h 651510"/>
              <a:gd name="connsiteX2" fmla="*/ 2171700 w 2171700"/>
              <a:gd name="connsiteY2" fmla="*/ 651510 h 651510"/>
              <a:gd name="connsiteX3" fmla="*/ 0 w 2171700"/>
              <a:gd name="connsiteY3" fmla="*/ 651510 h 651510"/>
              <a:gd name="connsiteX4" fmla="*/ 0 w 2171700"/>
              <a:gd name="connsiteY4" fmla="*/ 0 h 651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71700" h="651510">
                <a:moveTo>
                  <a:pt x="0" y="0"/>
                </a:moveTo>
                <a:lnTo>
                  <a:pt x="2171700" y="0"/>
                </a:lnTo>
                <a:lnTo>
                  <a:pt x="2171700" y="651510"/>
                </a:lnTo>
                <a:lnTo>
                  <a:pt x="0" y="65151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468C7E0-037B-496D-9BA6-25C7503B98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03" t="31389" r="8179" b="53000"/>
          <a:stretch>
            <a:fillRect/>
          </a:stretch>
        </p:blipFill>
        <p:spPr>
          <a:xfrm>
            <a:off x="4592775" y="244925"/>
            <a:ext cx="3682434" cy="1815375"/>
          </a:xfrm>
          <a:custGeom>
            <a:avLst/>
            <a:gdLst>
              <a:gd name="connsiteX0" fmla="*/ 0 w 2171700"/>
              <a:gd name="connsiteY0" fmla="*/ 0 h 1070610"/>
              <a:gd name="connsiteX1" fmla="*/ 2171700 w 2171700"/>
              <a:gd name="connsiteY1" fmla="*/ 0 h 1070610"/>
              <a:gd name="connsiteX2" fmla="*/ 2171700 w 2171700"/>
              <a:gd name="connsiteY2" fmla="*/ 1070610 h 1070610"/>
              <a:gd name="connsiteX3" fmla="*/ 0 w 2171700"/>
              <a:gd name="connsiteY3" fmla="*/ 1070610 h 1070610"/>
              <a:gd name="connsiteX4" fmla="*/ 0 w 2171700"/>
              <a:gd name="connsiteY4" fmla="*/ 0 h 107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71700" h="1070610">
                <a:moveTo>
                  <a:pt x="0" y="0"/>
                </a:moveTo>
                <a:lnTo>
                  <a:pt x="2171700" y="0"/>
                </a:lnTo>
                <a:lnTo>
                  <a:pt x="2171700" y="1070610"/>
                </a:lnTo>
                <a:lnTo>
                  <a:pt x="0" y="107061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5EACA83-2A0E-44A2-92A6-D733675FF6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03" t="47389" r="8179" b="39889"/>
          <a:stretch>
            <a:fillRect/>
          </a:stretch>
        </p:blipFill>
        <p:spPr>
          <a:xfrm>
            <a:off x="340857" y="265769"/>
            <a:ext cx="4051645" cy="1627766"/>
          </a:xfrm>
          <a:custGeom>
            <a:avLst/>
            <a:gdLst>
              <a:gd name="connsiteX0" fmla="*/ 0 w 2171700"/>
              <a:gd name="connsiteY0" fmla="*/ 0 h 872490"/>
              <a:gd name="connsiteX1" fmla="*/ 2171700 w 2171700"/>
              <a:gd name="connsiteY1" fmla="*/ 0 h 872490"/>
              <a:gd name="connsiteX2" fmla="*/ 2171700 w 2171700"/>
              <a:gd name="connsiteY2" fmla="*/ 872490 h 872490"/>
              <a:gd name="connsiteX3" fmla="*/ 0 w 2171700"/>
              <a:gd name="connsiteY3" fmla="*/ 872490 h 872490"/>
              <a:gd name="connsiteX4" fmla="*/ 0 w 2171700"/>
              <a:gd name="connsiteY4" fmla="*/ 0 h 872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71700" h="872490">
                <a:moveTo>
                  <a:pt x="0" y="0"/>
                </a:moveTo>
                <a:lnTo>
                  <a:pt x="2171700" y="0"/>
                </a:lnTo>
                <a:lnTo>
                  <a:pt x="2171700" y="872490"/>
                </a:lnTo>
                <a:lnTo>
                  <a:pt x="0" y="87249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54FF186-6134-4F65-96FE-1698C30B2B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03" t="72625" r="12153" b="9583"/>
          <a:stretch>
            <a:fillRect/>
          </a:stretch>
        </p:blipFill>
        <p:spPr>
          <a:xfrm>
            <a:off x="7396680" y="3462251"/>
            <a:ext cx="3568700" cy="1991594"/>
          </a:xfrm>
          <a:custGeom>
            <a:avLst/>
            <a:gdLst>
              <a:gd name="connsiteX0" fmla="*/ 0 w 1960243"/>
              <a:gd name="connsiteY0" fmla="*/ 0 h 1220153"/>
              <a:gd name="connsiteX1" fmla="*/ 1960243 w 1960243"/>
              <a:gd name="connsiteY1" fmla="*/ 0 h 1220153"/>
              <a:gd name="connsiteX2" fmla="*/ 1960243 w 1960243"/>
              <a:gd name="connsiteY2" fmla="*/ 1220153 h 1220153"/>
              <a:gd name="connsiteX3" fmla="*/ 0 w 1960243"/>
              <a:gd name="connsiteY3" fmla="*/ 1220153 h 1220153"/>
              <a:gd name="connsiteX4" fmla="*/ 0 w 1960243"/>
              <a:gd name="connsiteY4" fmla="*/ 0 h 1220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60243" h="1220153">
                <a:moveTo>
                  <a:pt x="0" y="0"/>
                </a:moveTo>
                <a:lnTo>
                  <a:pt x="1960243" y="0"/>
                </a:lnTo>
                <a:lnTo>
                  <a:pt x="1960243" y="1220153"/>
                </a:lnTo>
                <a:lnTo>
                  <a:pt x="0" y="1220153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95DF6964-3CF8-4537-A1C1-8D581BA634E7}"/>
              </a:ext>
            </a:extLst>
          </p:cNvPr>
          <p:cNvSpPr/>
          <p:nvPr/>
        </p:nvSpPr>
        <p:spPr>
          <a:xfrm>
            <a:off x="6997147" y="5577791"/>
            <a:ext cx="4224679" cy="1100922"/>
          </a:xfrm>
          <a:prstGeom prst="roundRect">
            <a:avLst>
              <a:gd name="adj" fmla="val 37932"/>
            </a:avLst>
          </a:prstGeom>
          <a:solidFill>
            <a:srgbClr val="FFF8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97ACD4B-DC7D-427F-B7B5-EF6F5E427684}"/>
              </a:ext>
            </a:extLst>
          </p:cNvPr>
          <p:cNvSpPr txBox="1"/>
          <p:nvPr/>
        </p:nvSpPr>
        <p:spPr>
          <a:xfrm>
            <a:off x="6997147" y="5666587"/>
            <a:ext cx="43250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Y" b="1" dirty="0"/>
              <a:t>لأن كثافة الهواء الساخن داخل البالون أقل من كثافة الهواء البارد خارج البالون فيتصاعد المنطاد ويطفو</a:t>
            </a:r>
          </a:p>
          <a:p>
            <a:pPr algn="ctr" rtl="1"/>
            <a:r>
              <a:rPr lang="ar-SY" b="1" dirty="0"/>
              <a:t>فوق الهواء الأبرد والأكبر كثافة</a:t>
            </a:r>
            <a:endParaRPr lang="en-US" dirty="0">
              <a:cs typeface="+mj-cs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502273CE-64BE-4AAD-AB56-2E189D29A0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1826" y="3934708"/>
            <a:ext cx="970174" cy="292329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8D02012A-1255-4382-9424-D28428D4AB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9" t="70306" r="51003" b="19889"/>
          <a:stretch>
            <a:fillRect/>
          </a:stretch>
        </p:blipFill>
        <p:spPr>
          <a:xfrm>
            <a:off x="3061426" y="2194470"/>
            <a:ext cx="3781510" cy="1170941"/>
          </a:xfrm>
          <a:custGeom>
            <a:avLst/>
            <a:gdLst>
              <a:gd name="connsiteX0" fmla="*/ 0 w 2171700"/>
              <a:gd name="connsiteY0" fmla="*/ 0 h 672465"/>
              <a:gd name="connsiteX1" fmla="*/ 2171700 w 2171700"/>
              <a:gd name="connsiteY1" fmla="*/ 0 h 672465"/>
              <a:gd name="connsiteX2" fmla="*/ 2171700 w 2171700"/>
              <a:gd name="connsiteY2" fmla="*/ 672465 h 672465"/>
              <a:gd name="connsiteX3" fmla="*/ 0 w 2171700"/>
              <a:gd name="connsiteY3" fmla="*/ 672465 h 672465"/>
              <a:gd name="connsiteX4" fmla="*/ 0 w 2171700"/>
              <a:gd name="connsiteY4" fmla="*/ 0 h 672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71700" h="672465">
                <a:moveTo>
                  <a:pt x="0" y="0"/>
                </a:moveTo>
                <a:lnTo>
                  <a:pt x="2171700" y="0"/>
                </a:lnTo>
                <a:lnTo>
                  <a:pt x="2171700" y="672465"/>
                </a:lnTo>
                <a:lnTo>
                  <a:pt x="0" y="67246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B4944579-344D-43BC-B918-C6D10D76BE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9" t="81194" r="51003" b="10778"/>
          <a:stretch>
            <a:fillRect/>
          </a:stretch>
        </p:blipFill>
        <p:spPr>
          <a:xfrm>
            <a:off x="1883643" y="3846569"/>
            <a:ext cx="5213877" cy="1321763"/>
          </a:xfrm>
          <a:custGeom>
            <a:avLst/>
            <a:gdLst>
              <a:gd name="connsiteX0" fmla="*/ 0 w 2171700"/>
              <a:gd name="connsiteY0" fmla="*/ 0 h 550545"/>
              <a:gd name="connsiteX1" fmla="*/ 2171700 w 2171700"/>
              <a:gd name="connsiteY1" fmla="*/ 0 h 550545"/>
              <a:gd name="connsiteX2" fmla="*/ 2171700 w 2171700"/>
              <a:gd name="connsiteY2" fmla="*/ 550545 h 550545"/>
              <a:gd name="connsiteX3" fmla="*/ 0 w 2171700"/>
              <a:gd name="connsiteY3" fmla="*/ 550545 h 550545"/>
              <a:gd name="connsiteX4" fmla="*/ 0 w 2171700"/>
              <a:gd name="connsiteY4" fmla="*/ 0 h 550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71700" h="550545">
                <a:moveTo>
                  <a:pt x="0" y="0"/>
                </a:moveTo>
                <a:lnTo>
                  <a:pt x="2171700" y="0"/>
                </a:lnTo>
                <a:lnTo>
                  <a:pt x="2171700" y="550545"/>
                </a:lnTo>
                <a:lnTo>
                  <a:pt x="0" y="550545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6D4913A3-BF1A-4FD6-B793-FE8A320083E4}"/>
              </a:ext>
            </a:extLst>
          </p:cNvPr>
          <p:cNvSpPr/>
          <p:nvPr/>
        </p:nvSpPr>
        <p:spPr>
          <a:xfrm>
            <a:off x="1328524" y="5259106"/>
            <a:ext cx="4798822" cy="1067618"/>
          </a:xfrm>
          <a:prstGeom prst="roundRect">
            <a:avLst>
              <a:gd name="adj" fmla="val 37932"/>
            </a:avLst>
          </a:prstGeom>
          <a:solidFill>
            <a:srgbClr val="FFF8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D6EC72D-8FEB-4221-8686-508C12F642AC}"/>
              </a:ext>
            </a:extLst>
          </p:cNvPr>
          <p:cNvSpPr txBox="1"/>
          <p:nvPr/>
        </p:nvSpPr>
        <p:spPr>
          <a:xfrm>
            <a:off x="1615595" y="5331250"/>
            <a:ext cx="43250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Y" b="1" dirty="0"/>
              <a:t>يجب أن يقوم قائد المنطاد يتسخين الهواء داخل البالون ولأن الهواء الساخن له كثافة أقل من الهواء البارد</a:t>
            </a:r>
          </a:p>
          <a:p>
            <a:pPr algn="ctr" rtl="1"/>
            <a:r>
              <a:rPr lang="ar-SY" b="1" dirty="0"/>
              <a:t>مما يجعل البالون يرتفع إلى أعلى</a:t>
            </a:r>
            <a:endParaRPr lang="en-US" dirty="0">
              <a:cs typeface="+mj-cs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06A24630-6FF3-47E0-8761-EBD917696F2A}"/>
              </a:ext>
            </a:extLst>
          </p:cNvPr>
          <p:cNvSpPr/>
          <p:nvPr/>
        </p:nvSpPr>
        <p:spPr>
          <a:xfrm>
            <a:off x="3748613" y="3026050"/>
            <a:ext cx="1187406" cy="479221"/>
          </a:xfrm>
          <a:prstGeom prst="roundRect">
            <a:avLst>
              <a:gd name="adj" fmla="val 37932"/>
            </a:avLst>
          </a:prstGeom>
          <a:solidFill>
            <a:srgbClr val="FFF8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371307B-9DCA-482B-9A5D-4D2BD6242CDE}"/>
              </a:ext>
            </a:extLst>
          </p:cNvPr>
          <p:cNvSpPr txBox="1"/>
          <p:nvPr/>
        </p:nvSpPr>
        <p:spPr>
          <a:xfrm>
            <a:off x="3799413" y="3067121"/>
            <a:ext cx="11861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Y" b="1" dirty="0"/>
              <a:t> 8 جم / سم3</a:t>
            </a:r>
            <a:endParaRPr lang="en-US" dirty="0"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616047530"/>
      </p:ext>
    </p:extLst>
  </p:cSld>
  <p:clrMapOvr>
    <a:masterClrMapping/>
  </p:clrMapOvr>
  <p:transition spd="slow">
    <p:push dir="r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41000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2" accel="41000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2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3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2" accel="41000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7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8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0" presetID="2" presetClass="entr" presetSubtype="2" accel="41000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2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3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5" presetID="2" presetClass="entr" presetSubtype="2" accel="41000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7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8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30" presetID="2" presetClass="entr" presetSubtype="2" accel="41000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32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33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35" presetID="2" presetClass="entr" presetSubtype="2" accel="41000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37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38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2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3" dur="75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45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Abs val="100"/>
                                      </p:iterate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2751"/>
                                </p:stCondLst>
                                <p:childTnLst>
                                  <p:par>
                                    <p:cTn id="48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50" dur="75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3501"/>
                                </p:stCondLst>
                                <p:childTnLst>
                                  <p:par>
                                    <p:cTn id="52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Abs val="100"/>
                                      </p:iterate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5802"/>
                                </p:stCondLst>
                                <p:childTnLst>
                                  <p:par>
                                    <p:cTn id="55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57" dur="75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552"/>
                                </p:stCondLst>
                                <p:childTnLst>
                                  <p:par>
                                    <p:cTn id="59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Abs val="100"/>
                                      </p:iterate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2" grpId="0" animBg="1"/>
          <p:bldP spid="33" grpId="0"/>
          <p:bldP spid="37" grpId="0" animBg="1"/>
          <p:bldP spid="38" grpId="0"/>
          <p:bldP spid="39" grpId="0" animBg="1"/>
          <p:bldP spid="40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41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2" accel="41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2" accel="41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0" presetID="2" presetClass="entr" presetSubtype="2" accel="41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5" presetID="2" presetClass="entr" presetSubtype="2" accel="41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30" presetID="2" presetClass="entr" presetSubtype="2" accel="41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35" presetID="2" presetClass="entr" presetSubtype="2" accel="41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2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3" dur="75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45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Abs val="100"/>
                                      </p:iterate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2751"/>
                                </p:stCondLst>
                                <p:childTnLst>
                                  <p:par>
                                    <p:cTn id="48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50" dur="75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3501"/>
                                </p:stCondLst>
                                <p:childTnLst>
                                  <p:par>
                                    <p:cTn id="52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Abs val="100"/>
                                      </p:iterate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5802"/>
                                </p:stCondLst>
                                <p:childTnLst>
                                  <p:par>
                                    <p:cTn id="55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57" dur="75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552"/>
                                </p:stCondLst>
                                <p:childTnLst>
                                  <p:par>
                                    <p:cTn id="59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Abs val="100"/>
                                      </p:iterate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2" grpId="0" animBg="1"/>
          <p:bldP spid="33" grpId="0"/>
          <p:bldP spid="37" grpId="0" animBg="1"/>
          <p:bldP spid="38" grpId="0"/>
          <p:bldP spid="39" grpId="0" animBg="1"/>
          <p:bldP spid="40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>
            <a:extLst>
              <a:ext uri="{FF2B5EF4-FFF2-40B4-BE49-F238E27FC236}">
                <a16:creationId xmlns:a16="http://schemas.microsoft.com/office/drawing/2014/main" id="{D64A5E4E-18D9-4160-8B83-FCA8FFFEC3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3" t="7674" r="52103" b="86296"/>
          <a:stretch>
            <a:fillRect/>
          </a:stretch>
        </p:blipFill>
        <p:spPr>
          <a:xfrm>
            <a:off x="7421519" y="111783"/>
            <a:ext cx="4452982" cy="776113"/>
          </a:xfrm>
          <a:custGeom>
            <a:avLst/>
            <a:gdLst>
              <a:gd name="connsiteX0" fmla="*/ 0 w 3429000"/>
              <a:gd name="connsiteY0" fmla="*/ 0 h 695325"/>
              <a:gd name="connsiteX1" fmla="*/ 3429000 w 3429000"/>
              <a:gd name="connsiteY1" fmla="*/ 0 h 695325"/>
              <a:gd name="connsiteX2" fmla="*/ 3429000 w 3429000"/>
              <a:gd name="connsiteY2" fmla="*/ 695325 h 695325"/>
              <a:gd name="connsiteX3" fmla="*/ 0 w 3429000"/>
              <a:gd name="connsiteY3" fmla="*/ 695325 h 695325"/>
              <a:gd name="connsiteX4" fmla="*/ 0 w 3429000"/>
              <a:gd name="connsiteY4" fmla="*/ 0 h 695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29000" h="695325">
                <a:moveTo>
                  <a:pt x="0" y="0"/>
                </a:moveTo>
                <a:lnTo>
                  <a:pt x="3429000" y="0"/>
                </a:lnTo>
                <a:lnTo>
                  <a:pt x="3429000" y="695325"/>
                </a:lnTo>
                <a:lnTo>
                  <a:pt x="0" y="695325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B9F4D2D7-74BB-4B09-BC39-78F87A12CA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9" t="13719" r="51003" b="32111"/>
          <a:stretch>
            <a:fillRect/>
          </a:stretch>
        </p:blipFill>
        <p:spPr>
          <a:xfrm>
            <a:off x="0" y="887896"/>
            <a:ext cx="12231756" cy="5989723"/>
          </a:xfrm>
          <a:custGeom>
            <a:avLst/>
            <a:gdLst>
              <a:gd name="connsiteX0" fmla="*/ 0 w 5521219"/>
              <a:gd name="connsiteY0" fmla="*/ 0 h 9444770"/>
              <a:gd name="connsiteX1" fmla="*/ 5521219 w 5521219"/>
              <a:gd name="connsiteY1" fmla="*/ 0 h 9444770"/>
              <a:gd name="connsiteX2" fmla="*/ 5521219 w 5521219"/>
              <a:gd name="connsiteY2" fmla="*/ 9444770 h 9444770"/>
              <a:gd name="connsiteX3" fmla="*/ 2191396 w 5521219"/>
              <a:gd name="connsiteY3" fmla="*/ 9444770 h 9444770"/>
              <a:gd name="connsiteX4" fmla="*/ 2304489 w 5521219"/>
              <a:gd name="connsiteY4" fmla="*/ 9429691 h 9444770"/>
              <a:gd name="connsiteX5" fmla="*/ 3053448 w 5521219"/>
              <a:gd name="connsiteY5" fmla="*/ 9218446 h 9444770"/>
              <a:gd name="connsiteX6" fmla="*/ 3145347 w 5521219"/>
              <a:gd name="connsiteY6" fmla="*/ 8928607 h 9444770"/>
              <a:gd name="connsiteX7" fmla="*/ 5165920 w 5521219"/>
              <a:gd name="connsiteY7" fmla="*/ 8928607 h 9444770"/>
              <a:gd name="connsiteX8" fmla="*/ 5165920 w 5521219"/>
              <a:gd name="connsiteY8" fmla="*/ 7382629 h 9444770"/>
              <a:gd name="connsiteX9" fmla="*/ 5165920 w 5521219"/>
              <a:gd name="connsiteY9" fmla="*/ 7226703 h 9444770"/>
              <a:gd name="connsiteX10" fmla="*/ 5165920 w 5521219"/>
              <a:gd name="connsiteY10" fmla="*/ 6777130 h 9444770"/>
              <a:gd name="connsiteX11" fmla="*/ 5165920 w 5521219"/>
              <a:gd name="connsiteY11" fmla="*/ 6352813 h 9444770"/>
              <a:gd name="connsiteX12" fmla="*/ 5165920 w 5521219"/>
              <a:gd name="connsiteY12" fmla="*/ 6327556 h 9444770"/>
              <a:gd name="connsiteX13" fmla="*/ 5165920 w 5521219"/>
              <a:gd name="connsiteY13" fmla="*/ 5747313 h 9444770"/>
              <a:gd name="connsiteX14" fmla="*/ 5165920 w 5521219"/>
              <a:gd name="connsiteY14" fmla="*/ 5297740 h 9444770"/>
              <a:gd name="connsiteX15" fmla="*/ 355300 w 5521219"/>
              <a:gd name="connsiteY15" fmla="*/ 5297740 h 9444770"/>
              <a:gd name="connsiteX16" fmla="*/ 355300 w 5521219"/>
              <a:gd name="connsiteY16" fmla="*/ 6327556 h 9444770"/>
              <a:gd name="connsiteX17" fmla="*/ 930260 w 5521219"/>
              <a:gd name="connsiteY17" fmla="*/ 6327556 h 9444770"/>
              <a:gd name="connsiteX18" fmla="*/ 787367 w 5521219"/>
              <a:gd name="connsiteY18" fmla="*/ 7874161 h 9444770"/>
              <a:gd name="connsiteX19" fmla="*/ 336071 w 5521219"/>
              <a:gd name="connsiteY19" fmla="*/ 7787743 h 9444770"/>
              <a:gd name="connsiteX20" fmla="*/ 0 w 5521219"/>
              <a:gd name="connsiteY20" fmla="*/ 7907234 h 9444770"/>
              <a:gd name="connsiteX21" fmla="*/ 0 w 5521219"/>
              <a:gd name="connsiteY21" fmla="*/ 0 h 9444770"/>
              <a:gd name="connsiteX22" fmla="*/ 355300 w 5521219"/>
              <a:gd name="connsiteY22" fmla="*/ 76632 h 9444770"/>
              <a:gd name="connsiteX23" fmla="*/ 355300 w 5521219"/>
              <a:gd name="connsiteY23" fmla="*/ 2453136 h 9444770"/>
              <a:gd name="connsiteX24" fmla="*/ 5165920 w 5521219"/>
              <a:gd name="connsiteY24" fmla="*/ 2453136 h 9444770"/>
              <a:gd name="connsiteX25" fmla="*/ 5165920 w 5521219"/>
              <a:gd name="connsiteY25" fmla="*/ 76632 h 9444770"/>
              <a:gd name="connsiteX26" fmla="*/ 355300 w 5521219"/>
              <a:gd name="connsiteY26" fmla="*/ 76632 h 9444770"/>
              <a:gd name="connsiteX27" fmla="*/ 355300 w 5521219"/>
              <a:gd name="connsiteY27" fmla="*/ 2532353 h 9444770"/>
              <a:gd name="connsiteX28" fmla="*/ 355300 w 5521219"/>
              <a:gd name="connsiteY28" fmla="*/ 4109489 h 9444770"/>
              <a:gd name="connsiteX29" fmla="*/ 5165920 w 5521219"/>
              <a:gd name="connsiteY29" fmla="*/ 4109489 h 9444770"/>
              <a:gd name="connsiteX30" fmla="*/ 5165920 w 5521219"/>
              <a:gd name="connsiteY30" fmla="*/ 2532353 h 9444770"/>
              <a:gd name="connsiteX31" fmla="*/ 355300 w 5521219"/>
              <a:gd name="connsiteY31" fmla="*/ 2532353 h 9444770"/>
              <a:gd name="connsiteX32" fmla="*/ 355300 w 5521219"/>
              <a:gd name="connsiteY32" fmla="*/ 4188706 h 9444770"/>
              <a:gd name="connsiteX33" fmla="*/ 355300 w 5521219"/>
              <a:gd name="connsiteY33" fmla="*/ 5218522 h 9444770"/>
              <a:gd name="connsiteX34" fmla="*/ 5165920 w 5521219"/>
              <a:gd name="connsiteY34" fmla="*/ 5218522 h 9444770"/>
              <a:gd name="connsiteX35" fmla="*/ 5165920 w 5521219"/>
              <a:gd name="connsiteY35" fmla="*/ 4188706 h 9444770"/>
              <a:gd name="connsiteX36" fmla="*/ 355300 w 5521219"/>
              <a:gd name="connsiteY36" fmla="*/ 4188706 h 9444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5521219" h="9444770">
                <a:moveTo>
                  <a:pt x="0" y="0"/>
                </a:moveTo>
                <a:lnTo>
                  <a:pt x="5521219" y="0"/>
                </a:lnTo>
                <a:lnTo>
                  <a:pt x="5521219" y="9444770"/>
                </a:lnTo>
                <a:lnTo>
                  <a:pt x="2191396" y="9444770"/>
                </a:lnTo>
                <a:lnTo>
                  <a:pt x="2304489" y="9429691"/>
                </a:lnTo>
                <a:lnTo>
                  <a:pt x="3053448" y="9218446"/>
                </a:lnTo>
                <a:lnTo>
                  <a:pt x="3145347" y="8928607"/>
                </a:lnTo>
                <a:lnTo>
                  <a:pt x="5165920" y="8928607"/>
                </a:lnTo>
                <a:lnTo>
                  <a:pt x="5165920" y="7382629"/>
                </a:lnTo>
                <a:lnTo>
                  <a:pt x="5165920" y="7226703"/>
                </a:lnTo>
                <a:lnTo>
                  <a:pt x="5165920" y="6777130"/>
                </a:lnTo>
                <a:lnTo>
                  <a:pt x="5165920" y="6352813"/>
                </a:lnTo>
                <a:lnTo>
                  <a:pt x="5165920" y="6327556"/>
                </a:lnTo>
                <a:lnTo>
                  <a:pt x="5165920" y="5747313"/>
                </a:lnTo>
                <a:lnTo>
                  <a:pt x="5165920" y="5297740"/>
                </a:lnTo>
                <a:lnTo>
                  <a:pt x="355300" y="5297740"/>
                </a:lnTo>
                <a:lnTo>
                  <a:pt x="355300" y="6327556"/>
                </a:lnTo>
                <a:lnTo>
                  <a:pt x="930260" y="6327556"/>
                </a:lnTo>
                <a:lnTo>
                  <a:pt x="787367" y="7874161"/>
                </a:lnTo>
                <a:lnTo>
                  <a:pt x="336071" y="7787743"/>
                </a:lnTo>
                <a:lnTo>
                  <a:pt x="0" y="7907234"/>
                </a:lnTo>
                <a:lnTo>
                  <a:pt x="0" y="0"/>
                </a:lnTo>
                <a:close/>
                <a:moveTo>
                  <a:pt x="355300" y="76632"/>
                </a:moveTo>
                <a:lnTo>
                  <a:pt x="355300" y="2453136"/>
                </a:lnTo>
                <a:lnTo>
                  <a:pt x="5165920" y="2453136"/>
                </a:lnTo>
                <a:lnTo>
                  <a:pt x="5165920" y="76632"/>
                </a:lnTo>
                <a:lnTo>
                  <a:pt x="355300" y="76632"/>
                </a:lnTo>
                <a:close/>
                <a:moveTo>
                  <a:pt x="355300" y="2532353"/>
                </a:moveTo>
                <a:lnTo>
                  <a:pt x="355300" y="4109489"/>
                </a:lnTo>
                <a:lnTo>
                  <a:pt x="5165920" y="4109489"/>
                </a:lnTo>
                <a:lnTo>
                  <a:pt x="5165920" y="2532353"/>
                </a:lnTo>
                <a:lnTo>
                  <a:pt x="355300" y="2532353"/>
                </a:lnTo>
                <a:close/>
                <a:moveTo>
                  <a:pt x="355300" y="4188706"/>
                </a:moveTo>
                <a:lnTo>
                  <a:pt x="355300" y="5218522"/>
                </a:lnTo>
                <a:lnTo>
                  <a:pt x="5165920" y="5218522"/>
                </a:lnTo>
                <a:lnTo>
                  <a:pt x="5165920" y="4188706"/>
                </a:lnTo>
                <a:lnTo>
                  <a:pt x="355300" y="4188706"/>
                </a:lnTo>
                <a:close/>
              </a:path>
            </a:pathLst>
          </a:custGeom>
          <a:ln>
            <a:noFill/>
          </a:ln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230E32D-134A-488D-8555-F498E8EA17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6" t="14159" r="53630" b="72211"/>
          <a:stretch>
            <a:fillRect/>
          </a:stretch>
        </p:blipFill>
        <p:spPr>
          <a:xfrm>
            <a:off x="7670146" y="935628"/>
            <a:ext cx="3955728" cy="1954177"/>
          </a:xfrm>
          <a:custGeom>
            <a:avLst/>
            <a:gdLst>
              <a:gd name="connsiteX0" fmla="*/ 0 w 3181350"/>
              <a:gd name="connsiteY0" fmla="*/ 0 h 1571625"/>
              <a:gd name="connsiteX1" fmla="*/ 3181350 w 3181350"/>
              <a:gd name="connsiteY1" fmla="*/ 0 h 1571625"/>
              <a:gd name="connsiteX2" fmla="*/ 3181350 w 3181350"/>
              <a:gd name="connsiteY2" fmla="*/ 1571625 h 1571625"/>
              <a:gd name="connsiteX3" fmla="*/ 0 w 3181350"/>
              <a:gd name="connsiteY3" fmla="*/ 1571625 h 1571625"/>
              <a:gd name="connsiteX4" fmla="*/ 0 w 3181350"/>
              <a:gd name="connsiteY4" fmla="*/ 0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81350" h="1571625">
                <a:moveTo>
                  <a:pt x="0" y="0"/>
                </a:moveTo>
                <a:lnTo>
                  <a:pt x="3181350" y="0"/>
                </a:lnTo>
                <a:lnTo>
                  <a:pt x="3181350" y="1571625"/>
                </a:lnTo>
                <a:lnTo>
                  <a:pt x="0" y="157162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51D4781-876A-4FF8-9B8B-EBA714F449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6" t="28243" r="53630" b="62711"/>
          <a:stretch>
            <a:fillRect/>
          </a:stretch>
        </p:blipFill>
        <p:spPr>
          <a:xfrm>
            <a:off x="7778262" y="3571745"/>
            <a:ext cx="3778237" cy="1238674"/>
          </a:xfrm>
          <a:custGeom>
            <a:avLst/>
            <a:gdLst>
              <a:gd name="connsiteX0" fmla="*/ 0 w 3181350"/>
              <a:gd name="connsiteY0" fmla="*/ 0 h 1042988"/>
              <a:gd name="connsiteX1" fmla="*/ 3181350 w 3181350"/>
              <a:gd name="connsiteY1" fmla="*/ 0 h 1042988"/>
              <a:gd name="connsiteX2" fmla="*/ 3181350 w 3181350"/>
              <a:gd name="connsiteY2" fmla="*/ 1042988 h 1042988"/>
              <a:gd name="connsiteX3" fmla="*/ 0 w 3181350"/>
              <a:gd name="connsiteY3" fmla="*/ 1042988 h 1042988"/>
              <a:gd name="connsiteX4" fmla="*/ 0 w 3181350"/>
              <a:gd name="connsiteY4" fmla="*/ 0 h 1042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81350" h="1042988">
                <a:moveTo>
                  <a:pt x="0" y="0"/>
                </a:moveTo>
                <a:lnTo>
                  <a:pt x="3181350" y="0"/>
                </a:lnTo>
                <a:lnTo>
                  <a:pt x="3181350" y="1042988"/>
                </a:lnTo>
                <a:lnTo>
                  <a:pt x="0" y="1042988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919DE8C5-046D-4199-9D70-ECA9D32CDF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6" t="37743" r="53630" b="56350"/>
          <a:stretch>
            <a:fillRect/>
          </a:stretch>
        </p:blipFill>
        <p:spPr>
          <a:xfrm>
            <a:off x="7487999" y="4799812"/>
            <a:ext cx="4122620" cy="882535"/>
          </a:xfrm>
          <a:custGeom>
            <a:avLst/>
            <a:gdLst>
              <a:gd name="connsiteX0" fmla="*/ 0 w 3181350"/>
              <a:gd name="connsiteY0" fmla="*/ 0 h 681036"/>
              <a:gd name="connsiteX1" fmla="*/ 3181350 w 3181350"/>
              <a:gd name="connsiteY1" fmla="*/ 0 h 681036"/>
              <a:gd name="connsiteX2" fmla="*/ 3181350 w 3181350"/>
              <a:gd name="connsiteY2" fmla="*/ 681036 h 681036"/>
              <a:gd name="connsiteX3" fmla="*/ 0 w 3181350"/>
              <a:gd name="connsiteY3" fmla="*/ 681036 h 681036"/>
              <a:gd name="connsiteX4" fmla="*/ 0 w 3181350"/>
              <a:gd name="connsiteY4" fmla="*/ 0 h 681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81350" h="681036">
                <a:moveTo>
                  <a:pt x="0" y="0"/>
                </a:moveTo>
                <a:lnTo>
                  <a:pt x="3181350" y="0"/>
                </a:lnTo>
                <a:lnTo>
                  <a:pt x="3181350" y="681036"/>
                </a:lnTo>
                <a:lnTo>
                  <a:pt x="0" y="68103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AA5C49E-6636-4FD1-BB83-7DF02E092E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6" t="44104" r="53630" b="35071"/>
          <a:stretch>
            <a:fillRect/>
          </a:stretch>
        </p:blipFill>
        <p:spPr>
          <a:xfrm>
            <a:off x="1858545" y="1131298"/>
            <a:ext cx="4293469" cy="3240542"/>
          </a:xfrm>
          <a:custGeom>
            <a:avLst/>
            <a:gdLst>
              <a:gd name="connsiteX0" fmla="*/ 0 w 3181350"/>
              <a:gd name="connsiteY0" fmla="*/ 0 h 2401158"/>
              <a:gd name="connsiteX1" fmla="*/ 3181350 w 3181350"/>
              <a:gd name="connsiteY1" fmla="*/ 0 h 2401158"/>
              <a:gd name="connsiteX2" fmla="*/ 3181350 w 3181350"/>
              <a:gd name="connsiteY2" fmla="*/ 297311 h 2401158"/>
              <a:gd name="connsiteX3" fmla="*/ 3181350 w 3181350"/>
              <a:gd name="connsiteY3" fmla="*/ 681036 h 2401158"/>
              <a:gd name="connsiteX4" fmla="*/ 3181350 w 3181350"/>
              <a:gd name="connsiteY4" fmla="*/ 697739 h 2401158"/>
              <a:gd name="connsiteX5" fmla="*/ 3181350 w 3181350"/>
              <a:gd name="connsiteY5" fmla="*/ 978347 h 2401158"/>
              <a:gd name="connsiteX6" fmla="*/ 3181350 w 3181350"/>
              <a:gd name="connsiteY6" fmla="*/ 1275658 h 2401158"/>
              <a:gd name="connsiteX7" fmla="*/ 3181350 w 3181350"/>
              <a:gd name="connsiteY7" fmla="*/ 1378775 h 2401158"/>
              <a:gd name="connsiteX8" fmla="*/ 3181350 w 3181350"/>
              <a:gd name="connsiteY8" fmla="*/ 2401158 h 2401158"/>
              <a:gd name="connsiteX9" fmla="*/ 1738313 w 3181350"/>
              <a:gd name="connsiteY9" fmla="*/ 2401158 h 2401158"/>
              <a:gd name="connsiteX10" fmla="*/ 1738313 w 3181350"/>
              <a:gd name="connsiteY10" fmla="*/ 1378775 h 2401158"/>
              <a:gd name="connsiteX11" fmla="*/ 1457325 w 3181350"/>
              <a:gd name="connsiteY11" fmla="*/ 1378775 h 2401158"/>
              <a:gd name="connsiteX12" fmla="*/ 1457325 w 3181350"/>
              <a:gd name="connsiteY12" fmla="*/ 978347 h 2401158"/>
              <a:gd name="connsiteX13" fmla="*/ 809625 w 3181350"/>
              <a:gd name="connsiteY13" fmla="*/ 978347 h 2401158"/>
              <a:gd name="connsiteX14" fmla="*/ 809625 w 3181350"/>
              <a:gd name="connsiteY14" fmla="*/ 681036 h 2401158"/>
              <a:gd name="connsiteX15" fmla="*/ 0 w 3181350"/>
              <a:gd name="connsiteY15" fmla="*/ 681036 h 2401158"/>
              <a:gd name="connsiteX16" fmla="*/ 0 w 3181350"/>
              <a:gd name="connsiteY16" fmla="*/ 0 h 2401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181350" h="2401158">
                <a:moveTo>
                  <a:pt x="0" y="0"/>
                </a:moveTo>
                <a:lnTo>
                  <a:pt x="3181350" y="0"/>
                </a:lnTo>
                <a:lnTo>
                  <a:pt x="3181350" y="297311"/>
                </a:lnTo>
                <a:lnTo>
                  <a:pt x="3181350" y="681036"/>
                </a:lnTo>
                <a:lnTo>
                  <a:pt x="3181350" y="697739"/>
                </a:lnTo>
                <a:lnTo>
                  <a:pt x="3181350" y="978347"/>
                </a:lnTo>
                <a:lnTo>
                  <a:pt x="3181350" y="1275658"/>
                </a:lnTo>
                <a:lnTo>
                  <a:pt x="3181350" y="1378775"/>
                </a:lnTo>
                <a:lnTo>
                  <a:pt x="3181350" y="2401158"/>
                </a:lnTo>
                <a:lnTo>
                  <a:pt x="1738313" y="2401158"/>
                </a:lnTo>
                <a:lnTo>
                  <a:pt x="1738313" y="1378775"/>
                </a:lnTo>
                <a:lnTo>
                  <a:pt x="1457325" y="1378775"/>
                </a:lnTo>
                <a:lnTo>
                  <a:pt x="1457325" y="978347"/>
                </a:lnTo>
                <a:lnTo>
                  <a:pt x="809625" y="978347"/>
                </a:lnTo>
                <a:lnTo>
                  <a:pt x="809625" y="681036"/>
                </a:lnTo>
                <a:lnTo>
                  <a:pt x="0" y="68103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1E944998-7952-4B35-BECA-B019200034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9" t="50010" r="68568" b="32111"/>
          <a:stretch>
            <a:fillRect/>
          </a:stretch>
        </p:blipFill>
        <p:spPr>
          <a:xfrm>
            <a:off x="115938" y="3978119"/>
            <a:ext cx="2806598" cy="2781495"/>
          </a:xfrm>
          <a:custGeom>
            <a:avLst/>
            <a:gdLst>
              <a:gd name="connsiteX0" fmla="*/ 615198 w 2080075"/>
              <a:gd name="connsiteY0" fmla="*/ 0 h 2061470"/>
              <a:gd name="connsiteX1" fmla="*/ 1020622 w 2080075"/>
              <a:gd name="connsiteY1" fmla="*/ 0 h 2061470"/>
              <a:gd name="connsiteX2" fmla="*/ 1044591 w 2080075"/>
              <a:gd name="connsiteY2" fmla="*/ 41819 h 2061470"/>
              <a:gd name="connsiteX3" fmla="*/ 1044591 w 2080075"/>
              <a:gd name="connsiteY3" fmla="*/ 297311 h 2061470"/>
              <a:gd name="connsiteX4" fmla="*/ 1191032 w 2080075"/>
              <a:gd name="connsiteY4" fmla="*/ 297311 h 2061470"/>
              <a:gd name="connsiteX5" fmla="*/ 1206500 w 2080075"/>
              <a:gd name="connsiteY5" fmla="*/ 324298 h 2061470"/>
              <a:gd name="connsiteX6" fmla="*/ 1692291 w 2080075"/>
              <a:gd name="connsiteY6" fmla="*/ 413049 h 2061470"/>
              <a:gd name="connsiteX7" fmla="*/ 1692291 w 2080075"/>
              <a:gd name="connsiteY7" fmla="*/ 697739 h 2061470"/>
              <a:gd name="connsiteX8" fmla="*/ 1916128 w 2080075"/>
              <a:gd name="connsiteY8" fmla="*/ 697739 h 2061470"/>
              <a:gd name="connsiteX9" fmla="*/ 1973279 w 2080075"/>
              <a:gd name="connsiteY9" fmla="*/ 991219 h 2061470"/>
              <a:gd name="connsiteX10" fmla="*/ 1973279 w 2080075"/>
              <a:gd name="connsiteY10" fmla="*/ 1720122 h 2061470"/>
              <a:gd name="connsiteX11" fmla="*/ 2080075 w 2080075"/>
              <a:gd name="connsiteY11" fmla="*/ 1720122 h 2061470"/>
              <a:gd name="connsiteX12" fmla="*/ 2019300 w 2080075"/>
              <a:gd name="connsiteY12" fmla="*/ 1911798 h 2061470"/>
              <a:gd name="connsiteX13" fmla="*/ 1524000 w 2080075"/>
              <a:gd name="connsiteY13" fmla="*/ 2051498 h 2061470"/>
              <a:gd name="connsiteX14" fmla="*/ 1449210 w 2080075"/>
              <a:gd name="connsiteY14" fmla="*/ 2061470 h 2061470"/>
              <a:gd name="connsiteX15" fmla="*/ 879236 w 2080075"/>
              <a:gd name="connsiteY15" fmla="*/ 2061470 h 2061470"/>
              <a:gd name="connsiteX16" fmla="*/ 508000 w 2080075"/>
              <a:gd name="connsiteY16" fmla="*/ 1943548 h 2061470"/>
              <a:gd name="connsiteX17" fmla="*/ 406400 w 2080075"/>
              <a:gd name="connsiteY17" fmla="*/ 1753048 h 2061470"/>
              <a:gd name="connsiteX18" fmla="*/ 336550 w 2080075"/>
              <a:gd name="connsiteY18" fmla="*/ 1753048 h 2061470"/>
              <a:gd name="connsiteX19" fmla="*/ 95250 w 2080075"/>
              <a:gd name="connsiteY19" fmla="*/ 1733998 h 2061470"/>
              <a:gd name="connsiteX20" fmla="*/ 0 w 2080075"/>
              <a:gd name="connsiteY20" fmla="*/ 1767336 h 2061470"/>
              <a:gd name="connsiteX21" fmla="*/ 0 w 2080075"/>
              <a:gd name="connsiteY21" fmla="*/ 1044670 h 2061470"/>
              <a:gd name="connsiteX22" fmla="*/ 222250 w 2080075"/>
              <a:gd name="connsiteY22" fmla="*/ 965648 h 2061470"/>
              <a:gd name="connsiteX23" fmla="*/ 520700 w 2080075"/>
              <a:gd name="connsiteY23" fmla="*/ 1022798 h 2061470"/>
              <a:gd name="connsiteX24" fmla="*/ 615198 w 2080075"/>
              <a:gd name="connsiteY24" fmla="*/ 0 h 2061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080075" h="2061470">
                <a:moveTo>
                  <a:pt x="615198" y="0"/>
                </a:moveTo>
                <a:lnTo>
                  <a:pt x="1020622" y="0"/>
                </a:lnTo>
                <a:lnTo>
                  <a:pt x="1044591" y="41819"/>
                </a:lnTo>
                <a:lnTo>
                  <a:pt x="1044591" y="297311"/>
                </a:lnTo>
                <a:lnTo>
                  <a:pt x="1191032" y="297311"/>
                </a:lnTo>
                <a:lnTo>
                  <a:pt x="1206500" y="324298"/>
                </a:lnTo>
                <a:lnTo>
                  <a:pt x="1692291" y="413049"/>
                </a:lnTo>
                <a:lnTo>
                  <a:pt x="1692291" y="697739"/>
                </a:lnTo>
                <a:lnTo>
                  <a:pt x="1916128" y="697739"/>
                </a:lnTo>
                <a:lnTo>
                  <a:pt x="1973279" y="991219"/>
                </a:lnTo>
                <a:lnTo>
                  <a:pt x="1973279" y="1720122"/>
                </a:lnTo>
                <a:lnTo>
                  <a:pt x="2080075" y="1720122"/>
                </a:lnTo>
                <a:lnTo>
                  <a:pt x="2019300" y="1911798"/>
                </a:lnTo>
                <a:lnTo>
                  <a:pt x="1524000" y="2051498"/>
                </a:lnTo>
                <a:lnTo>
                  <a:pt x="1449210" y="2061470"/>
                </a:lnTo>
                <a:lnTo>
                  <a:pt x="879236" y="2061470"/>
                </a:lnTo>
                <a:lnTo>
                  <a:pt x="508000" y="1943548"/>
                </a:lnTo>
                <a:lnTo>
                  <a:pt x="406400" y="1753048"/>
                </a:lnTo>
                <a:lnTo>
                  <a:pt x="336550" y="1753048"/>
                </a:lnTo>
                <a:lnTo>
                  <a:pt x="95250" y="1733998"/>
                </a:lnTo>
                <a:lnTo>
                  <a:pt x="0" y="1767336"/>
                </a:lnTo>
                <a:lnTo>
                  <a:pt x="0" y="1044670"/>
                </a:lnTo>
                <a:lnTo>
                  <a:pt x="222250" y="965648"/>
                </a:lnTo>
                <a:lnTo>
                  <a:pt x="520700" y="1022798"/>
                </a:lnTo>
                <a:lnTo>
                  <a:pt x="615198" y="0"/>
                </a:lnTo>
                <a:close/>
              </a:path>
            </a:pathLst>
          </a:custGeom>
          <a:ln>
            <a:noFill/>
          </a:ln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E06A0353-4D17-4BE1-8186-DED7B9FFBF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9" t="50010" r="80143" b="49627"/>
          <a:stretch>
            <a:fillRect/>
          </a:stretch>
        </p:blipFill>
        <p:spPr>
          <a:xfrm>
            <a:off x="3052623" y="3917502"/>
            <a:ext cx="23969" cy="41819"/>
          </a:xfrm>
          <a:custGeom>
            <a:avLst/>
            <a:gdLst>
              <a:gd name="connsiteX0" fmla="*/ 0 w 23969"/>
              <a:gd name="connsiteY0" fmla="*/ 0 h 41819"/>
              <a:gd name="connsiteX1" fmla="*/ 23969 w 23969"/>
              <a:gd name="connsiteY1" fmla="*/ 0 h 41819"/>
              <a:gd name="connsiteX2" fmla="*/ 23969 w 23969"/>
              <a:gd name="connsiteY2" fmla="*/ 41819 h 41819"/>
              <a:gd name="connsiteX3" fmla="*/ 0 w 23969"/>
              <a:gd name="connsiteY3" fmla="*/ 0 h 41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969" h="41819">
                <a:moveTo>
                  <a:pt x="0" y="0"/>
                </a:moveTo>
                <a:lnTo>
                  <a:pt x="23969" y="0"/>
                </a:lnTo>
                <a:lnTo>
                  <a:pt x="23969" y="41819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EBBC472C-9561-45CB-BA95-76BDA2EC7E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57" t="50373" r="78506" b="47411"/>
          <a:stretch>
            <a:fillRect/>
          </a:stretch>
        </p:blipFill>
        <p:spPr>
          <a:xfrm>
            <a:off x="3076592" y="3959321"/>
            <a:ext cx="146441" cy="255492"/>
          </a:xfrm>
          <a:custGeom>
            <a:avLst/>
            <a:gdLst>
              <a:gd name="connsiteX0" fmla="*/ 0 w 146441"/>
              <a:gd name="connsiteY0" fmla="*/ 0 h 255492"/>
              <a:gd name="connsiteX1" fmla="*/ 146441 w 146441"/>
              <a:gd name="connsiteY1" fmla="*/ 255492 h 255492"/>
              <a:gd name="connsiteX2" fmla="*/ 0 w 146441"/>
              <a:gd name="connsiteY2" fmla="*/ 255492 h 255492"/>
              <a:gd name="connsiteX3" fmla="*/ 0 w 146441"/>
              <a:gd name="connsiteY3" fmla="*/ 0 h 255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6441" h="255492">
                <a:moveTo>
                  <a:pt x="0" y="0"/>
                </a:moveTo>
                <a:lnTo>
                  <a:pt x="146441" y="255492"/>
                </a:lnTo>
                <a:lnTo>
                  <a:pt x="0" y="255492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4B8798D6-E15D-486C-B03B-9D330F4F95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94" t="52589" r="72903" b="46407"/>
          <a:stretch>
            <a:fillRect/>
          </a:stretch>
        </p:blipFill>
        <p:spPr>
          <a:xfrm>
            <a:off x="3223033" y="4214813"/>
            <a:ext cx="501259" cy="115738"/>
          </a:xfrm>
          <a:custGeom>
            <a:avLst/>
            <a:gdLst>
              <a:gd name="connsiteX0" fmla="*/ 0 w 501259"/>
              <a:gd name="connsiteY0" fmla="*/ 0 h 115738"/>
              <a:gd name="connsiteX1" fmla="*/ 501259 w 501259"/>
              <a:gd name="connsiteY1" fmla="*/ 0 h 115738"/>
              <a:gd name="connsiteX2" fmla="*/ 501259 w 501259"/>
              <a:gd name="connsiteY2" fmla="*/ 115738 h 115738"/>
              <a:gd name="connsiteX3" fmla="*/ 15468 w 501259"/>
              <a:gd name="connsiteY3" fmla="*/ 26987 h 115738"/>
              <a:gd name="connsiteX4" fmla="*/ 0 w 501259"/>
              <a:gd name="connsiteY4" fmla="*/ 0 h 115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1259" h="115738">
                <a:moveTo>
                  <a:pt x="0" y="0"/>
                </a:moveTo>
                <a:lnTo>
                  <a:pt x="501259" y="0"/>
                </a:lnTo>
                <a:lnTo>
                  <a:pt x="501259" y="115738"/>
                </a:lnTo>
                <a:lnTo>
                  <a:pt x="15468" y="26987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2A1A673B-8550-486D-8ECD-779166534C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00" t="56062" r="69762" b="41393"/>
          <a:stretch>
            <a:fillRect/>
          </a:stretch>
        </p:blipFill>
        <p:spPr>
          <a:xfrm>
            <a:off x="3948129" y="4615241"/>
            <a:ext cx="57151" cy="293480"/>
          </a:xfrm>
          <a:custGeom>
            <a:avLst/>
            <a:gdLst>
              <a:gd name="connsiteX0" fmla="*/ 0 w 57151"/>
              <a:gd name="connsiteY0" fmla="*/ 0 h 293480"/>
              <a:gd name="connsiteX1" fmla="*/ 57151 w 57151"/>
              <a:gd name="connsiteY1" fmla="*/ 0 h 293480"/>
              <a:gd name="connsiteX2" fmla="*/ 57151 w 57151"/>
              <a:gd name="connsiteY2" fmla="*/ 293480 h 293480"/>
              <a:gd name="connsiteX3" fmla="*/ 0 w 57151"/>
              <a:gd name="connsiteY3" fmla="*/ 0 h 293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151" h="293480">
                <a:moveTo>
                  <a:pt x="0" y="0"/>
                </a:moveTo>
                <a:lnTo>
                  <a:pt x="57151" y="0"/>
                </a:lnTo>
                <a:lnTo>
                  <a:pt x="57151" y="293480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B76D139D-6545-4672-A0B7-6ABA0D54D4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38" t="58607" r="68324" b="35071"/>
          <a:stretch>
            <a:fillRect/>
          </a:stretch>
        </p:blipFill>
        <p:spPr>
          <a:xfrm>
            <a:off x="4005280" y="4908721"/>
            <a:ext cx="128571" cy="728903"/>
          </a:xfrm>
          <a:custGeom>
            <a:avLst/>
            <a:gdLst>
              <a:gd name="connsiteX0" fmla="*/ 0 w 128571"/>
              <a:gd name="connsiteY0" fmla="*/ 0 h 728903"/>
              <a:gd name="connsiteX1" fmla="*/ 128571 w 128571"/>
              <a:gd name="connsiteY1" fmla="*/ 660229 h 728903"/>
              <a:gd name="connsiteX2" fmla="*/ 106796 w 128571"/>
              <a:gd name="connsiteY2" fmla="*/ 728903 h 728903"/>
              <a:gd name="connsiteX3" fmla="*/ 0 w 128571"/>
              <a:gd name="connsiteY3" fmla="*/ 728903 h 728903"/>
              <a:gd name="connsiteX4" fmla="*/ 0 w 128571"/>
              <a:gd name="connsiteY4" fmla="*/ 0 h 728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571" h="728903">
                <a:moveTo>
                  <a:pt x="0" y="0"/>
                </a:moveTo>
                <a:lnTo>
                  <a:pt x="128571" y="660229"/>
                </a:lnTo>
                <a:lnTo>
                  <a:pt x="106796" y="728903"/>
                </a:lnTo>
                <a:lnTo>
                  <a:pt x="0" y="728903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AF6600CC-15E4-41A6-8E16-1E5A10D060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9" t="59071" r="91821" b="34566"/>
          <a:stretch>
            <a:fillRect/>
          </a:stretch>
        </p:blipFill>
        <p:spPr>
          <a:xfrm>
            <a:off x="1968500" y="4962172"/>
            <a:ext cx="63500" cy="733778"/>
          </a:xfrm>
          <a:custGeom>
            <a:avLst/>
            <a:gdLst>
              <a:gd name="connsiteX0" fmla="*/ 63500 w 63500"/>
              <a:gd name="connsiteY0" fmla="*/ 0 h 733778"/>
              <a:gd name="connsiteX1" fmla="*/ 63500 w 63500"/>
              <a:gd name="connsiteY1" fmla="*/ 722666 h 733778"/>
              <a:gd name="connsiteX2" fmla="*/ 31750 w 63500"/>
              <a:gd name="connsiteY2" fmla="*/ 733778 h 733778"/>
              <a:gd name="connsiteX3" fmla="*/ 0 w 63500"/>
              <a:gd name="connsiteY3" fmla="*/ 22578 h 733778"/>
              <a:gd name="connsiteX4" fmla="*/ 63500 w 63500"/>
              <a:gd name="connsiteY4" fmla="*/ 0 h 733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500" h="733778">
                <a:moveTo>
                  <a:pt x="63500" y="0"/>
                </a:moveTo>
                <a:lnTo>
                  <a:pt x="63500" y="722666"/>
                </a:lnTo>
                <a:lnTo>
                  <a:pt x="31750" y="733778"/>
                </a:lnTo>
                <a:lnTo>
                  <a:pt x="0" y="22578"/>
                </a:lnTo>
                <a:lnTo>
                  <a:pt x="63500" y="0"/>
                </a:lnTo>
                <a:close/>
              </a:path>
            </a:pathLst>
          </a:custGeom>
          <a:ln>
            <a:noFill/>
          </a:ln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D4F9E8A3-14A8-4BF3-90F5-7A4E41861D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8" t="67889" r="75620" b="31647"/>
          <a:stretch>
            <a:fillRect/>
          </a:stretch>
        </p:blipFill>
        <p:spPr>
          <a:xfrm>
            <a:off x="2911236" y="5978972"/>
            <a:ext cx="569974" cy="53528"/>
          </a:xfrm>
          <a:custGeom>
            <a:avLst/>
            <a:gdLst>
              <a:gd name="connsiteX0" fmla="*/ 0 w 569974"/>
              <a:gd name="connsiteY0" fmla="*/ 0 h 53528"/>
              <a:gd name="connsiteX1" fmla="*/ 569974 w 569974"/>
              <a:gd name="connsiteY1" fmla="*/ 0 h 53528"/>
              <a:gd name="connsiteX2" fmla="*/ 168514 w 569974"/>
              <a:gd name="connsiteY2" fmla="*/ 53528 h 53528"/>
              <a:gd name="connsiteX3" fmla="*/ 0 w 569974"/>
              <a:gd name="connsiteY3" fmla="*/ 0 h 53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9974" h="53528">
                <a:moveTo>
                  <a:pt x="0" y="0"/>
                </a:moveTo>
                <a:lnTo>
                  <a:pt x="569974" y="0"/>
                </a:lnTo>
                <a:lnTo>
                  <a:pt x="168514" y="53528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</p:pic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0D20AC1D-EA32-4B96-851C-4938CFEB7F27}"/>
              </a:ext>
            </a:extLst>
          </p:cNvPr>
          <p:cNvSpPr/>
          <p:nvPr/>
        </p:nvSpPr>
        <p:spPr>
          <a:xfrm>
            <a:off x="7260997" y="2907054"/>
            <a:ext cx="4113146" cy="607671"/>
          </a:xfrm>
          <a:prstGeom prst="roundRect">
            <a:avLst>
              <a:gd name="adj" fmla="val 37932"/>
            </a:avLst>
          </a:prstGeom>
          <a:solidFill>
            <a:srgbClr val="FFF8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 dirty="0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A7B99CD7-E76B-4D98-8892-77ECE90D552B}"/>
              </a:ext>
            </a:extLst>
          </p:cNvPr>
          <p:cNvSpPr txBox="1"/>
          <p:nvPr/>
        </p:nvSpPr>
        <p:spPr>
          <a:xfrm>
            <a:off x="7260997" y="3042519"/>
            <a:ext cx="4113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Y" b="1" dirty="0"/>
              <a:t>تختلط السوائل الثلاثة في البداية ثم تنفصل إلى طبقات</a:t>
            </a:r>
            <a:endParaRPr lang="en-US" b="1" dirty="0">
              <a:cs typeface="+mj-cs"/>
            </a:endParaRPr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DC86F910-DD6D-4D5A-BFAB-597A0036476C}"/>
              </a:ext>
            </a:extLst>
          </p:cNvPr>
          <p:cNvSpPr/>
          <p:nvPr/>
        </p:nvSpPr>
        <p:spPr>
          <a:xfrm>
            <a:off x="2769850" y="4470305"/>
            <a:ext cx="3326150" cy="2312329"/>
          </a:xfrm>
          <a:prstGeom prst="roundRect">
            <a:avLst>
              <a:gd name="adj" fmla="val 37932"/>
            </a:avLst>
          </a:prstGeom>
          <a:solidFill>
            <a:srgbClr val="FFF8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 dirty="0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BFBD8295-9F42-486D-8470-C14DEB405156}"/>
              </a:ext>
            </a:extLst>
          </p:cNvPr>
          <p:cNvSpPr txBox="1"/>
          <p:nvPr/>
        </p:nvSpPr>
        <p:spPr>
          <a:xfrm>
            <a:off x="3052623" y="4621961"/>
            <a:ext cx="275233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Y" b="1" dirty="0"/>
              <a:t>ستتغمر قطعة الجبن في أسفل الكأس وتطفو قطعة المعكرونة قوق </a:t>
            </a:r>
            <a:r>
              <a:rPr lang="ar-SY" b="1" dirty="0" err="1"/>
              <a:t>الشيرة</a:t>
            </a:r>
            <a:r>
              <a:rPr lang="ar-SY" b="1" dirty="0"/>
              <a:t> وتحت الماء وسيطفو قلم التنوين فوق الماء وتحت الزيت سيطفو العود الخشبي فوق الزيت ويعني ذلك أن السائل أو الصلب يطفو فوق المواد الأكثر كثافة منه</a:t>
            </a:r>
            <a:endParaRPr lang="en-US" dirty="0">
              <a:cs typeface="+mj-cs"/>
            </a:endParaRPr>
          </a:p>
        </p:txBody>
      </p:sp>
      <p:sp>
        <p:nvSpPr>
          <p:cNvPr id="72" name="Rectangle: Rounded Corners 71">
            <a:extLst>
              <a:ext uri="{FF2B5EF4-FFF2-40B4-BE49-F238E27FC236}">
                <a16:creationId xmlns:a16="http://schemas.microsoft.com/office/drawing/2014/main" id="{D1230062-F814-4479-B056-FB1807165DF2}"/>
              </a:ext>
            </a:extLst>
          </p:cNvPr>
          <p:cNvSpPr/>
          <p:nvPr/>
        </p:nvSpPr>
        <p:spPr>
          <a:xfrm>
            <a:off x="7421519" y="5682347"/>
            <a:ext cx="4113146" cy="872512"/>
          </a:xfrm>
          <a:prstGeom prst="roundRect">
            <a:avLst>
              <a:gd name="adj" fmla="val 37932"/>
            </a:avLst>
          </a:prstGeom>
          <a:solidFill>
            <a:srgbClr val="FFF8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 dirty="0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A8248370-D043-44A4-A443-110C00803277}"/>
              </a:ext>
            </a:extLst>
          </p:cNvPr>
          <p:cNvSpPr txBox="1"/>
          <p:nvPr/>
        </p:nvSpPr>
        <p:spPr>
          <a:xfrm>
            <a:off x="7421519" y="5817812"/>
            <a:ext cx="41131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Y" b="1" dirty="0"/>
              <a:t>تنفصل السوائل الثلاثة إلى طبقات فيطفو الزيت في الأعلى ثم يليه الماء ثم يليه </a:t>
            </a:r>
            <a:r>
              <a:rPr lang="ar-SY" b="1" dirty="0" err="1"/>
              <a:t>الشيرة</a:t>
            </a:r>
            <a:endParaRPr lang="en-US" b="1" dirty="0"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385291352"/>
      </p:ext>
    </p:extLst>
  </p:cSld>
  <p:clrMapOvr>
    <a:masterClrMapping/>
  </p:clrMapOvr>
  <p:transition spd="med">
    <p:pull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41000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9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1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37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10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2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6" dur="75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48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Abs val="100"/>
                                      </p:iterate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1551"/>
                                </p:stCondLst>
                                <p:childTnLst>
                                  <p:par>
                                    <p:cTn id="51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53" dur="75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2301"/>
                                </p:stCondLst>
                                <p:childTnLst>
                                  <p:par>
                                    <p:cTn id="55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Abs val="100"/>
                                      </p:iterate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3702"/>
                                </p:stCondLst>
                                <p:childTnLst>
                                  <p:par>
                                    <p:cTn id="58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60" dur="75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4452"/>
                                </p:stCondLst>
                                <p:childTnLst>
                                  <p:par>
                                    <p:cTn id="62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Abs val="100"/>
                                      </p:iterate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8" grpId="0" animBg="1"/>
          <p:bldP spid="69" grpId="0"/>
          <p:bldP spid="70" grpId="0" animBg="1"/>
          <p:bldP spid="71" grpId="0"/>
          <p:bldP spid="72" grpId="0" animBg="1"/>
          <p:bldP spid="73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41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9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1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37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10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2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6" dur="75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48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Abs val="100"/>
                                      </p:iterate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1551"/>
                                </p:stCondLst>
                                <p:childTnLst>
                                  <p:par>
                                    <p:cTn id="51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53" dur="75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2301"/>
                                </p:stCondLst>
                                <p:childTnLst>
                                  <p:par>
                                    <p:cTn id="55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Abs val="100"/>
                                      </p:iterate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3702"/>
                                </p:stCondLst>
                                <p:childTnLst>
                                  <p:par>
                                    <p:cTn id="58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60" dur="75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4452"/>
                                </p:stCondLst>
                                <p:childTnLst>
                                  <p:par>
                                    <p:cTn id="62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Abs val="100"/>
                                      </p:iterate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8" grpId="0" animBg="1"/>
          <p:bldP spid="69" grpId="0"/>
          <p:bldP spid="70" grpId="0" animBg="1"/>
          <p:bldP spid="71" grpId="0"/>
          <p:bldP spid="72" grpId="0" animBg="1"/>
          <p:bldP spid="73" grpId="0"/>
        </p:bldLst>
      </p:timing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555</TotalTime>
  <Words>493</Words>
  <Application>Microsoft Office PowerPoint</Application>
  <PresentationFormat>Widescreen</PresentationFormat>
  <Paragraphs>37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mohammad</dc:creator>
  <cp:lastModifiedBy>mohammad</cp:lastModifiedBy>
  <cp:revision>22</cp:revision>
  <dcterms:created xsi:type="dcterms:W3CDTF">2021-01-17T09:50:06Z</dcterms:created>
  <dcterms:modified xsi:type="dcterms:W3CDTF">2021-01-17T19:05:55Z</dcterms:modified>
</cp:coreProperties>
</file>