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7" r:id="rId6"/>
    <p:sldId id="269" r:id="rId7"/>
    <p:sldId id="270" r:id="rId8"/>
    <p:sldId id="271" r:id="rId9"/>
    <p:sldId id="268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0CE"/>
    <a:srgbClr val="FAD089"/>
    <a:srgbClr val="5A8CB9"/>
    <a:srgbClr val="F9DBD9"/>
    <a:srgbClr val="F88859"/>
    <a:srgbClr val="CDB589"/>
    <a:srgbClr val="C0A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62DEB3-859F-427A-9D15-1864C0108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69D179A-6BD3-4F78-B22D-FB6083EA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FF12F3-6AF1-46A3-87A6-D18B21BA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D8D211-B540-4EFC-B0BA-A221AF54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76220C-E40A-4E4F-96E7-AF50EA6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2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8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666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00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41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9AC0CD-40B4-44C8-8987-36A16461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F0BA13-A373-43D3-A5B5-2A2D8840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CBBAE-E80C-4DC7-AEFC-15526C2E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A3A13-2C1F-4E27-96B4-8EF9E89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2BCA7-B587-4787-9FC3-C7677B43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4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09EC9C-2A9D-466A-8A86-9060DFFB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094BFE-2299-495A-AE11-4DDB7D539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E727F5-033B-4805-B226-2F40C26B7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89E6A9-F293-49DB-9311-E2E8F85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77BEE-06D4-4F64-99D4-33878F99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B1A018-1FCB-4F82-99B8-D502D84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76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BB1DD5-D832-4F1F-8F39-C0630C2B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6DF134-04D4-44C2-96A3-914312E2B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5B9687-ED50-4ED4-A14F-FE173659E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AB1E2B-3554-44BD-A522-7DBBEA85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138D536-C823-432B-A648-50E495A1F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483FBC-38D3-4DCE-838E-657CAF6A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611A211-BD9B-4090-BCFE-377D5FC1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99C83A7-9C7F-4780-9517-AA8F11A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77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13F6E1-CEBB-4806-9377-485D533D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1D731E7-D3F8-4D9B-8B9C-73C75397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27882E-A133-400B-AFB0-5F30C4A8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59F88A-0137-4513-95FD-793F1C33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19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587861-4A49-4A83-A18E-A825CFD5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8927A5C-543E-4DE9-8A53-2F19FC4C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EF3E06-CBE4-45EE-A788-30BDC136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2864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50D103-73DE-43D3-95F2-5E558E6B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6F523A-E0CD-40DA-BE8C-42FA968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A1D5D3-C7E7-4A50-8ECC-864C6B25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C39ED4-A1D8-41B2-B407-33F68A0B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791DBD-018F-44D0-B26B-EFF3E4B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0C25FA-0B58-4CF2-B0C9-DBEC19C0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34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FC6982-CCB1-4365-A323-C58EA552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07F6748-84CD-4C5E-80E7-7DD55725E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4DDAA4-AAF9-4B77-824C-27740694B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7F2C5B-3922-45C8-82A6-8F54E78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B5B710-579A-4877-910D-EA840D4C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4511C7-B2DC-43F3-AEF5-868039D0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144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56933B-0C0F-476D-A59F-BF51FD57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30E6B6-E064-460C-8DFF-C0E7B7B1B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5C532A-6C28-47A1-9F63-8B37E184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DF46E-7063-445A-A361-3D1D378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CC95C5-2961-494B-831B-D4CA44EA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832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60E760-6578-435D-B89B-FDF35977D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E9A1CE-AABC-4641-AD35-845987FEC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39FCB8-9E16-4BF8-AFB2-B55DDF57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FCF748-4726-4D12-9015-A48AD8E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0C7A63-20C7-4809-9EBB-023D17CF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2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17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62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32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3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0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022524-E19F-4D8B-9F87-541B3D3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3C9A50-AE4E-445B-92E4-196A9A724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1FB8A6-7F18-486F-8F1E-B65FBB7E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E43D3B-5F26-4DB0-B991-C9EE4D25D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7B2441-EB08-497D-8541-74A769376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0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396949" y="228599"/>
            <a:ext cx="11398102" cy="6400801"/>
          </a:xfrm>
          <a:custGeom>
            <a:avLst/>
            <a:gdLst>
              <a:gd name="connsiteX0" fmla="*/ 0 w 11398102"/>
              <a:gd name="connsiteY0" fmla="*/ 1066800 h 6400801"/>
              <a:gd name="connsiteX1" fmla="*/ 1066800 w 11398102"/>
              <a:gd name="connsiteY1" fmla="*/ 0 h 6400801"/>
              <a:gd name="connsiteX2" fmla="*/ 10331302 w 11398102"/>
              <a:gd name="connsiteY2" fmla="*/ 0 h 6400801"/>
              <a:gd name="connsiteX3" fmla="*/ 11398102 w 11398102"/>
              <a:gd name="connsiteY3" fmla="*/ 1066800 h 6400801"/>
              <a:gd name="connsiteX4" fmla="*/ 11398102 w 11398102"/>
              <a:gd name="connsiteY4" fmla="*/ 5334001 h 6400801"/>
              <a:gd name="connsiteX5" fmla="*/ 10331302 w 11398102"/>
              <a:gd name="connsiteY5" fmla="*/ 6400801 h 6400801"/>
              <a:gd name="connsiteX6" fmla="*/ 1066800 w 11398102"/>
              <a:gd name="connsiteY6" fmla="*/ 6400801 h 6400801"/>
              <a:gd name="connsiteX7" fmla="*/ 0 w 11398102"/>
              <a:gd name="connsiteY7" fmla="*/ 5334001 h 6400801"/>
              <a:gd name="connsiteX8" fmla="*/ 0 w 11398102"/>
              <a:gd name="connsiteY8" fmla="*/ 1066800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00"/>
                </a:moveTo>
                <a:cubicBezTo>
                  <a:pt x="31357" y="377035"/>
                  <a:pt x="459577" y="-641"/>
                  <a:pt x="1066800" y="0"/>
                </a:cubicBezTo>
                <a:cubicBezTo>
                  <a:pt x="3042799" y="-53784"/>
                  <a:pt x="6277990" y="-166804"/>
                  <a:pt x="10331302" y="0"/>
                </a:cubicBezTo>
                <a:cubicBezTo>
                  <a:pt x="10889780" y="71989"/>
                  <a:pt x="11420570" y="486641"/>
                  <a:pt x="11398102" y="1066800"/>
                </a:cubicBezTo>
                <a:cubicBezTo>
                  <a:pt x="11338807" y="2456667"/>
                  <a:pt x="11251827" y="4655469"/>
                  <a:pt x="11398102" y="5334001"/>
                </a:cubicBezTo>
                <a:cubicBezTo>
                  <a:pt x="11405584" y="5938321"/>
                  <a:pt x="10976037" y="6397598"/>
                  <a:pt x="10331302" y="6400801"/>
                </a:cubicBezTo>
                <a:cubicBezTo>
                  <a:pt x="9301169" y="6544775"/>
                  <a:pt x="5082085" y="6546776"/>
                  <a:pt x="1066800" y="6400801"/>
                </a:cubicBezTo>
                <a:cubicBezTo>
                  <a:pt x="473174" y="6337231"/>
                  <a:pt x="-10656" y="5900839"/>
                  <a:pt x="0" y="5334001"/>
                </a:cubicBezTo>
                <a:cubicBezTo>
                  <a:pt x="139316" y="3642285"/>
                  <a:pt x="146803" y="1654049"/>
                  <a:pt x="0" y="1066800"/>
                </a:cubicBezTo>
                <a:close/>
              </a:path>
              <a:path w="11398102" h="6400801" stroke="0" extrusionOk="0">
                <a:moveTo>
                  <a:pt x="0" y="1066800"/>
                </a:moveTo>
                <a:cubicBezTo>
                  <a:pt x="-25756" y="427216"/>
                  <a:pt x="371245" y="5914"/>
                  <a:pt x="1066800" y="0"/>
                </a:cubicBezTo>
                <a:cubicBezTo>
                  <a:pt x="2446532" y="32536"/>
                  <a:pt x="5825081" y="-8289"/>
                  <a:pt x="10331302" y="0"/>
                </a:cubicBezTo>
                <a:cubicBezTo>
                  <a:pt x="10927491" y="13486"/>
                  <a:pt x="11462128" y="522582"/>
                  <a:pt x="11398102" y="1066800"/>
                </a:cubicBezTo>
                <a:cubicBezTo>
                  <a:pt x="11504523" y="2692576"/>
                  <a:pt x="11335665" y="4143628"/>
                  <a:pt x="11398102" y="5334001"/>
                </a:cubicBezTo>
                <a:cubicBezTo>
                  <a:pt x="11451713" y="6000197"/>
                  <a:pt x="10909252" y="6479834"/>
                  <a:pt x="10331302" y="6400801"/>
                </a:cubicBezTo>
                <a:cubicBezTo>
                  <a:pt x="6243871" y="6343227"/>
                  <a:pt x="4487660" y="6240247"/>
                  <a:pt x="1066800" y="6400801"/>
                </a:cubicBezTo>
                <a:cubicBezTo>
                  <a:pt x="439832" y="6414932"/>
                  <a:pt x="6721" y="5864557"/>
                  <a:pt x="0" y="5334001"/>
                </a:cubicBezTo>
                <a:cubicBezTo>
                  <a:pt x="-57890" y="3263757"/>
                  <a:pt x="-12203" y="1533836"/>
                  <a:pt x="0" y="1066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2162" r="38880" b="35159"/>
          <a:stretch/>
        </p:blipFill>
        <p:spPr>
          <a:xfrm>
            <a:off x="1717003" y="3034363"/>
            <a:ext cx="3465736" cy="43734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F26D925-2302-4494-89D6-B5C6E551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03" y="937110"/>
            <a:ext cx="2207100" cy="176568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3F137F-A43C-4F1C-B14D-7D6941EACD68}"/>
              </a:ext>
            </a:extLst>
          </p:cNvPr>
          <p:cNvSpPr txBox="1"/>
          <p:nvPr/>
        </p:nvSpPr>
        <p:spPr>
          <a:xfrm>
            <a:off x="4823432" y="1007051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KFNL" panose="00000500000000000000" pitchFamily="2" charset="-78"/>
                <a:ea typeface="+mn-ea"/>
                <a:cs typeface="Sultan Koufi" panose="00000400000000000000" pitchFamily="2" charset="-78"/>
              </a:rPr>
              <a:t>بسم الله الرحمن الرحيم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KFNL" panose="00000500000000000000" pitchFamily="2" charset="-78"/>
              <a:ea typeface="+mn-ea"/>
              <a:cs typeface="Sultan Koufi" panose="000004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B7B20B-402A-41B7-95F7-B4A2896D8431}"/>
              </a:ext>
            </a:extLst>
          </p:cNvPr>
          <p:cNvSpPr txBox="1"/>
          <p:nvPr/>
        </p:nvSpPr>
        <p:spPr>
          <a:xfrm>
            <a:off x="6610350" y="1819950"/>
            <a:ext cx="418831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الصف / الثاني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التاريخ/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F37F3C-CF06-411D-BE4C-F74887584666}"/>
              </a:ext>
            </a:extLst>
          </p:cNvPr>
          <p:cNvSpPr txBox="1"/>
          <p:nvPr/>
        </p:nvSpPr>
        <p:spPr>
          <a:xfrm>
            <a:off x="4391070" y="4721533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معلمة المادة/ مباركة الزبيدي.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396949" y="295064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1" t="-3024" r="-1493" b="30638"/>
          <a:stretch/>
        </p:blipFill>
        <p:spPr>
          <a:xfrm>
            <a:off x="369451" y="2827725"/>
            <a:ext cx="4729004" cy="44612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E46411-9870-40A2-A602-4A8CE115E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8" y="562438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7E18E0A-97E2-4D18-819F-2E3E71BB4871}"/>
              </a:ext>
            </a:extLst>
          </p:cNvPr>
          <p:cNvSpPr txBox="1"/>
          <p:nvPr/>
        </p:nvSpPr>
        <p:spPr>
          <a:xfrm>
            <a:off x="7614287" y="738258"/>
            <a:ext cx="259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مراجعة ما سبق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B781C8D2-988D-4280-9ECF-9B6687C088E2}"/>
              </a:ext>
            </a:extLst>
          </p:cNvPr>
          <p:cNvSpPr/>
          <p:nvPr/>
        </p:nvSpPr>
        <p:spPr>
          <a:xfrm>
            <a:off x="10158673" y="2336128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A0A7F7A-335B-41E4-8E1E-D7DABBD6BE1B}"/>
              </a:ext>
            </a:extLst>
          </p:cNvPr>
          <p:cNvSpPr/>
          <p:nvPr/>
        </p:nvSpPr>
        <p:spPr>
          <a:xfrm>
            <a:off x="8047768" y="2368272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6A4CAB3-C2DE-4A64-94C2-F19983D55AAB}"/>
              </a:ext>
            </a:extLst>
          </p:cNvPr>
          <p:cNvSpPr/>
          <p:nvPr/>
        </p:nvSpPr>
        <p:spPr>
          <a:xfrm>
            <a:off x="5405088" y="2379659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3C7C487-864B-4730-BAF2-F6EB5ADB0ED7}"/>
              </a:ext>
            </a:extLst>
          </p:cNvPr>
          <p:cNvSpPr txBox="1"/>
          <p:nvPr/>
        </p:nvSpPr>
        <p:spPr>
          <a:xfrm>
            <a:off x="4091597" y="2391013"/>
            <a:ext cx="12086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78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94CEBB6-58C7-4AE7-9169-B54E3D3B9A37}"/>
              </a:ext>
            </a:extLst>
          </p:cNvPr>
          <p:cNvSpPr txBox="1"/>
          <p:nvPr/>
        </p:nvSpPr>
        <p:spPr>
          <a:xfrm>
            <a:off x="2044501" y="2391013"/>
            <a:ext cx="9434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66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BF2F83E5-9675-47CF-A7AC-221A1FDC1697}"/>
              </a:ext>
            </a:extLst>
          </p:cNvPr>
          <p:cNvSpPr/>
          <p:nvPr/>
        </p:nvSpPr>
        <p:spPr>
          <a:xfrm>
            <a:off x="3108086" y="2355441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FA1242F-6070-4DA3-B8D5-F998B7AD7A69}"/>
              </a:ext>
            </a:extLst>
          </p:cNvPr>
          <p:cNvSpPr txBox="1"/>
          <p:nvPr/>
        </p:nvSpPr>
        <p:spPr>
          <a:xfrm>
            <a:off x="9160723" y="2310897"/>
            <a:ext cx="997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87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1D401EB-791F-491F-B306-9D2ACC118E7C}"/>
              </a:ext>
            </a:extLst>
          </p:cNvPr>
          <p:cNvSpPr txBox="1"/>
          <p:nvPr/>
        </p:nvSpPr>
        <p:spPr>
          <a:xfrm>
            <a:off x="6954948" y="2351782"/>
            <a:ext cx="9304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45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112D0C4C-5CC1-4CA2-93EC-2A237802B923}"/>
              </a:ext>
            </a:extLst>
          </p:cNvPr>
          <p:cNvCxnSpPr/>
          <p:nvPr/>
        </p:nvCxnSpPr>
        <p:spPr>
          <a:xfrm flipH="1">
            <a:off x="9244398" y="3297025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BF88D6C-9063-4F7E-9C8B-E73D78308B90}"/>
              </a:ext>
            </a:extLst>
          </p:cNvPr>
          <p:cNvCxnSpPr/>
          <p:nvPr/>
        </p:nvCxnSpPr>
        <p:spPr>
          <a:xfrm flipH="1">
            <a:off x="6971134" y="3289358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E53F9E19-2119-47CF-ACC0-34BECD7A5A25}"/>
              </a:ext>
            </a:extLst>
          </p:cNvPr>
          <p:cNvCxnSpPr/>
          <p:nvPr/>
        </p:nvCxnSpPr>
        <p:spPr>
          <a:xfrm flipH="1">
            <a:off x="4385976" y="3291117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7E7DB923-554C-4AA1-80DA-23BC9972C5E3}"/>
              </a:ext>
            </a:extLst>
          </p:cNvPr>
          <p:cNvCxnSpPr/>
          <p:nvPr/>
        </p:nvCxnSpPr>
        <p:spPr>
          <a:xfrm flipH="1">
            <a:off x="2044501" y="3275971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128C24DE-C106-4FD9-94BA-DB27D6F72932}"/>
              </a:ext>
            </a:extLst>
          </p:cNvPr>
          <p:cNvSpPr/>
          <p:nvPr/>
        </p:nvSpPr>
        <p:spPr>
          <a:xfrm>
            <a:off x="9535115" y="312228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B71820A-3375-4687-B36B-131764602C85}"/>
              </a:ext>
            </a:extLst>
          </p:cNvPr>
          <p:cNvSpPr/>
          <p:nvPr/>
        </p:nvSpPr>
        <p:spPr>
          <a:xfrm>
            <a:off x="9282795" y="312228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1265A8D-4A20-4739-ADDE-ED51AF112006}"/>
              </a:ext>
            </a:extLst>
          </p:cNvPr>
          <p:cNvSpPr/>
          <p:nvPr/>
        </p:nvSpPr>
        <p:spPr>
          <a:xfrm>
            <a:off x="7204628" y="322186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683876A-E84C-489D-AB94-9F065D5680F4}"/>
              </a:ext>
            </a:extLst>
          </p:cNvPr>
          <p:cNvSpPr/>
          <p:nvPr/>
        </p:nvSpPr>
        <p:spPr>
          <a:xfrm>
            <a:off x="4631813" y="317269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4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61E1DE5-951D-4733-927C-A529B92FBEFF}"/>
              </a:ext>
            </a:extLst>
          </p:cNvPr>
          <p:cNvSpPr/>
          <p:nvPr/>
        </p:nvSpPr>
        <p:spPr>
          <a:xfrm>
            <a:off x="4305336" y="316524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7B6DC096-A9C0-45E6-825A-0ACA757F9FA9}"/>
              </a:ext>
            </a:extLst>
          </p:cNvPr>
          <p:cNvSpPr/>
          <p:nvPr/>
        </p:nvSpPr>
        <p:spPr>
          <a:xfrm>
            <a:off x="2287467" y="315377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77D39D6D-803D-4CE5-85D4-86A7D1CA8E0E}"/>
              </a:ext>
            </a:extLst>
          </p:cNvPr>
          <p:cNvSpPr/>
          <p:nvPr/>
        </p:nvSpPr>
        <p:spPr>
          <a:xfrm>
            <a:off x="1960989" y="314632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F6D1E393-868E-40F5-84A1-984DED7583A8}"/>
              </a:ext>
            </a:extLst>
          </p:cNvPr>
          <p:cNvSpPr/>
          <p:nvPr/>
        </p:nvSpPr>
        <p:spPr>
          <a:xfrm>
            <a:off x="6941653" y="323299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F7362A3-5E42-43DA-B664-8734F094D90D}"/>
              </a:ext>
            </a:extLst>
          </p:cNvPr>
          <p:cNvSpPr txBox="1"/>
          <p:nvPr/>
        </p:nvSpPr>
        <p:spPr>
          <a:xfrm>
            <a:off x="5507618" y="1298219"/>
            <a:ext cx="22712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بالعد التنازلي</a:t>
            </a:r>
            <a:endParaRPr lang="ar-SA" sz="4800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40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396949" y="228599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538892" y="3144003"/>
            <a:ext cx="2573800" cy="348539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" y="377693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59AEC0-D70C-46C4-92B7-5958B8FB4B27}"/>
              </a:ext>
            </a:extLst>
          </p:cNvPr>
          <p:cNvSpPr txBox="1"/>
          <p:nvPr/>
        </p:nvSpPr>
        <p:spPr>
          <a:xfrm>
            <a:off x="8025186" y="898609"/>
            <a:ext cx="21776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8885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درس اليوم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8885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9FFB70A-5A4C-4601-998C-0849A0CABE54}"/>
              </a:ext>
            </a:extLst>
          </p:cNvPr>
          <p:cNvSpPr txBox="1"/>
          <p:nvPr/>
        </p:nvSpPr>
        <p:spPr>
          <a:xfrm>
            <a:off x="4896597" y="1795979"/>
            <a:ext cx="3181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A8CB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طرح بدون إعادة تجميع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5A8CB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4FE129-F1A3-416F-8B1B-3145BCFC8A78}"/>
              </a:ext>
            </a:extLst>
          </p:cNvPr>
          <p:cNvSpPr txBox="1"/>
          <p:nvPr/>
        </p:nvSpPr>
        <p:spPr>
          <a:xfrm>
            <a:off x="7723581" y="2946189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8885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فكرة الدرس: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8885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299947-FA28-4D85-9238-7BD044A61E8A}"/>
              </a:ext>
            </a:extLst>
          </p:cNvPr>
          <p:cNvSpPr txBox="1"/>
          <p:nvPr/>
        </p:nvSpPr>
        <p:spPr>
          <a:xfrm>
            <a:off x="3823364" y="3908586"/>
            <a:ext cx="54809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5A8CB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أطرح عدداً مكوناً من رقم واحد أو من رقمين من عدد مكون من رقمين بدون إعادة التجميع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5A8CB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3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495233" y="228599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6" y="323816"/>
            <a:ext cx="1093574" cy="874859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B110858-D250-49A6-9968-A3D5C5A63FF0}"/>
              </a:ext>
            </a:extLst>
          </p:cNvPr>
          <p:cNvSpPr txBox="1"/>
          <p:nvPr/>
        </p:nvSpPr>
        <p:spPr>
          <a:xfrm>
            <a:off x="9484105" y="1235709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</a:t>
            </a:r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id="{A585E26C-5A85-4C83-818D-17B254248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10695057" y="1016738"/>
            <a:ext cx="1198278" cy="1096227"/>
          </a:xfrm>
          <a:prstGeom prst="rect">
            <a:avLst/>
          </a:prstGeom>
        </p:spPr>
      </p:pic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6FEC44B-4685-4C7F-8BF1-BEC2F76123D7}"/>
              </a:ext>
            </a:extLst>
          </p:cNvPr>
          <p:cNvSpPr txBox="1"/>
          <p:nvPr/>
        </p:nvSpPr>
        <p:spPr>
          <a:xfrm>
            <a:off x="10664785" y="246206"/>
            <a:ext cx="1331268" cy="649188"/>
          </a:xfrm>
          <a:prstGeom prst="wedgeEllipseCallout">
            <a:avLst>
              <a:gd name="adj1" fmla="val -36574"/>
              <a:gd name="adj2" fmla="val 59566"/>
            </a:avLst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E21CFFE-C305-4936-8D7A-C345FB3412CD}"/>
              </a:ext>
            </a:extLst>
          </p:cNvPr>
          <p:cNvSpPr/>
          <p:nvPr/>
        </p:nvSpPr>
        <p:spPr>
          <a:xfrm>
            <a:off x="5445421" y="590804"/>
            <a:ext cx="2779822" cy="196654"/>
          </a:xfrm>
          <a:custGeom>
            <a:avLst/>
            <a:gdLst>
              <a:gd name="connsiteX0" fmla="*/ 0 w 2779822"/>
              <a:gd name="connsiteY0" fmla="*/ 0 h 196654"/>
              <a:gd name="connsiteX1" fmla="*/ 555964 w 2779822"/>
              <a:gd name="connsiteY1" fmla="*/ 0 h 196654"/>
              <a:gd name="connsiteX2" fmla="*/ 1111929 w 2779822"/>
              <a:gd name="connsiteY2" fmla="*/ 0 h 196654"/>
              <a:gd name="connsiteX3" fmla="*/ 1723490 w 2779822"/>
              <a:gd name="connsiteY3" fmla="*/ 0 h 196654"/>
              <a:gd name="connsiteX4" fmla="*/ 2251656 w 2779822"/>
              <a:gd name="connsiteY4" fmla="*/ 0 h 196654"/>
              <a:gd name="connsiteX5" fmla="*/ 2779822 w 2779822"/>
              <a:gd name="connsiteY5" fmla="*/ 0 h 196654"/>
              <a:gd name="connsiteX6" fmla="*/ 2779822 w 2779822"/>
              <a:gd name="connsiteY6" fmla="*/ 196654 h 196654"/>
              <a:gd name="connsiteX7" fmla="*/ 2196059 w 2779822"/>
              <a:gd name="connsiteY7" fmla="*/ 196654 h 196654"/>
              <a:gd name="connsiteX8" fmla="*/ 1723490 w 2779822"/>
              <a:gd name="connsiteY8" fmla="*/ 196654 h 196654"/>
              <a:gd name="connsiteX9" fmla="*/ 1223122 w 2779822"/>
              <a:gd name="connsiteY9" fmla="*/ 196654 h 196654"/>
              <a:gd name="connsiteX10" fmla="*/ 667157 w 2779822"/>
              <a:gd name="connsiteY10" fmla="*/ 196654 h 196654"/>
              <a:gd name="connsiteX11" fmla="*/ 0 w 2779822"/>
              <a:gd name="connsiteY11" fmla="*/ 196654 h 196654"/>
              <a:gd name="connsiteX12" fmla="*/ 0 w 2779822"/>
              <a:gd name="connsiteY12" fmla="*/ 0 h 1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9822" h="196654" fill="none" extrusionOk="0">
                <a:moveTo>
                  <a:pt x="0" y="0"/>
                </a:moveTo>
                <a:cubicBezTo>
                  <a:pt x="270117" y="-20132"/>
                  <a:pt x="370200" y="42330"/>
                  <a:pt x="555964" y="0"/>
                </a:cubicBezTo>
                <a:cubicBezTo>
                  <a:pt x="741728" y="-42330"/>
                  <a:pt x="998090" y="42133"/>
                  <a:pt x="1111929" y="0"/>
                </a:cubicBezTo>
                <a:cubicBezTo>
                  <a:pt x="1225769" y="-42133"/>
                  <a:pt x="1561192" y="871"/>
                  <a:pt x="1723490" y="0"/>
                </a:cubicBezTo>
                <a:cubicBezTo>
                  <a:pt x="1885788" y="-871"/>
                  <a:pt x="2015193" y="42674"/>
                  <a:pt x="2251656" y="0"/>
                </a:cubicBezTo>
                <a:cubicBezTo>
                  <a:pt x="2488119" y="-42674"/>
                  <a:pt x="2610737" y="39944"/>
                  <a:pt x="2779822" y="0"/>
                </a:cubicBezTo>
                <a:cubicBezTo>
                  <a:pt x="2781543" y="43448"/>
                  <a:pt x="2779032" y="140937"/>
                  <a:pt x="2779822" y="196654"/>
                </a:cubicBezTo>
                <a:cubicBezTo>
                  <a:pt x="2598195" y="235330"/>
                  <a:pt x="2443594" y="136080"/>
                  <a:pt x="2196059" y="196654"/>
                </a:cubicBezTo>
                <a:cubicBezTo>
                  <a:pt x="1948524" y="257228"/>
                  <a:pt x="1936002" y="184303"/>
                  <a:pt x="1723490" y="196654"/>
                </a:cubicBezTo>
                <a:cubicBezTo>
                  <a:pt x="1510978" y="209005"/>
                  <a:pt x="1351330" y="166968"/>
                  <a:pt x="1223122" y="196654"/>
                </a:cubicBezTo>
                <a:cubicBezTo>
                  <a:pt x="1094914" y="226340"/>
                  <a:pt x="811729" y="134683"/>
                  <a:pt x="667157" y="196654"/>
                </a:cubicBezTo>
                <a:cubicBezTo>
                  <a:pt x="522585" y="258625"/>
                  <a:pt x="188456" y="121923"/>
                  <a:pt x="0" y="196654"/>
                </a:cubicBezTo>
                <a:cubicBezTo>
                  <a:pt x="-20627" y="140992"/>
                  <a:pt x="10950" y="97729"/>
                  <a:pt x="0" y="0"/>
                </a:cubicBezTo>
                <a:close/>
              </a:path>
              <a:path w="2779822" h="196654" stroke="0" extrusionOk="0">
                <a:moveTo>
                  <a:pt x="0" y="0"/>
                </a:moveTo>
                <a:cubicBezTo>
                  <a:pt x="185975" y="-37247"/>
                  <a:pt x="398895" y="15891"/>
                  <a:pt x="555964" y="0"/>
                </a:cubicBezTo>
                <a:cubicBezTo>
                  <a:pt x="713033" y="-15891"/>
                  <a:pt x="913536" y="23955"/>
                  <a:pt x="1167525" y="0"/>
                </a:cubicBezTo>
                <a:cubicBezTo>
                  <a:pt x="1421514" y="-23955"/>
                  <a:pt x="1446462" y="11156"/>
                  <a:pt x="1695691" y="0"/>
                </a:cubicBezTo>
                <a:cubicBezTo>
                  <a:pt x="1944920" y="-11156"/>
                  <a:pt x="2103122" y="40594"/>
                  <a:pt x="2251656" y="0"/>
                </a:cubicBezTo>
                <a:cubicBezTo>
                  <a:pt x="2400191" y="-40594"/>
                  <a:pt x="2626745" y="39715"/>
                  <a:pt x="2779822" y="0"/>
                </a:cubicBezTo>
                <a:cubicBezTo>
                  <a:pt x="2802747" y="73619"/>
                  <a:pt x="2768866" y="133562"/>
                  <a:pt x="2779822" y="196654"/>
                </a:cubicBezTo>
                <a:cubicBezTo>
                  <a:pt x="2659319" y="252455"/>
                  <a:pt x="2431222" y="183821"/>
                  <a:pt x="2307252" y="196654"/>
                </a:cubicBezTo>
                <a:cubicBezTo>
                  <a:pt x="2183282" y="209487"/>
                  <a:pt x="1967758" y="144847"/>
                  <a:pt x="1806884" y="196654"/>
                </a:cubicBezTo>
                <a:cubicBezTo>
                  <a:pt x="1646010" y="248461"/>
                  <a:pt x="1445355" y="131887"/>
                  <a:pt x="1195323" y="196654"/>
                </a:cubicBezTo>
                <a:cubicBezTo>
                  <a:pt x="945291" y="261421"/>
                  <a:pt x="893218" y="183785"/>
                  <a:pt x="667157" y="196654"/>
                </a:cubicBezTo>
                <a:cubicBezTo>
                  <a:pt x="441096" y="209523"/>
                  <a:pt x="324716" y="191737"/>
                  <a:pt x="0" y="196654"/>
                </a:cubicBezTo>
                <a:cubicBezTo>
                  <a:pt x="-9267" y="119170"/>
                  <a:pt x="5847" y="91471"/>
                  <a:pt x="0" y="0"/>
                </a:cubicBezTo>
                <a:close/>
              </a:path>
            </a:pathLst>
          </a:custGeom>
          <a:solidFill>
            <a:srgbClr val="F9DBD9">
              <a:alpha val="5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6789174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AB9C00-808E-47EE-AB60-DBD13E85F362}"/>
              </a:ext>
            </a:extLst>
          </p:cNvPr>
          <p:cNvSpPr txBox="1"/>
          <p:nvPr/>
        </p:nvSpPr>
        <p:spPr>
          <a:xfrm>
            <a:off x="5445421" y="361524"/>
            <a:ext cx="27798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أجد ناتج الطرح 74 - 51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D0D12556-A72E-40C1-A5AB-A2DC77261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54964"/>
              </p:ext>
            </p:extLst>
          </p:nvPr>
        </p:nvGraphicFramePr>
        <p:xfrm>
          <a:off x="8103331" y="1750955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8" name="مكعب 7">
            <a:extLst>
              <a:ext uri="{FF2B5EF4-FFF2-40B4-BE49-F238E27FC236}">
                <a16:creationId xmlns:a16="http://schemas.microsoft.com/office/drawing/2014/main" id="{FE0BF355-346B-4E7C-9C78-1E527BF3FB46}"/>
              </a:ext>
            </a:extLst>
          </p:cNvPr>
          <p:cNvSpPr/>
          <p:nvPr/>
        </p:nvSpPr>
        <p:spPr>
          <a:xfrm flipH="1">
            <a:off x="10277944" y="32670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C573F741-3D53-4DC7-966A-9BDF502F7EF4}"/>
              </a:ext>
            </a:extLst>
          </p:cNvPr>
          <p:cNvSpPr/>
          <p:nvPr/>
        </p:nvSpPr>
        <p:spPr>
          <a:xfrm flipH="1">
            <a:off x="10277944" y="29948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028CC8B4-2050-4B47-B7B8-0C6D81C087E2}"/>
              </a:ext>
            </a:extLst>
          </p:cNvPr>
          <p:cNvSpPr/>
          <p:nvPr/>
        </p:nvSpPr>
        <p:spPr>
          <a:xfrm flipH="1">
            <a:off x="10277944" y="27200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كعب 11">
            <a:extLst>
              <a:ext uri="{FF2B5EF4-FFF2-40B4-BE49-F238E27FC236}">
                <a16:creationId xmlns:a16="http://schemas.microsoft.com/office/drawing/2014/main" id="{88EEF3C4-CF4D-4895-8B3F-E3FCEBF1A944}"/>
              </a:ext>
            </a:extLst>
          </p:cNvPr>
          <p:cNvSpPr/>
          <p:nvPr/>
        </p:nvSpPr>
        <p:spPr>
          <a:xfrm flipH="1">
            <a:off x="10277944" y="244330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C736676-8E14-48C1-9D0C-CFC1870120BB}"/>
              </a:ext>
            </a:extLst>
          </p:cNvPr>
          <p:cNvGrpSpPr/>
          <p:nvPr/>
        </p:nvGrpSpPr>
        <p:grpSpPr>
          <a:xfrm>
            <a:off x="9714703" y="2180441"/>
            <a:ext cx="211770" cy="1304858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57DFC401-25EF-40A9-8AAB-F2A7BA69BEB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0A5DA3C6-D7D4-4893-A028-9408E43655B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F4FFEC1A-F715-4B92-B226-955212C2F92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05793714-E30C-438B-AA20-C4018C5EBD6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60A44332-0AF0-4B29-BE81-A255AD3F9B0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16BADD52-2C1D-43B1-B36A-7FFD1C80BAF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B6EDFD8C-73F3-46F5-BD2A-6BFFB9CC5DB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1AD9128A-F240-42C1-BFA6-8C3F20D7030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004EE413-C9E7-48EC-A77E-4B2022DC9CE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F317C625-2639-440C-84A4-9408A80E86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F9493A57-88BD-46B5-99A0-E11A2CB5F8CF}"/>
              </a:ext>
            </a:extLst>
          </p:cNvPr>
          <p:cNvGrpSpPr/>
          <p:nvPr/>
        </p:nvGrpSpPr>
        <p:grpSpPr>
          <a:xfrm>
            <a:off x="9460394" y="2180441"/>
            <a:ext cx="211770" cy="1304858"/>
            <a:chOff x="3278249" y="1981640"/>
            <a:chExt cx="213156" cy="1543690"/>
          </a:xfrm>
        </p:grpSpPr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858BCFA1-A43B-43F6-BBBA-67220B20920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D5FEF414-245D-40C8-9C62-911A956FAAB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A587C209-1E07-463E-B221-718BA8BF558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9F2C4AD4-224F-485E-8F7D-D9E9DECC11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D335DB6D-FC7F-4A9B-8219-34B253EBAE6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36E06E87-9983-41AE-AE9A-4ED430B302D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EF62141C-9CB4-442A-9A53-B09D1803658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F7768C05-DFF0-4213-A9E7-83763E52223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CCCA99A4-871A-4922-B78D-A6B16B4C4F6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3A3A074F-7751-4153-8803-2C85C6EE1F3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4CECEF-8623-4387-BEC8-41676F3DC3C0}"/>
              </a:ext>
            </a:extLst>
          </p:cNvPr>
          <p:cNvSpPr txBox="1"/>
          <p:nvPr/>
        </p:nvSpPr>
        <p:spPr>
          <a:xfrm>
            <a:off x="8239421" y="1235709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العدد 74 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0AC51337-D8BC-49C9-A7C7-A6135B0FB610}"/>
              </a:ext>
            </a:extLst>
          </p:cNvPr>
          <p:cNvGrpSpPr/>
          <p:nvPr/>
        </p:nvGrpSpPr>
        <p:grpSpPr>
          <a:xfrm>
            <a:off x="9208297" y="2180441"/>
            <a:ext cx="211770" cy="1304858"/>
            <a:chOff x="3278249" y="1981640"/>
            <a:chExt cx="213156" cy="1543690"/>
          </a:xfrm>
        </p:grpSpPr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9445197F-305A-45E8-A4FC-F21C97B3CCE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4AC1B415-1128-428D-B4E2-6A1401D9197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ED828987-ABB6-4334-B735-10E30B6AA7B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6F3906FF-FA75-4056-893C-E1C3843F6B4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B8E6707C-1668-4F65-BF0B-E63C3DB1B38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79670083-0231-43AF-A19E-45FC139AC47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256292FE-3786-4E0A-9418-FF87CBADF3A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D8A73801-4F4A-4621-9845-7294DCBF424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6BEBBA61-BFEB-4B80-8BC1-B320F221D21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9FCF20AE-5941-4936-AF7C-D091767D1BD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7FAC5FEF-EE27-4FC6-A31A-31563EE7781E}"/>
              </a:ext>
            </a:extLst>
          </p:cNvPr>
          <p:cNvGrpSpPr/>
          <p:nvPr/>
        </p:nvGrpSpPr>
        <p:grpSpPr>
          <a:xfrm>
            <a:off x="8941083" y="2180441"/>
            <a:ext cx="211770" cy="1304858"/>
            <a:chOff x="3278249" y="1981640"/>
            <a:chExt cx="213156" cy="1543690"/>
          </a:xfrm>
        </p:grpSpPr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B1A6C3D0-D6A1-49B4-B21E-F5BF8B5CE32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79C554F3-21C5-4698-B037-E19EB683A20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F7ADE576-63FC-4231-A929-0BE30351A2D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18BA3998-69B6-4C47-A053-5CB631E34F8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D13E4720-D7D9-4F84-A4ED-7007A6904CB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C28B7102-CE9B-43F2-99A7-1DF6EF8268E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7C65FBD7-F65C-4118-A331-9B7A6DF50F6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5CEF990D-DC26-4776-8BCF-70A79057BC8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223A10F4-176D-42FF-9AF7-6F01C10C47C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D65E8653-7113-40F2-8320-78ECF57A582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CB16FD93-7448-4ED8-88F4-4345C7FD7367}"/>
              </a:ext>
            </a:extLst>
          </p:cNvPr>
          <p:cNvGrpSpPr/>
          <p:nvPr/>
        </p:nvGrpSpPr>
        <p:grpSpPr>
          <a:xfrm>
            <a:off x="8686774" y="2180441"/>
            <a:ext cx="211770" cy="1304858"/>
            <a:chOff x="3278249" y="1981640"/>
            <a:chExt cx="213156" cy="1543690"/>
          </a:xfrm>
        </p:grpSpPr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D1DE7D6C-50E0-4EAF-AC5F-4921F8E2208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C025C2EA-7CD9-477C-B4E1-1A07897DF0B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71E5FDE0-D67A-4A5D-B249-CF6DA276CDF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F19E0E25-FD7F-45CE-93B1-C77A46660DB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6B02E349-476D-4611-8720-4FE5B49B534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44091E12-7161-4317-A106-202AEF530C1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36495EC0-F0E7-44FA-BABC-5A1CA565FE5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CE9AA61C-B2A0-48B0-8763-9D0660C231F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6F55FE6B-0BF6-4C51-A6EA-C08BDA76C48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9D62388C-ABB1-4420-A175-A97035483A9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311BD9B1-D945-4DE4-8C45-660E26C7F748}"/>
              </a:ext>
            </a:extLst>
          </p:cNvPr>
          <p:cNvGrpSpPr/>
          <p:nvPr/>
        </p:nvGrpSpPr>
        <p:grpSpPr>
          <a:xfrm>
            <a:off x="8434677" y="2180441"/>
            <a:ext cx="211770" cy="1304858"/>
            <a:chOff x="3278249" y="1981640"/>
            <a:chExt cx="213156" cy="1543690"/>
          </a:xfrm>
        </p:grpSpPr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92737495-5968-42D1-B94C-76CA7F5366A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7740A55D-30C9-4E9F-8A55-841D106543E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491B08E1-607E-40F0-9AF9-213773D305D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EF094319-F916-47EE-945E-96DFE3C1754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209B0F23-854C-44FD-93F2-DC255CD71C8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0D711E3E-9241-49AE-9F05-6362398F379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475315D7-03BA-46AD-AF2B-AB78B5D033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2594A31B-A943-42A1-BCCC-4E1A16683CE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6E89CD54-9AE8-417F-9AEF-B623A556F6A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C156218D-D68F-4E42-818E-6CC93704F9F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3049EBAD-E47E-4BBD-8873-0CABCA8F0091}"/>
              </a:ext>
            </a:extLst>
          </p:cNvPr>
          <p:cNvGrpSpPr/>
          <p:nvPr/>
        </p:nvGrpSpPr>
        <p:grpSpPr>
          <a:xfrm>
            <a:off x="8180445" y="2180441"/>
            <a:ext cx="211770" cy="1304858"/>
            <a:chOff x="3278249" y="1981640"/>
            <a:chExt cx="213156" cy="1543690"/>
          </a:xfrm>
        </p:grpSpPr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8F20C5A9-BD5D-4D80-A0D3-5075DEEAD7E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2DB916F2-C5EB-4646-B393-296F955ADF5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F414734A-0C3E-41A4-969D-11DE5574688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F4D1C983-AFCA-4AEF-B2FF-8977D7A3E77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87D96B7B-5AD4-4DF6-8766-9CACC8988E1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13846667-AE32-43C6-9187-CAB9E54BBDC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21A92D9D-21F7-4512-BC78-79BED2913D0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0052D62F-1F8A-487B-B8E0-AB1AE0BA43B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7C950B19-DC04-4811-A1CD-2D7928308C8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A1C33BF1-10EE-4AA7-AF24-D72B3029F3C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CD0146E4-D40F-4E22-BCFA-925F6B40DA81}"/>
              </a:ext>
            </a:extLst>
          </p:cNvPr>
          <p:cNvSpPr txBox="1"/>
          <p:nvPr/>
        </p:nvSpPr>
        <p:spPr>
          <a:xfrm>
            <a:off x="5931985" y="1280927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</a:t>
            </a:r>
          </a:p>
        </p:txBody>
      </p:sp>
      <p:pic>
        <p:nvPicPr>
          <p:cNvPr id="143" name="صورة 142">
            <a:extLst>
              <a:ext uri="{FF2B5EF4-FFF2-40B4-BE49-F238E27FC236}">
                <a16:creationId xmlns:a16="http://schemas.microsoft.com/office/drawing/2014/main" id="{CD1C52DC-B6D0-417C-A1FD-198F696DC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7142937" y="1061956"/>
            <a:ext cx="1198278" cy="1096227"/>
          </a:xfrm>
          <a:prstGeom prst="rect">
            <a:avLst/>
          </a:prstGeom>
        </p:spPr>
      </p:pic>
      <p:graphicFrame>
        <p:nvGraphicFramePr>
          <p:cNvPr id="144" name="جدول 2">
            <a:extLst>
              <a:ext uri="{FF2B5EF4-FFF2-40B4-BE49-F238E27FC236}">
                <a16:creationId xmlns:a16="http://schemas.microsoft.com/office/drawing/2014/main" id="{9282B447-44DD-4E94-80DA-5F8B7E212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45423"/>
              </p:ext>
            </p:extLst>
          </p:nvPr>
        </p:nvGraphicFramePr>
        <p:xfrm>
          <a:off x="4551211" y="1796173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45" name="مكعب 144">
            <a:extLst>
              <a:ext uri="{FF2B5EF4-FFF2-40B4-BE49-F238E27FC236}">
                <a16:creationId xmlns:a16="http://schemas.microsoft.com/office/drawing/2014/main" id="{F488E4CF-D718-4AB5-B51F-9DF97D5526CA}"/>
              </a:ext>
            </a:extLst>
          </p:cNvPr>
          <p:cNvSpPr/>
          <p:nvPr/>
        </p:nvSpPr>
        <p:spPr>
          <a:xfrm flipH="1">
            <a:off x="6701050" y="342322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مكعب 145">
            <a:extLst>
              <a:ext uri="{FF2B5EF4-FFF2-40B4-BE49-F238E27FC236}">
                <a16:creationId xmlns:a16="http://schemas.microsoft.com/office/drawing/2014/main" id="{E35BD022-8E1C-4E36-BBFE-C60128F5DB33}"/>
              </a:ext>
            </a:extLst>
          </p:cNvPr>
          <p:cNvSpPr/>
          <p:nvPr/>
        </p:nvSpPr>
        <p:spPr>
          <a:xfrm flipH="1">
            <a:off x="6725824" y="30400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مكعب 146">
            <a:extLst>
              <a:ext uri="{FF2B5EF4-FFF2-40B4-BE49-F238E27FC236}">
                <a16:creationId xmlns:a16="http://schemas.microsoft.com/office/drawing/2014/main" id="{937233A8-4262-4AFA-B4BE-5128E3236DEB}"/>
              </a:ext>
            </a:extLst>
          </p:cNvPr>
          <p:cNvSpPr/>
          <p:nvPr/>
        </p:nvSpPr>
        <p:spPr>
          <a:xfrm flipH="1">
            <a:off x="6725824" y="276522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كعب 147">
            <a:extLst>
              <a:ext uri="{FF2B5EF4-FFF2-40B4-BE49-F238E27FC236}">
                <a16:creationId xmlns:a16="http://schemas.microsoft.com/office/drawing/2014/main" id="{DC8978D5-70F8-4BD5-AC64-855DC6259640}"/>
              </a:ext>
            </a:extLst>
          </p:cNvPr>
          <p:cNvSpPr/>
          <p:nvPr/>
        </p:nvSpPr>
        <p:spPr>
          <a:xfrm flipH="1">
            <a:off x="6725824" y="248852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9" name="مجموعة 148">
            <a:extLst>
              <a:ext uri="{FF2B5EF4-FFF2-40B4-BE49-F238E27FC236}">
                <a16:creationId xmlns:a16="http://schemas.microsoft.com/office/drawing/2014/main" id="{FA933A74-E6F6-4A4A-96EB-9CE7BE5BDF88}"/>
              </a:ext>
            </a:extLst>
          </p:cNvPr>
          <p:cNvGrpSpPr/>
          <p:nvPr/>
        </p:nvGrpSpPr>
        <p:grpSpPr>
          <a:xfrm>
            <a:off x="6162583" y="2225659"/>
            <a:ext cx="211770" cy="1304858"/>
            <a:chOff x="3278249" y="1981640"/>
            <a:chExt cx="213156" cy="1543690"/>
          </a:xfrm>
        </p:grpSpPr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BE69EADF-F950-423D-A77B-929D11088FA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2556966E-B3F1-4BB0-90F2-DC3C64D2B78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EC69A2AB-75A2-4982-8781-1755792C0E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951A8C4A-DC8E-4DBA-9E88-8E109DA2DE0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6553DA7D-E11B-46FE-A866-AFFD587681D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2EF6150D-79AE-4A7A-B179-793DDFC3C1D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مكعب 155">
              <a:extLst>
                <a:ext uri="{FF2B5EF4-FFF2-40B4-BE49-F238E27FC236}">
                  <a16:creationId xmlns:a16="http://schemas.microsoft.com/office/drawing/2014/main" id="{0C2E0D2E-4737-4592-853E-9C51E06B6F7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2D1BA8B1-994D-406B-BC33-E4A49A59356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4132424A-41BD-4638-A764-508F5418F10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9AF04443-C24B-4143-872A-819CDC10C14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35CD95DC-9CDF-4596-8F41-1677E17027AF}"/>
              </a:ext>
            </a:extLst>
          </p:cNvPr>
          <p:cNvGrpSpPr/>
          <p:nvPr/>
        </p:nvGrpSpPr>
        <p:grpSpPr>
          <a:xfrm>
            <a:off x="5908274" y="2225659"/>
            <a:ext cx="211770" cy="1304858"/>
            <a:chOff x="3278249" y="1981640"/>
            <a:chExt cx="213156" cy="1543690"/>
          </a:xfrm>
        </p:grpSpPr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834681BD-D804-49B0-BA17-DB5556B87FB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1E983146-6015-4366-9EB6-DA5069F59C8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BE7B0926-1DF4-4F0A-8FF6-F41C6166D13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05D205E2-4085-4016-A674-0564F8ABF32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2246CB9C-D5AD-4A08-AA36-7AC40AE160F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D8F421B0-7D04-4D33-B712-2D4672F2ACF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08CE0177-3027-4C30-AD84-E38C6D7B55C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3A72D9DB-C5BC-484A-93D9-A616060CD6E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4156F88D-06E0-47BB-9713-7C2725A8A0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6D1BC5BD-C0F0-4C4F-9481-736C748F7C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9577CD4-D2A6-4B6F-A8E5-84D61E1B592B}"/>
              </a:ext>
            </a:extLst>
          </p:cNvPr>
          <p:cNvSpPr txBox="1"/>
          <p:nvPr/>
        </p:nvSpPr>
        <p:spPr>
          <a:xfrm>
            <a:off x="4687301" y="1280927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الآحاد </a:t>
            </a:r>
          </a:p>
        </p:txBody>
      </p:sp>
      <p:grpSp>
        <p:nvGrpSpPr>
          <p:cNvPr id="172" name="مجموعة 171">
            <a:extLst>
              <a:ext uri="{FF2B5EF4-FFF2-40B4-BE49-F238E27FC236}">
                <a16:creationId xmlns:a16="http://schemas.microsoft.com/office/drawing/2014/main" id="{B31E7F50-A42A-4F92-A57F-FC18E9A9B66E}"/>
              </a:ext>
            </a:extLst>
          </p:cNvPr>
          <p:cNvGrpSpPr/>
          <p:nvPr/>
        </p:nvGrpSpPr>
        <p:grpSpPr>
          <a:xfrm>
            <a:off x="5656177" y="2225659"/>
            <a:ext cx="211770" cy="1304858"/>
            <a:chOff x="3278249" y="1981640"/>
            <a:chExt cx="213156" cy="1543690"/>
          </a:xfrm>
        </p:grpSpPr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279E8AAB-DD9B-4BFE-95D2-9886CB161E4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1BA45D92-D694-4DEB-9704-F3A2C820F05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11EA7805-2F27-4DE1-AF07-D158FBAF930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C8A437C5-3589-41C8-A141-F17B69231E0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3BC6DBE5-1C1B-4D97-A0C6-DF6BB440EAC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A598B4A4-F011-4A41-8955-986AF87B9D7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5112CB7E-8F29-48B5-8497-53B53FC3EA7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5D8A667C-4F12-4ED6-8615-3FE96EB9254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8DEACDAB-FE30-4989-A839-3FEC63FF982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20FF2FF4-317E-4543-8CA5-FAB32A4CE50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مجموعة 182">
            <a:extLst>
              <a:ext uri="{FF2B5EF4-FFF2-40B4-BE49-F238E27FC236}">
                <a16:creationId xmlns:a16="http://schemas.microsoft.com/office/drawing/2014/main" id="{5351756D-B407-4E9F-B86D-EA0450A739AE}"/>
              </a:ext>
            </a:extLst>
          </p:cNvPr>
          <p:cNvGrpSpPr/>
          <p:nvPr/>
        </p:nvGrpSpPr>
        <p:grpSpPr>
          <a:xfrm>
            <a:off x="5388963" y="2225659"/>
            <a:ext cx="211770" cy="1304858"/>
            <a:chOff x="3278249" y="1981640"/>
            <a:chExt cx="213156" cy="1543690"/>
          </a:xfrm>
        </p:grpSpPr>
        <p:sp>
          <p:nvSpPr>
            <p:cNvPr id="184" name="مكعب 183">
              <a:extLst>
                <a:ext uri="{FF2B5EF4-FFF2-40B4-BE49-F238E27FC236}">
                  <a16:creationId xmlns:a16="http://schemas.microsoft.com/office/drawing/2014/main" id="{FDCBE3DF-73F9-4209-8D99-EF72ABEEEA9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95EAE8E7-7D29-4986-9C55-7BD58519527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60448DDE-97DC-4D1D-B61E-72E1DB29E6C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مكعب 186">
              <a:extLst>
                <a:ext uri="{FF2B5EF4-FFF2-40B4-BE49-F238E27FC236}">
                  <a16:creationId xmlns:a16="http://schemas.microsoft.com/office/drawing/2014/main" id="{D9C78224-BB5C-4774-B4A0-1115B259746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مكعب 187">
              <a:extLst>
                <a:ext uri="{FF2B5EF4-FFF2-40B4-BE49-F238E27FC236}">
                  <a16:creationId xmlns:a16="http://schemas.microsoft.com/office/drawing/2014/main" id="{2C1F8D6B-78CA-4712-A4E5-850801EF31B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مكعب 188">
              <a:extLst>
                <a:ext uri="{FF2B5EF4-FFF2-40B4-BE49-F238E27FC236}">
                  <a16:creationId xmlns:a16="http://schemas.microsoft.com/office/drawing/2014/main" id="{DB7D1F0F-9935-4DBF-92E0-6A95E24B7CF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مكعب 189">
              <a:extLst>
                <a:ext uri="{FF2B5EF4-FFF2-40B4-BE49-F238E27FC236}">
                  <a16:creationId xmlns:a16="http://schemas.microsoft.com/office/drawing/2014/main" id="{EA7F9F3E-4B22-43B8-BEC8-C4062AD3F1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DB755CAA-550B-450C-A330-E854B9CE43B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0F224134-EDAD-49CF-8B0F-72F810FE80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40E7933D-6BB4-4DEA-8508-4F23D797CE0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3910DC40-670A-46E0-BE27-17CD720F403B}"/>
              </a:ext>
            </a:extLst>
          </p:cNvPr>
          <p:cNvGrpSpPr/>
          <p:nvPr/>
        </p:nvGrpSpPr>
        <p:grpSpPr>
          <a:xfrm>
            <a:off x="5134654" y="2225659"/>
            <a:ext cx="211770" cy="1304858"/>
            <a:chOff x="3278249" y="1981640"/>
            <a:chExt cx="213156" cy="1543690"/>
          </a:xfrm>
        </p:grpSpPr>
        <p:sp>
          <p:nvSpPr>
            <p:cNvPr id="195" name="مكعب 194">
              <a:extLst>
                <a:ext uri="{FF2B5EF4-FFF2-40B4-BE49-F238E27FC236}">
                  <a16:creationId xmlns:a16="http://schemas.microsoft.com/office/drawing/2014/main" id="{39F4DB53-DDE7-467E-8BF5-8AACC0C27A4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مكعب 195">
              <a:extLst>
                <a:ext uri="{FF2B5EF4-FFF2-40B4-BE49-F238E27FC236}">
                  <a16:creationId xmlns:a16="http://schemas.microsoft.com/office/drawing/2014/main" id="{30320AB0-4802-48F4-A4A6-4586C4AE379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مكعب 196">
              <a:extLst>
                <a:ext uri="{FF2B5EF4-FFF2-40B4-BE49-F238E27FC236}">
                  <a16:creationId xmlns:a16="http://schemas.microsoft.com/office/drawing/2014/main" id="{024D276B-594B-4DA1-AAD3-B0F693F8A52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مكعب 197">
              <a:extLst>
                <a:ext uri="{FF2B5EF4-FFF2-40B4-BE49-F238E27FC236}">
                  <a16:creationId xmlns:a16="http://schemas.microsoft.com/office/drawing/2014/main" id="{EFC46DEF-5BAF-46B0-900E-57A77A936D6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مكعب 198">
              <a:extLst>
                <a:ext uri="{FF2B5EF4-FFF2-40B4-BE49-F238E27FC236}">
                  <a16:creationId xmlns:a16="http://schemas.microsoft.com/office/drawing/2014/main" id="{B9E2169A-F5D0-480B-93CC-9050E523D60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مكعب 199">
              <a:extLst>
                <a:ext uri="{FF2B5EF4-FFF2-40B4-BE49-F238E27FC236}">
                  <a16:creationId xmlns:a16="http://schemas.microsoft.com/office/drawing/2014/main" id="{3D55E3F3-FF07-401A-94E7-F6D5BE14D0E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مكعب 200">
              <a:extLst>
                <a:ext uri="{FF2B5EF4-FFF2-40B4-BE49-F238E27FC236}">
                  <a16:creationId xmlns:a16="http://schemas.microsoft.com/office/drawing/2014/main" id="{DBA8CDCD-4768-441C-B21B-442C1924D92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مكعب 201">
              <a:extLst>
                <a:ext uri="{FF2B5EF4-FFF2-40B4-BE49-F238E27FC236}">
                  <a16:creationId xmlns:a16="http://schemas.microsoft.com/office/drawing/2014/main" id="{EC884FDE-9EDC-47ED-8C22-A74911D26E7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مكعب 202">
              <a:extLst>
                <a:ext uri="{FF2B5EF4-FFF2-40B4-BE49-F238E27FC236}">
                  <a16:creationId xmlns:a16="http://schemas.microsoft.com/office/drawing/2014/main" id="{2D607451-47D6-4A5D-A547-48C7EC93BAD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مكعب 203">
              <a:extLst>
                <a:ext uri="{FF2B5EF4-FFF2-40B4-BE49-F238E27FC236}">
                  <a16:creationId xmlns:a16="http://schemas.microsoft.com/office/drawing/2014/main" id="{0C425F33-1C77-44B0-A1D4-EE8FAEE9E91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مجموعة 204">
            <a:extLst>
              <a:ext uri="{FF2B5EF4-FFF2-40B4-BE49-F238E27FC236}">
                <a16:creationId xmlns:a16="http://schemas.microsoft.com/office/drawing/2014/main" id="{7774ECC7-3934-41EE-B7E2-1CACBD5B3572}"/>
              </a:ext>
            </a:extLst>
          </p:cNvPr>
          <p:cNvGrpSpPr/>
          <p:nvPr/>
        </p:nvGrpSpPr>
        <p:grpSpPr>
          <a:xfrm>
            <a:off x="4882557" y="2225659"/>
            <a:ext cx="211770" cy="1304858"/>
            <a:chOff x="3278249" y="1981640"/>
            <a:chExt cx="213156" cy="1543690"/>
          </a:xfrm>
        </p:grpSpPr>
        <p:sp>
          <p:nvSpPr>
            <p:cNvPr id="206" name="مكعب 205">
              <a:extLst>
                <a:ext uri="{FF2B5EF4-FFF2-40B4-BE49-F238E27FC236}">
                  <a16:creationId xmlns:a16="http://schemas.microsoft.com/office/drawing/2014/main" id="{C874C9A8-3AC3-4E82-969E-CA3BA0EAE9E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مكعب 206">
              <a:extLst>
                <a:ext uri="{FF2B5EF4-FFF2-40B4-BE49-F238E27FC236}">
                  <a16:creationId xmlns:a16="http://schemas.microsoft.com/office/drawing/2014/main" id="{AEDDFFD6-9D11-4E4B-9F92-EC99C76CA45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مكعب 207">
              <a:extLst>
                <a:ext uri="{FF2B5EF4-FFF2-40B4-BE49-F238E27FC236}">
                  <a16:creationId xmlns:a16="http://schemas.microsoft.com/office/drawing/2014/main" id="{64F3095D-801A-4BB4-B862-BCBD5455D94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مكعب 208">
              <a:extLst>
                <a:ext uri="{FF2B5EF4-FFF2-40B4-BE49-F238E27FC236}">
                  <a16:creationId xmlns:a16="http://schemas.microsoft.com/office/drawing/2014/main" id="{AD3F1487-A456-4427-AE5C-83B4722E8C1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مكعب 209">
              <a:extLst>
                <a:ext uri="{FF2B5EF4-FFF2-40B4-BE49-F238E27FC236}">
                  <a16:creationId xmlns:a16="http://schemas.microsoft.com/office/drawing/2014/main" id="{FAAAAAB3-B1E0-4E35-A7CA-9DCCAF9C435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مكعب 210">
              <a:extLst>
                <a:ext uri="{FF2B5EF4-FFF2-40B4-BE49-F238E27FC236}">
                  <a16:creationId xmlns:a16="http://schemas.microsoft.com/office/drawing/2014/main" id="{8F13EC27-96B9-476D-87D7-2B1955CF520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مكعب 211">
              <a:extLst>
                <a:ext uri="{FF2B5EF4-FFF2-40B4-BE49-F238E27FC236}">
                  <a16:creationId xmlns:a16="http://schemas.microsoft.com/office/drawing/2014/main" id="{124173BA-BA0A-4F29-806F-84A537521BD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مكعب 212">
              <a:extLst>
                <a:ext uri="{FF2B5EF4-FFF2-40B4-BE49-F238E27FC236}">
                  <a16:creationId xmlns:a16="http://schemas.microsoft.com/office/drawing/2014/main" id="{1AAB6D3A-50A7-469E-B0A9-37DC4E451A2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مكعب 213">
              <a:extLst>
                <a:ext uri="{FF2B5EF4-FFF2-40B4-BE49-F238E27FC236}">
                  <a16:creationId xmlns:a16="http://schemas.microsoft.com/office/drawing/2014/main" id="{19E3852F-6E8F-49B2-8D36-9BA8A92F41D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مكعب 214">
              <a:extLst>
                <a:ext uri="{FF2B5EF4-FFF2-40B4-BE49-F238E27FC236}">
                  <a16:creationId xmlns:a16="http://schemas.microsoft.com/office/drawing/2014/main" id="{167C7046-C0A5-4FBE-833E-47D31F5854A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مجموعة 215">
            <a:extLst>
              <a:ext uri="{FF2B5EF4-FFF2-40B4-BE49-F238E27FC236}">
                <a16:creationId xmlns:a16="http://schemas.microsoft.com/office/drawing/2014/main" id="{1670B922-6F2C-4BA0-923C-0AD26E62C9F4}"/>
              </a:ext>
            </a:extLst>
          </p:cNvPr>
          <p:cNvGrpSpPr/>
          <p:nvPr/>
        </p:nvGrpSpPr>
        <p:grpSpPr>
          <a:xfrm>
            <a:off x="4628325" y="2225659"/>
            <a:ext cx="211770" cy="1304858"/>
            <a:chOff x="3278249" y="1981640"/>
            <a:chExt cx="213156" cy="1543690"/>
          </a:xfrm>
        </p:grpSpPr>
        <p:sp>
          <p:nvSpPr>
            <p:cNvPr id="217" name="مكعب 216">
              <a:extLst>
                <a:ext uri="{FF2B5EF4-FFF2-40B4-BE49-F238E27FC236}">
                  <a16:creationId xmlns:a16="http://schemas.microsoft.com/office/drawing/2014/main" id="{62DFF429-C99F-4132-B9C1-25C2B26DE8A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مكعب 217">
              <a:extLst>
                <a:ext uri="{FF2B5EF4-FFF2-40B4-BE49-F238E27FC236}">
                  <a16:creationId xmlns:a16="http://schemas.microsoft.com/office/drawing/2014/main" id="{1F189120-6C70-49C4-AC6B-EDE8EF79CB7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مكعب 218">
              <a:extLst>
                <a:ext uri="{FF2B5EF4-FFF2-40B4-BE49-F238E27FC236}">
                  <a16:creationId xmlns:a16="http://schemas.microsoft.com/office/drawing/2014/main" id="{249447D3-CA12-46E7-B211-6D60FCA9D29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مكعب 219">
              <a:extLst>
                <a:ext uri="{FF2B5EF4-FFF2-40B4-BE49-F238E27FC236}">
                  <a16:creationId xmlns:a16="http://schemas.microsoft.com/office/drawing/2014/main" id="{4445296E-2C8E-41EF-AF8F-58953816B5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مكعب 220">
              <a:extLst>
                <a:ext uri="{FF2B5EF4-FFF2-40B4-BE49-F238E27FC236}">
                  <a16:creationId xmlns:a16="http://schemas.microsoft.com/office/drawing/2014/main" id="{DE813E7F-2EFA-4702-B76F-835826B91AE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مكعب 221">
              <a:extLst>
                <a:ext uri="{FF2B5EF4-FFF2-40B4-BE49-F238E27FC236}">
                  <a16:creationId xmlns:a16="http://schemas.microsoft.com/office/drawing/2014/main" id="{1109FB3D-68C4-4036-8FC7-92A54A24119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مكعب 222">
              <a:extLst>
                <a:ext uri="{FF2B5EF4-FFF2-40B4-BE49-F238E27FC236}">
                  <a16:creationId xmlns:a16="http://schemas.microsoft.com/office/drawing/2014/main" id="{BC302844-C581-47B4-A281-EA15AF5FF02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مكعب 223">
              <a:extLst>
                <a:ext uri="{FF2B5EF4-FFF2-40B4-BE49-F238E27FC236}">
                  <a16:creationId xmlns:a16="http://schemas.microsoft.com/office/drawing/2014/main" id="{4D8369D0-505C-451F-97EA-B9594E60B30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مكعب 224">
              <a:extLst>
                <a:ext uri="{FF2B5EF4-FFF2-40B4-BE49-F238E27FC236}">
                  <a16:creationId xmlns:a16="http://schemas.microsoft.com/office/drawing/2014/main" id="{AA595D58-546F-4F82-895E-D92C759323E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مكعب 225">
              <a:extLst>
                <a:ext uri="{FF2B5EF4-FFF2-40B4-BE49-F238E27FC236}">
                  <a16:creationId xmlns:a16="http://schemas.microsoft.com/office/drawing/2014/main" id="{82C3D922-6CB4-48DC-B6F5-ACBDC27186B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6B61EAF5-DD56-4FFC-9050-B3292CE28E03}"/>
              </a:ext>
            </a:extLst>
          </p:cNvPr>
          <p:cNvSpPr txBox="1"/>
          <p:nvPr/>
        </p:nvSpPr>
        <p:spPr>
          <a:xfrm>
            <a:off x="2446275" y="1227848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</a:t>
            </a:r>
          </a:p>
        </p:txBody>
      </p:sp>
      <p:pic>
        <p:nvPicPr>
          <p:cNvPr id="228" name="صورة 227">
            <a:extLst>
              <a:ext uri="{FF2B5EF4-FFF2-40B4-BE49-F238E27FC236}">
                <a16:creationId xmlns:a16="http://schemas.microsoft.com/office/drawing/2014/main" id="{E5C29AFE-37FC-4D56-8061-CDDC566D3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3657227" y="1008877"/>
            <a:ext cx="1198278" cy="1096227"/>
          </a:xfrm>
          <a:prstGeom prst="rect">
            <a:avLst/>
          </a:prstGeom>
        </p:spPr>
      </p:pic>
      <p:graphicFrame>
        <p:nvGraphicFramePr>
          <p:cNvPr id="229" name="جدول 2">
            <a:extLst>
              <a:ext uri="{FF2B5EF4-FFF2-40B4-BE49-F238E27FC236}">
                <a16:creationId xmlns:a16="http://schemas.microsoft.com/office/drawing/2014/main" id="{C42CE3E2-B149-41F8-BBCD-7F06E7876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50077"/>
              </p:ext>
            </p:extLst>
          </p:nvPr>
        </p:nvGraphicFramePr>
        <p:xfrm>
          <a:off x="1065501" y="1743094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30" name="مكعب 229">
            <a:extLst>
              <a:ext uri="{FF2B5EF4-FFF2-40B4-BE49-F238E27FC236}">
                <a16:creationId xmlns:a16="http://schemas.microsoft.com/office/drawing/2014/main" id="{994F0D68-0E4A-434D-B728-4AC1D19F4BC7}"/>
              </a:ext>
            </a:extLst>
          </p:cNvPr>
          <p:cNvSpPr/>
          <p:nvPr/>
        </p:nvSpPr>
        <p:spPr>
          <a:xfrm flipH="1">
            <a:off x="3240114" y="325915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مكعب 230">
            <a:extLst>
              <a:ext uri="{FF2B5EF4-FFF2-40B4-BE49-F238E27FC236}">
                <a16:creationId xmlns:a16="http://schemas.microsoft.com/office/drawing/2014/main" id="{F37B608F-5E98-4C3C-8F42-A7C32BC7D006}"/>
              </a:ext>
            </a:extLst>
          </p:cNvPr>
          <p:cNvSpPr/>
          <p:nvPr/>
        </p:nvSpPr>
        <p:spPr>
          <a:xfrm flipH="1">
            <a:off x="3240114" y="298696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مكعب 231">
            <a:extLst>
              <a:ext uri="{FF2B5EF4-FFF2-40B4-BE49-F238E27FC236}">
                <a16:creationId xmlns:a16="http://schemas.microsoft.com/office/drawing/2014/main" id="{FC55D1E0-B72B-40EF-8406-49D319B9B177}"/>
              </a:ext>
            </a:extLst>
          </p:cNvPr>
          <p:cNvSpPr/>
          <p:nvPr/>
        </p:nvSpPr>
        <p:spPr>
          <a:xfrm flipH="1">
            <a:off x="3240114" y="271214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17718544-B0BC-4994-B822-5CBDB2B09EDC}"/>
              </a:ext>
            </a:extLst>
          </p:cNvPr>
          <p:cNvGrpSpPr/>
          <p:nvPr/>
        </p:nvGrpSpPr>
        <p:grpSpPr>
          <a:xfrm>
            <a:off x="2676873" y="2172580"/>
            <a:ext cx="211770" cy="1304858"/>
            <a:chOff x="3278249" y="1981640"/>
            <a:chExt cx="213156" cy="1543690"/>
          </a:xfrm>
        </p:grpSpPr>
        <p:sp>
          <p:nvSpPr>
            <p:cNvPr id="235" name="مكعب 234">
              <a:extLst>
                <a:ext uri="{FF2B5EF4-FFF2-40B4-BE49-F238E27FC236}">
                  <a16:creationId xmlns:a16="http://schemas.microsoft.com/office/drawing/2014/main" id="{3E9B5EE7-373F-48AF-8CD0-036E8E6F8B4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مكعب 235">
              <a:extLst>
                <a:ext uri="{FF2B5EF4-FFF2-40B4-BE49-F238E27FC236}">
                  <a16:creationId xmlns:a16="http://schemas.microsoft.com/office/drawing/2014/main" id="{BE85908B-FA65-4D8B-88DA-86A317EA862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مكعب 236">
              <a:extLst>
                <a:ext uri="{FF2B5EF4-FFF2-40B4-BE49-F238E27FC236}">
                  <a16:creationId xmlns:a16="http://schemas.microsoft.com/office/drawing/2014/main" id="{D220684B-1F56-4025-B0F7-ECC0F02AB2E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مكعب 237">
              <a:extLst>
                <a:ext uri="{FF2B5EF4-FFF2-40B4-BE49-F238E27FC236}">
                  <a16:creationId xmlns:a16="http://schemas.microsoft.com/office/drawing/2014/main" id="{810FBB5B-3747-4591-A376-D37650365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مكعب 238">
              <a:extLst>
                <a:ext uri="{FF2B5EF4-FFF2-40B4-BE49-F238E27FC236}">
                  <a16:creationId xmlns:a16="http://schemas.microsoft.com/office/drawing/2014/main" id="{A4325673-3AA2-4FE2-AEDF-864EAF98671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مكعب 239">
              <a:extLst>
                <a:ext uri="{FF2B5EF4-FFF2-40B4-BE49-F238E27FC236}">
                  <a16:creationId xmlns:a16="http://schemas.microsoft.com/office/drawing/2014/main" id="{ADCFE7D5-B9DE-4B4E-BB2B-B449E4DEF0F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مكعب 240">
              <a:extLst>
                <a:ext uri="{FF2B5EF4-FFF2-40B4-BE49-F238E27FC236}">
                  <a16:creationId xmlns:a16="http://schemas.microsoft.com/office/drawing/2014/main" id="{5F535179-B390-45AF-9752-A7564C07454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مكعب 241">
              <a:extLst>
                <a:ext uri="{FF2B5EF4-FFF2-40B4-BE49-F238E27FC236}">
                  <a16:creationId xmlns:a16="http://schemas.microsoft.com/office/drawing/2014/main" id="{2E0939A6-08B4-43E5-8954-CC86C2E3E47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مكعب 242">
              <a:extLst>
                <a:ext uri="{FF2B5EF4-FFF2-40B4-BE49-F238E27FC236}">
                  <a16:creationId xmlns:a16="http://schemas.microsoft.com/office/drawing/2014/main" id="{5373AEAB-562A-40B7-86D9-1D15AA6697C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مكعب 243">
              <a:extLst>
                <a:ext uri="{FF2B5EF4-FFF2-40B4-BE49-F238E27FC236}">
                  <a16:creationId xmlns:a16="http://schemas.microsoft.com/office/drawing/2014/main" id="{6C255671-C3F2-448D-ABA3-C3660CE2E81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5" name="مجموعة 244">
            <a:extLst>
              <a:ext uri="{FF2B5EF4-FFF2-40B4-BE49-F238E27FC236}">
                <a16:creationId xmlns:a16="http://schemas.microsoft.com/office/drawing/2014/main" id="{55CAFB63-571C-45D8-BF7A-AE8658B9C0D5}"/>
              </a:ext>
            </a:extLst>
          </p:cNvPr>
          <p:cNvGrpSpPr/>
          <p:nvPr/>
        </p:nvGrpSpPr>
        <p:grpSpPr>
          <a:xfrm>
            <a:off x="2422564" y="2172580"/>
            <a:ext cx="211770" cy="1304858"/>
            <a:chOff x="3278249" y="1981640"/>
            <a:chExt cx="213156" cy="1543690"/>
          </a:xfrm>
        </p:grpSpPr>
        <p:sp>
          <p:nvSpPr>
            <p:cNvPr id="246" name="مكعب 245">
              <a:extLst>
                <a:ext uri="{FF2B5EF4-FFF2-40B4-BE49-F238E27FC236}">
                  <a16:creationId xmlns:a16="http://schemas.microsoft.com/office/drawing/2014/main" id="{7AEDB3BD-4C14-4C95-8388-B36CA7909F0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مكعب 246">
              <a:extLst>
                <a:ext uri="{FF2B5EF4-FFF2-40B4-BE49-F238E27FC236}">
                  <a16:creationId xmlns:a16="http://schemas.microsoft.com/office/drawing/2014/main" id="{70C3D512-DDEF-4164-8FA9-B234820B88C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مكعب 247">
              <a:extLst>
                <a:ext uri="{FF2B5EF4-FFF2-40B4-BE49-F238E27FC236}">
                  <a16:creationId xmlns:a16="http://schemas.microsoft.com/office/drawing/2014/main" id="{D6BB3414-E11B-4151-8FBD-09180E08011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مكعب 248">
              <a:extLst>
                <a:ext uri="{FF2B5EF4-FFF2-40B4-BE49-F238E27FC236}">
                  <a16:creationId xmlns:a16="http://schemas.microsoft.com/office/drawing/2014/main" id="{A988429B-F6A4-4284-9D53-0F3FF0B9A60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مكعب 249">
              <a:extLst>
                <a:ext uri="{FF2B5EF4-FFF2-40B4-BE49-F238E27FC236}">
                  <a16:creationId xmlns:a16="http://schemas.microsoft.com/office/drawing/2014/main" id="{A105A84F-9C92-4DA6-8115-1BEDD5F306B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مكعب 250">
              <a:extLst>
                <a:ext uri="{FF2B5EF4-FFF2-40B4-BE49-F238E27FC236}">
                  <a16:creationId xmlns:a16="http://schemas.microsoft.com/office/drawing/2014/main" id="{23E88ECD-7CF8-4858-BD6C-C57BBE51C44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مكعب 251">
              <a:extLst>
                <a:ext uri="{FF2B5EF4-FFF2-40B4-BE49-F238E27FC236}">
                  <a16:creationId xmlns:a16="http://schemas.microsoft.com/office/drawing/2014/main" id="{5335AAF1-9D5A-4FF4-83CE-5A2A84B6103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مكعب 252">
              <a:extLst>
                <a:ext uri="{FF2B5EF4-FFF2-40B4-BE49-F238E27FC236}">
                  <a16:creationId xmlns:a16="http://schemas.microsoft.com/office/drawing/2014/main" id="{B3939157-E7BC-4FF7-B7AC-73AD7293F94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مكعب 253">
              <a:extLst>
                <a:ext uri="{FF2B5EF4-FFF2-40B4-BE49-F238E27FC236}">
                  <a16:creationId xmlns:a16="http://schemas.microsoft.com/office/drawing/2014/main" id="{A8AC09DA-429E-475A-8FB9-8AA1AFCC202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مكعب 254">
              <a:extLst>
                <a:ext uri="{FF2B5EF4-FFF2-40B4-BE49-F238E27FC236}">
                  <a16:creationId xmlns:a16="http://schemas.microsoft.com/office/drawing/2014/main" id="{9452F3BE-0142-4243-9733-11B3F69E894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6" name="مربع نص 255">
            <a:extLst>
              <a:ext uri="{FF2B5EF4-FFF2-40B4-BE49-F238E27FC236}">
                <a16:creationId xmlns:a16="http://schemas.microsoft.com/office/drawing/2014/main" id="{2B806174-5DA6-4D94-BECE-9867141E119F}"/>
              </a:ext>
            </a:extLst>
          </p:cNvPr>
          <p:cNvSpPr txBox="1"/>
          <p:nvPr/>
        </p:nvSpPr>
        <p:spPr>
          <a:xfrm>
            <a:off x="1201591" y="1227848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العشرات</a:t>
            </a:r>
          </a:p>
        </p:txBody>
      </p:sp>
      <p:grpSp>
        <p:nvGrpSpPr>
          <p:cNvPr id="257" name="مجموعة 256">
            <a:extLst>
              <a:ext uri="{FF2B5EF4-FFF2-40B4-BE49-F238E27FC236}">
                <a16:creationId xmlns:a16="http://schemas.microsoft.com/office/drawing/2014/main" id="{A09B9B0C-3CF8-4DCF-BFA7-B7D82790A739}"/>
              </a:ext>
            </a:extLst>
          </p:cNvPr>
          <p:cNvGrpSpPr/>
          <p:nvPr/>
        </p:nvGrpSpPr>
        <p:grpSpPr>
          <a:xfrm>
            <a:off x="2170467" y="2172580"/>
            <a:ext cx="211770" cy="1304858"/>
            <a:chOff x="3278249" y="1981640"/>
            <a:chExt cx="213156" cy="1543690"/>
          </a:xfrm>
        </p:grpSpPr>
        <p:sp>
          <p:nvSpPr>
            <p:cNvPr id="258" name="مكعب 257">
              <a:extLst>
                <a:ext uri="{FF2B5EF4-FFF2-40B4-BE49-F238E27FC236}">
                  <a16:creationId xmlns:a16="http://schemas.microsoft.com/office/drawing/2014/main" id="{55FFB76C-898C-4C9A-BE6F-659A43E746D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مكعب 258">
              <a:extLst>
                <a:ext uri="{FF2B5EF4-FFF2-40B4-BE49-F238E27FC236}">
                  <a16:creationId xmlns:a16="http://schemas.microsoft.com/office/drawing/2014/main" id="{31C83B58-ED5C-46D2-BDD6-A82E0712CE9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مكعب 259">
              <a:extLst>
                <a:ext uri="{FF2B5EF4-FFF2-40B4-BE49-F238E27FC236}">
                  <a16:creationId xmlns:a16="http://schemas.microsoft.com/office/drawing/2014/main" id="{B1AFE10C-464C-43EA-8B23-1F92B293012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مكعب 260">
              <a:extLst>
                <a:ext uri="{FF2B5EF4-FFF2-40B4-BE49-F238E27FC236}">
                  <a16:creationId xmlns:a16="http://schemas.microsoft.com/office/drawing/2014/main" id="{06B58386-C429-42FC-B9E3-392CE5B71D4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مكعب 261">
              <a:extLst>
                <a:ext uri="{FF2B5EF4-FFF2-40B4-BE49-F238E27FC236}">
                  <a16:creationId xmlns:a16="http://schemas.microsoft.com/office/drawing/2014/main" id="{E0D307AC-DE20-45C5-AA1A-BA8A49D5495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مكعب 262">
              <a:extLst>
                <a:ext uri="{FF2B5EF4-FFF2-40B4-BE49-F238E27FC236}">
                  <a16:creationId xmlns:a16="http://schemas.microsoft.com/office/drawing/2014/main" id="{C3020660-475D-43D6-A077-49AEAF6241E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مكعب 263">
              <a:extLst>
                <a:ext uri="{FF2B5EF4-FFF2-40B4-BE49-F238E27FC236}">
                  <a16:creationId xmlns:a16="http://schemas.microsoft.com/office/drawing/2014/main" id="{26779B32-EB7D-48C8-8987-FEED0EB243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مكعب 264">
              <a:extLst>
                <a:ext uri="{FF2B5EF4-FFF2-40B4-BE49-F238E27FC236}">
                  <a16:creationId xmlns:a16="http://schemas.microsoft.com/office/drawing/2014/main" id="{1877F3BB-AD6A-4BF4-A2A2-E79E93DFD13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مكعب 265">
              <a:extLst>
                <a:ext uri="{FF2B5EF4-FFF2-40B4-BE49-F238E27FC236}">
                  <a16:creationId xmlns:a16="http://schemas.microsoft.com/office/drawing/2014/main" id="{86447B08-99D9-449B-8075-192933DA3E5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مكعب 266">
              <a:extLst>
                <a:ext uri="{FF2B5EF4-FFF2-40B4-BE49-F238E27FC236}">
                  <a16:creationId xmlns:a16="http://schemas.microsoft.com/office/drawing/2014/main" id="{97CA0652-A8EA-4154-8742-5308D255F71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8" name="مجموعة 267">
            <a:extLst>
              <a:ext uri="{FF2B5EF4-FFF2-40B4-BE49-F238E27FC236}">
                <a16:creationId xmlns:a16="http://schemas.microsoft.com/office/drawing/2014/main" id="{5294B100-12F3-4635-A633-0EFEC4D3E4D5}"/>
              </a:ext>
            </a:extLst>
          </p:cNvPr>
          <p:cNvGrpSpPr/>
          <p:nvPr/>
        </p:nvGrpSpPr>
        <p:grpSpPr>
          <a:xfrm>
            <a:off x="1903253" y="2172580"/>
            <a:ext cx="211770" cy="1304858"/>
            <a:chOff x="3278249" y="1981640"/>
            <a:chExt cx="213156" cy="1543690"/>
          </a:xfrm>
        </p:grpSpPr>
        <p:sp>
          <p:nvSpPr>
            <p:cNvPr id="269" name="مكعب 268">
              <a:extLst>
                <a:ext uri="{FF2B5EF4-FFF2-40B4-BE49-F238E27FC236}">
                  <a16:creationId xmlns:a16="http://schemas.microsoft.com/office/drawing/2014/main" id="{C4DDC78B-6E59-42DC-8D6E-B22293AC37A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مكعب 269">
              <a:extLst>
                <a:ext uri="{FF2B5EF4-FFF2-40B4-BE49-F238E27FC236}">
                  <a16:creationId xmlns:a16="http://schemas.microsoft.com/office/drawing/2014/main" id="{619E3BC2-14A2-47C4-A3B9-B7B7552C20D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مكعب 270">
              <a:extLst>
                <a:ext uri="{FF2B5EF4-FFF2-40B4-BE49-F238E27FC236}">
                  <a16:creationId xmlns:a16="http://schemas.microsoft.com/office/drawing/2014/main" id="{DA5039D8-BEAC-41F3-A544-7C8C39EAE7F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مكعب 271">
              <a:extLst>
                <a:ext uri="{FF2B5EF4-FFF2-40B4-BE49-F238E27FC236}">
                  <a16:creationId xmlns:a16="http://schemas.microsoft.com/office/drawing/2014/main" id="{F247C4C8-C797-445F-AC18-FCCE2AAF01F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مكعب 272">
              <a:extLst>
                <a:ext uri="{FF2B5EF4-FFF2-40B4-BE49-F238E27FC236}">
                  <a16:creationId xmlns:a16="http://schemas.microsoft.com/office/drawing/2014/main" id="{82A38D92-B906-46BA-9FDD-9130272F6C4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مكعب 273">
              <a:extLst>
                <a:ext uri="{FF2B5EF4-FFF2-40B4-BE49-F238E27FC236}">
                  <a16:creationId xmlns:a16="http://schemas.microsoft.com/office/drawing/2014/main" id="{606CB9F4-073F-4FD5-8DAC-839D5666BBD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مكعب 274">
              <a:extLst>
                <a:ext uri="{FF2B5EF4-FFF2-40B4-BE49-F238E27FC236}">
                  <a16:creationId xmlns:a16="http://schemas.microsoft.com/office/drawing/2014/main" id="{D4349BF3-EEB3-4A30-BCAD-054BB978163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مكعب 275">
              <a:extLst>
                <a:ext uri="{FF2B5EF4-FFF2-40B4-BE49-F238E27FC236}">
                  <a16:creationId xmlns:a16="http://schemas.microsoft.com/office/drawing/2014/main" id="{343567F4-C8C6-4C09-BEF8-B37D173B9BC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مكعب 276">
              <a:extLst>
                <a:ext uri="{FF2B5EF4-FFF2-40B4-BE49-F238E27FC236}">
                  <a16:creationId xmlns:a16="http://schemas.microsoft.com/office/drawing/2014/main" id="{DD94DA54-160B-4B61-AB84-C331DC380F2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مكعب 277">
              <a:extLst>
                <a:ext uri="{FF2B5EF4-FFF2-40B4-BE49-F238E27FC236}">
                  <a16:creationId xmlns:a16="http://schemas.microsoft.com/office/drawing/2014/main" id="{5634FCB8-4A7C-488F-BCEA-5AF989E7332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9" name="مجموعة 278">
            <a:extLst>
              <a:ext uri="{FF2B5EF4-FFF2-40B4-BE49-F238E27FC236}">
                <a16:creationId xmlns:a16="http://schemas.microsoft.com/office/drawing/2014/main" id="{A39708FF-2427-4436-B070-1A6441D66982}"/>
              </a:ext>
            </a:extLst>
          </p:cNvPr>
          <p:cNvGrpSpPr/>
          <p:nvPr/>
        </p:nvGrpSpPr>
        <p:grpSpPr>
          <a:xfrm>
            <a:off x="1648944" y="2172580"/>
            <a:ext cx="211770" cy="1304858"/>
            <a:chOff x="3278249" y="1981640"/>
            <a:chExt cx="213156" cy="1543690"/>
          </a:xfrm>
        </p:grpSpPr>
        <p:sp>
          <p:nvSpPr>
            <p:cNvPr id="280" name="مكعب 279">
              <a:extLst>
                <a:ext uri="{FF2B5EF4-FFF2-40B4-BE49-F238E27FC236}">
                  <a16:creationId xmlns:a16="http://schemas.microsoft.com/office/drawing/2014/main" id="{17168702-447E-4725-9299-50E9D922E09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مكعب 280">
              <a:extLst>
                <a:ext uri="{FF2B5EF4-FFF2-40B4-BE49-F238E27FC236}">
                  <a16:creationId xmlns:a16="http://schemas.microsoft.com/office/drawing/2014/main" id="{745BA270-0E6A-4A11-8065-BF446F8B182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مكعب 281">
              <a:extLst>
                <a:ext uri="{FF2B5EF4-FFF2-40B4-BE49-F238E27FC236}">
                  <a16:creationId xmlns:a16="http://schemas.microsoft.com/office/drawing/2014/main" id="{52B91FFA-B941-449F-852D-686CAF6E0BE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مكعب 282">
              <a:extLst>
                <a:ext uri="{FF2B5EF4-FFF2-40B4-BE49-F238E27FC236}">
                  <a16:creationId xmlns:a16="http://schemas.microsoft.com/office/drawing/2014/main" id="{E987DA0E-13C5-4D87-B336-7A30992F1E5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مكعب 283">
              <a:extLst>
                <a:ext uri="{FF2B5EF4-FFF2-40B4-BE49-F238E27FC236}">
                  <a16:creationId xmlns:a16="http://schemas.microsoft.com/office/drawing/2014/main" id="{2103AE02-E48E-4E9F-98FA-4D4FB243AD6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مكعب 284">
              <a:extLst>
                <a:ext uri="{FF2B5EF4-FFF2-40B4-BE49-F238E27FC236}">
                  <a16:creationId xmlns:a16="http://schemas.microsoft.com/office/drawing/2014/main" id="{9F613E5F-A1AB-456E-8899-ACCFD49C064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مكعب 285">
              <a:extLst>
                <a:ext uri="{FF2B5EF4-FFF2-40B4-BE49-F238E27FC236}">
                  <a16:creationId xmlns:a16="http://schemas.microsoft.com/office/drawing/2014/main" id="{B7BAE2DF-D335-4A4E-AD89-812C2CFB636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مكعب 286">
              <a:extLst>
                <a:ext uri="{FF2B5EF4-FFF2-40B4-BE49-F238E27FC236}">
                  <a16:creationId xmlns:a16="http://schemas.microsoft.com/office/drawing/2014/main" id="{057D8F92-EC1F-4F29-809E-F2BA618152E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مكعب 287">
              <a:extLst>
                <a:ext uri="{FF2B5EF4-FFF2-40B4-BE49-F238E27FC236}">
                  <a16:creationId xmlns:a16="http://schemas.microsoft.com/office/drawing/2014/main" id="{44200F01-55B6-4FC8-97FD-96A0049F3E0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مكعب 288">
              <a:extLst>
                <a:ext uri="{FF2B5EF4-FFF2-40B4-BE49-F238E27FC236}">
                  <a16:creationId xmlns:a16="http://schemas.microsoft.com/office/drawing/2014/main" id="{FC15B6FD-5987-4B02-9ADF-5B5E51F3C8A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0" name="مجموعة 289">
            <a:extLst>
              <a:ext uri="{FF2B5EF4-FFF2-40B4-BE49-F238E27FC236}">
                <a16:creationId xmlns:a16="http://schemas.microsoft.com/office/drawing/2014/main" id="{25A8B90B-50DE-40F4-8A4C-E49BC46659D2}"/>
              </a:ext>
            </a:extLst>
          </p:cNvPr>
          <p:cNvGrpSpPr/>
          <p:nvPr/>
        </p:nvGrpSpPr>
        <p:grpSpPr>
          <a:xfrm>
            <a:off x="1396847" y="2172580"/>
            <a:ext cx="211770" cy="1304858"/>
            <a:chOff x="3278249" y="1981640"/>
            <a:chExt cx="213156" cy="1543690"/>
          </a:xfrm>
        </p:grpSpPr>
        <p:sp>
          <p:nvSpPr>
            <p:cNvPr id="291" name="مكعب 290">
              <a:extLst>
                <a:ext uri="{FF2B5EF4-FFF2-40B4-BE49-F238E27FC236}">
                  <a16:creationId xmlns:a16="http://schemas.microsoft.com/office/drawing/2014/main" id="{02AFB84D-B4F7-40A5-BEC6-F84218F8322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مكعب 291">
              <a:extLst>
                <a:ext uri="{FF2B5EF4-FFF2-40B4-BE49-F238E27FC236}">
                  <a16:creationId xmlns:a16="http://schemas.microsoft.com/office/drawing/2014/main" id="{9385D3F6-1D64-4CCB-9E09-792922C737E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مكعب 292">
              <a:extLst>
                <a:ext uri="{FF2B5EF4-FFF2-40B4-BE49-F238E27FC236}">
                  <a16:creationId xmlns:a16="http://schemas.microsoft.com/office/drawing/2014/main" id="{57C0F896-5868-4A6D-8479-A930C6267EC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مكعب 293">
              <a:extLst>
                <a:ext uri="{FF2B5EF4-FFF2-40B4-BE49-F238E27FC236}">
                  <a16:creationId xmlns:a16="http://schemas.microsoft.com/office/drawing/2014/main" id="{12A4B080-2FA1-4F04-9E04-B4EF877CBF1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مكعب 294">
              <a:extLst>
                <a:ext uri="{FF2B5EF4-FFF2-40B4-BE49-F238E27FC236}">
                  <a16:creationId xmlns:a16="http://schemas.microsoft.com/office/drawing/2014/main" id="{1F53EFD2-239F-4D9F-B6CD-D0DD246297B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مكعب 295">
              <a:extLst>
                <a:ext uri="{FF2B5EF4-FFF2-40B4-BE49-F238E27FC236}">
                  <a16:creationId xmlns:a16="http://schemas.microsoft.com/office/drawing/2014/main" id="{879F8C6A-B3B5-4625-BFBB-65FEE96451E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مكعب 296">
              <a:extLst>
                <a:ext uri="{FF2B5EF4-FFF2-40B4-BE49-F238E27FC236}">
                  <a16:creationId xmlns:a16="http://schemas.microsoft.com/office/drawing/2014/main" id="{DCB8888F-D453-42D3-8313-2D039385A2C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مكعب 297">
              <a:extLst>
                <a:ext uri="{FF2B5EF4-FFF2-40B4-BE49-F238E27FC236}">
                  <a16:creationId xmlns:a16="http://schemas.microsoft.com/office/drawing/2014/main" id="{0CB95BE0-D711-47FE-957B-0AF6B5AFC23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مكعب 298">
              <a:extLst>
                <a:ext uri="{FF2B5EF4-FFF2-40B4-BE49-F238E27FC236}">
                  <a16:creationId xmlns:a16="http://schemas.microsoft.com/office/drawing/2014/main" id="{F70ED356-51C1-4084-9A1B-C6E8BBD03AD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مكعب 299">
              <a:extLst>
                <a:ext uri="{FF2B5EF4-FFF2-40B4-BE49-F238E27FC236}">
                  <a16:creationId xmlns:a16="http://schemas.microsoft.com/office/drawing/2014/main" id="{148E84E8-9008-48F6-9339-F376E260E96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1" name="مجموعة 300">
            <a:extLst>
              <a:ext uri="{FF2B5EF4-FFF2-40B4-BE49-F238E27FC236}">
                <a16:creationId xmlns:a16="http://schemas.microsoft.com/office/drawing/2014/main" id="{EE61C485-9DF5-4855-A967-440369D3291B}"/>
              </a:ext>
            </a:extLst>
          </p:cNvPr>
          <p:cNvGrpSpPr/>
          <p:nvPr/>
        </p:nvGrpSpPr>
        <p:grpSpPr>
          <a:xfrm>
            <a:off x="1142615" y="2172580"/>
            <a:ext cx="211770" cy="1304858"/>
            <a:chOff x="3278249" y="1981640"/>
            <a:chExt cx="213156" cy="1543690"/>
          </a:xfrm>
        </p:grpSpPr>
        <p:sp>
          <p:nvSpPr>
            <p:cNvPr id="302" name="مكعب 301">
              <a:extLst>
                <a:ext uri="{FF2B5EF4-FFF2-40B4-BE49-F238E27FC236}">
                  <a16:creationId xmlns:a16="http://schemas.microsoft.com/office/drawing/2014/main" id="{23231F6E-7701-4C81-88EB-E7DA7F13157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مكعب 302">
              <a:extLst>
                <a:ext uri="{FF2B5EF4-FFF2-40B4-BE49-F238E27FC236}">
                  <a16:creationId xmlns:a16="http://schemas.microsoft.com/office/drawing/2014/main" id="{BACF619F-476C-4ED9-8154-CB9005269A3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مكعب 303">
              <a:extLst>
                <a:ext uri="{FF2B5EF4-FFF2-40B4-BE49-F238E27FC236}">
                  <a16:creationId xmlns:a16="http://schemas.microsoft.com/office/drawing/2014/main" id="{2139A35C-F78A-492E-BA5E-5728068B93A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مكعب 304">
              <a:extLst>
                <a:ext uri="{FF2B5EF4-FFF2-40B4-BE49-F238E27FC236}">
                  <a16:creationId xmlns:a16="http://schemas.microsoft.com/office/drawing/2014/main" id="{C138557F-E12E-475D-AB51-B1C95A64DCB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مكعب 305">
              <a:extLst>
                <a:ext uri="{FF2B5EF4-FFF2-40B4-BE49-F238E27FC236}">
                  <a16:creationId xmlns:a16="http://schemas.microsoft.com/office/drawing/2014/main" id="{F7449B0D-A50A-4F22-8585-7071E445AC9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مكعب 306">
              <a:extLst>
                <a:ext uri="{FF2B5EF4-FFF2-40B4-BE49-F238E27FC236}">
                  <a16:creationId xmlns:a16="http://schemas.microsoft.com/office/drawing/2014/main" id="{496E2ECD-9EA2-4453-8CD8-884116AC995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مكعب 307">
              <a:extLst>
                <a:ext uri="{FF2B5EF4-FFF2-40B4-BE49-F238E27FC236}">
                  <a16:creationId xmlns:a16="http://schemas.microsoft.com/office/drawing/2014/main" id="{676C2BF3-252B-4A85-951B-B46A24705D0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مكعب 308">
              <a:extLst>
                <a:ext uri="{FF2B5EF4-FFF2-40B4-BE49-F238E27FC236}">
                  <a16:creationId xmlns:a16="http://schemas.microsoft.com/office/drawing/2014/main" id="{7683BEE9-1A7B-462F-A2C1-75E1C4C0C0D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مكعب 309">
              <a:extLst>
                <a:ext uri="{FF2B5EF4-FFF2-40B4-BE49-F238E27FC236}">
                  <a16:creationId xmlns:a16="http://schemas.microsoft.com/office/drawing/2014/main" id="{F399C1DF-5994-4D18-A5E0-E82A2F3A090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مكعب 310">
              <a:extLst>
                <a:ext uri="{FF2B5EF4-FFF2-40B4-BE49-F238E27FC236}">
                  <a16:creationId xmlns:a16="http://schemas.microsoft.com/office/drawing/2014/main" id="{85814750-2909-4286-BCD8-48A6E9465C6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F74EADF-B574-4B2C-84B2-11E35B91D6A1}"/>
              </a:ext>
            </a:extLst>
          </p:cNvPr>
          <p:cNvSpPr/>
          <p:nvPr/>
        </p:nvSpPr>
        <p:spPr>
          <a:xfrm>
            <a:off x="5791226" y="494484"/>
            <a:ext cx="150688" cy="376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علامة الضرب 70">
            <a:extLst>
              <a:ext uri="{FF2B5EF4-FFF2-40B4-BE49-F238E27FC236}">
                <a16:creationId xmlns:a16="http://schemas.microsoft.com/office/drawing/2014/main" id="{3DAE7033-E13B-44CF-B3D0-7A34EFDBA3BA}"/>
              </a:ext>
            </a:extLst>
          </p:cNvPr>
          <p:cNvSpPr/>
          <p:nvPr/>
        </p:nvSpPr>
        <p:spPr>
          <a:xfrm>
            <a:off x="6715255" y="2434943"/>
            <a:ext cx="240153" cy="34684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2" name="شكل بيضاوي 311">
            <a:extLst>
              <a:ext uri="{FF2B5EF4-FFF2-40B4-BE49-F238E27FC236}">
                <a16:creationId xmlns:a16="http://schemas.microsoft.com/office/drawing/2014/main" id="{F3E086A0-3849-4367-8CDC-B9D70577B0A0}"/>
              </a:ext>
            </a:extLst>
          </p:cNvPr>
          <p:cNvSpPr/>
          <p:nvPr/>
        </p:nvSpPr>
        <p:spPr>
          <a:xfrm>
            <a:off x="5656177" y="486343"/>
            <a:ext cx="150688" cy="376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4" name="علامة الضرب 313">
            <a:extLst>
              <a:ext uri="{FF2B5EF4-FFF2-40B4-BE49-F238E27FC236}">
                <a16:creationId xmlns:a16="http://schemas.microsoft.com/office/drawing/2014/main" id="{1AC43D30-D218-48EB-BCF0-639E1B799DFA}"/>
              </a:ext>
            </a:extLst>
          </p:cNvPr>
          <p:cNvSpPr/>
          <p:nvPr/>
        </p:nvSpPr>
        <p:spPr>
          <a:xfrm>
            <a:off x="2652563" y="2225659"/>
            <a:ext cx="269188" cy="122449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5" name="علامة الضرب 314">
            <a:extLst>
              <a:ext uri="{FF2B5EF4-FFF2-40B4-BE49-F238E27FC236}">
                <a16:creationId xmlns:a16="http://schemas.microsoft.com/office/drawing/2014/main" id="{A3EF4D46-EE2F-40CB-B752-B122FA126FF6}"/>
              </a:ext>
            </a:extLst>
          </p:cNvPr>
          <p:cNvSpPr/>
          <p:nvPr/>
        </p:nvSpPr>
        <p:spPr>
          <a:xfrm>
            <a:off x="2389871" y="2228187"/>
            <a:ext cx="269188" cy="122449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6" name="علامة الضرب 315">
            <a:extLst>
              <a:ext uri="{FF2B5EF4-FFF2-40B4-BE49-F238E27FC236}">
                <a16:creationId xmlns:a16="http://schemas.microsoft.com/office/drawing/2014/main" id="{970AC993-DD49-4D0D-8CEF-34D9574891F7}"/>
              </a:ext>
            </a:extLst>
          </p:cNvPr>
          <p:cNvSpPr/>
          <p:nvPr/>
        </p:nvSpPr>
        <p:spPr>
          <a:xfrm>
            <a:off x="2154057" y="2217355"/>
            <a:ext cx="269188" cy="122449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7" name="علامة الضرب 316">
            <a:extLst>
              <a:ext uri="{FF2B5EF4-FFF2-40B4-BE49-F238E27FC236}">
                <a16:creationId xmlns:a16="http://schemas.microsoft.com/office/drawing/2014/main" id="{58F9B98F-F961-4751-8752-BEF74261FA08}"/>
              </a:ext>
            </a:extLst>
          </p:cNvPr>
          <p:cNvSpPr/>
          <p:nvPr/>
        </p:nvSpPr>
        <p:spPr>
          <a:xfrm>
            <a:off x="1891365" y="2219883"/>
            <a:ext cx="269188" cy="122449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8" name="علامة الضرب 317">
            <a:extLst>
              <a:ext uri="{FF2B5EF4-FFF2-40B4-BE49-F238E27FC236}">
                <a16:creationId xmlns:a16="http://schemas.microsoft.com/office/drawing/2014/main" id="{D9A66E96-E84C-43EB-A675-0E6F3E29C189}"/>
              </a:ext>
            </a:extLst>
          </p:cNvPr>
          <p:cNvSpPr/>
          <p:nvPr/>
        </p:nvSpPr>
        <p:spPr>
          <a:xfrm>
            <a:off x="1598137" y="2248303"/>
            <a:ext cx="269188" cy="122449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20" name="جدول 2">
            <a:extLst>
              <a:ext uri="{FF2B5EF4-FFF2-40B4-BE49-F238E27FC236}">
                <a16:creationId xmlns:a16="http://schemas.microsoft.com/office/drawing/2014/main" id="{414B68C4-6A91-4090-A194-7F7C8545A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3291"/>
              </p:ext>
            </p:extLst>
          </p:nvPr>
        </p:nvGraphicFramePr>
        <p:xfrm>
          <a:off x="8103331" y="4360472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83" name="سهم: مخطط إلى اليمين 82">
            <a:extLst>
              <a:ext uri="{FF2B5EF4-FFF2-40B4-BE49-F238E27FC236}">
                <a16:creationId xmlns:a16="http://schemas.microsoft.com/office/drawing/2014/main" id="{B22BF82C-B2A3-4D24-B708-1658CA3A2780}"/>
              </a:ext>
            </a:extLst>
          </p:cNvPr>
          <p:cNvSpPr/>
          <p:nvPr/>
        </p:nvSpPr>
        <p:spPr>
          <a:xfrm rot="5400000">
            <a:off x="9222582" y="3830966"/>
            <a:ext cx="472117" cy="296381"/>
          </a:xfrm>
          <a:prstGeom prst="stripedRightArrow">
            <a:avLst>
              <a:gd name="adj1" fmla="val 55378"/>
              <a:gd name="adj2" fmla="val 68823"/>
            </a:avLst>
          </a:prstGeom>
          <a:solidFill>
            <a:srgbClr val="EDB0CE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1" name="مربع نص 320">
            <a:extLst>
              <a:ext uri="{FF2B5EF4-FFF2-40B4-BE49-F238E27FC236}">
                <a16:creationId xmlns:a16="http://schemas.microsoft.com/office/drawing/2014/main" id="{BEC03132-7861-45C3-B42E-48B57CC45BE5}"/>
              </a:ext>
            </a:extLst>
          </p:cNvPr>
          <p:cNvSpPr txBox="1"/>
          <p:nvPr/>
        </p:nvSpPr>
        <p:spPr>
          <a:xfrm>
            <a:off x="8732727" y="4732910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2" name="مربع نص 321">
            <a:extLst>
              <a:ext uri="{FF2B5EF4-FFF2-40B4-BE49-F238E27FC236}">
                <a16:creationId xmlns:a16="http://schemas.microsoft.com/office/drawing/2014/main" id="{F3D2FEE0-B9BE-41ED-8BCC-30EF59008AB3}"/>
              </a:ext>
            </a:extLst>
          </p:cNvPr>
          <p:cNvSpPr txBox="1"/>
          <p:nvPr/>
        </p:nvSpPr>
        <p:spPr>
          <a:xfrm>
            <a:off x="8732727" y="5256130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24" name="رابط مستقيم 323">
            <a:extLst>
              <a:ext uri="{FF2B5EF4-FFF2-40B4-BE49-F238E27FC236}">
                <a16:creationId xmlns:a16="http://schemas.microsoft.com/office/drawing/2014/main" id="{70A9AB9D-164A-4EDD-B908-2AE124868892}"/>
              </a:ext>
            </a:extLst>
          </p:cNvPr>
          <p:cNvCxnSpPr/>
          <p:nvPr/>
        </p:nvCxnSpPr>
        <p:spPr>
          <a:xfrm>
            <a:off x="8090672" y="5704713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علامة الطرح 324">
            <a:extLst>
              <a:ext uri="{FF2B5EF4-FFF2-40B4-BE49-F238E27FC236}">
                <a16:creationId xmlns:a16="http://schemas.microsoft.com/office/drawing/2014/main" id="{82E162FE-A87A-4ACF-92FE-ADD11EDA5D5E}"/>
              </a:ext>
            </a:extLst>
          </p:cNvPr>
          <p:cNvSpPr/>
          <p:nvPr/>
        </p:nvSpPr>
        <p:spPr>
          <a:xfrm>
            <a:off x="10829677" y="534286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26" name="جدول 2">
            <a:extLst>
              <a:ext uri="{FF2B5EF4-FFF2-40B4-BE49-F238E27FC236}">
                <a16:creationId xmlns:a16="http://schemas.microsoft.com/office/drawing/2014/main" id="{91E69799-36DA-4945-812C-7DF9625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32575"/>
              </p:ext>
            </p:extLst>
          </p:nvPr>
        </p:nvGraphicFramePr>
        <p:xfrm>
          <a:off x="4477842" y="4360472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27" name="سهم: مخطط إلى اليمين 326">
            <a:extLst>
              <a:ext uri="{FF2B5EF4-FFF2-40B4-BE49-F238E27FC236}">
                <a16:creationId xmlns:a16="http://schemas.microsoft.com/office/drawing/2014/main" id="{6786D5C2-DA74-441D-8AA7-60E47E02E7E7}"/>
              </a:ext>
            </a:extLst>
          </p:cNvPr>
          <p:cNvSpPr/>
          <p:nvPr/>
        </p:nvSpPr>
        <p:spPr>
          <a:xfrm rot="5400000">
            <a:off x="5597093" y="3830966"/>
            <a:ext cx="472117" cy="296381"/>
          </a:xfrm>
          <a:prstGeom prst="stripedRightArrow">
            <a:avLst>
              <a:gd name="adj1" fmla="val 55378"/>
              <a:gd name="adj2" fmla="val 68823"/>
            </a:avLst>
          </a:prstGeom>
          <a:solidFill>
            <a:srgbClr val="EDB0CE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8" name="مربع نص 327">
            <a:extLst>
              <a:ext uri="{FF2B5EF4-FFF2-40B4-BE49-F238E27FC236}">
                <a16:creationId xmlns:a16="http://schemas.microsoft.com/office/drawing/2014/main" id="{BEDFB654-84C3-4101-A4F2-5215C09FC72F}"/>
              </a:ext>
            </a:extLst>
          </p:cNvPr>
          <p:cNvSpPr txBox="1"/>
          <p:nvPr/>
        </p:nvSpPr>
        <p:spPr>
          <a:xfrm>
            <a:off x="5107238" y="4732910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9" name="مربع نص 328">
            <a:extLst>
              <a:ext uri="{FF2B5EF4-FFF2-40B4-BE49-F238E27FC236}">
                <a16:creationId xmlns:a16="http://schemas.microsoft.com/office/drawing/2014/main" id="{FFFCCAC7-1852-4C8D-80D4-796D414B1D1A}"/>
              </a:ext>
            </a:extLst>
          </p:cNvPr>
          <p:cNvSpPr txBox="1"/>
          <p:nvPr/>
        </p:nvSpPr>
        <p:spPr>
          <a:xfrm>
            <a:off x="5107238" y="5256130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30" name="رابط مستقيم 329">
            <a:extLst>
              <a:ext uri="{FF2B5EF4-FFF2-40B4-BE49-F238E27FC236}">
                <a16:creationId xmlns:a16="http://schemas.microsoft.com/office/drawing/2014/main" id="{D1B4EE89-79BE-40AA-8B72-9D197BBD0F45}"/>
              </a:ext>
            </a:extLst>
          </p:cNvPr>
          <p:cNvCxnSpPr/>
          <p:nvPr/>
        </p:nvCxnSpPr>
        <p:spPr>
          <a:xfrm>
            <a:off x="4465183" y="5704713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علامة الطرح 330">
            <a:extLst>
              <a:ext uri="{FF2B5EF4-FFF2-40B4-BE49-F238E27FC236}">
                <a16:creationId xmlns:a16="http://schemas.microsoft.com/office/drawing/2014/main" id="{1BD09200-B98B-4DD3-BAE7-017750746B7F}"/>
              </a:ext>
            </a:extLst>
          </p:cNvPr>
          <p:cNvSpPr/>
          <p:nvPr/>
        </p:nvSpPr>
        <p:spPr>
          <a:xfrm>
            <a:off x="7204188" y="534286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2" name="مربع نص 331">
            <a:extLst>
              <a:ext uri="{FF2B5EF4-FFF2-40B4-BE49-F238E27FC236}">
                <a16:creationId xmlns:a16="http://schemas.microsoft.com/office/drawing/2014/main" id="{163D5144-6680-44C8-BB05-AB82B4A1AF3D}"/>
              </a:ext>
            </a:extLst>
          </p:cNvPr>
          <p:cNvSpPr txBox="1"/>
          <p:nvPr/>
        </p:nvSpPr>
        <p:spPr>
          <a:xfrm>
            <a:off x="6663995" y="5718473"/>
            <a:ext cx="2855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33" name="جدول 2">
            <a:extLst>
              <a:ext uri="{FF2B5EF4-FFF2-40B4-BE49-F238E27FC236}">
                <a16:creationId xmlns:a16="http://schemas.microsoft.com/office/drawing/2014/main" id="{4A3205B5-1266-4457-BD16-555D42148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59573"/>
              </p:ext>
            </p:extLst>
          </p:nvPr>
        </p:nvGraphicFramePr>
        <p:xfrm>
          <a:off x="1076479" y="4369691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34" name="سهم: مخطط إلى اليمين 333">
            <a:extLst>
              <a:ext uri="{FF2B5EF4-FFF2-40B4-BE49-F238E27FC236}">
                <a16:creationId xmlns:a16="http://schemas.microsoft.com/office/drawing/2014/main" id="{CFCC042E-DB94-42B1-9EED-F4F92C17EAF0}"/>
              </a:ext>
            </a:extLst>
          </p:cNvPr>
          <p:cNvSpPr/>
          <p:nvPr/>
        </p:nvSpPr>
        <p:spPr>
          <a:xfrm rot="5400000">
            <a:off x="2195730" y="3840185"/>
            <a:ext cx="472117" cy="296381"/>
          </a:xfrm>
          <a:prstGeom prst="stripedRightArrow">
            <a:avLst>
              <a:gd name="adj1" fmla="val 55378"/>
              <a:gd name="adj2" fmla="val 68823"/>
            </a:avLst>
          </a:prstGeom>
          <a:solidFill>
            <a:srgbClr val="EDB0CE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5" name="مربع نص 334">
            <a:extLst>
              <a:ext uri="{FF2B5EF4-FFF2-40B4-BE49-F238E27FC236}">
                <a16:creationId xmlns:a16="http://schemas.microsoft.com/office/drawing/2014/main" id="{3E90D180-BF17-4DAC-B17F-C8E40D56F0E1}"/>
              </a:ext>
            </a:extLst>
          </p:cNvPr>
          <p:cNvSpPr txBox="1"/>
          <p:nvPr/>
        </p:nvSpPr>
        <p:spPr>
          <a:xfrm>
            <a:off x="1705875" y="4742129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6" name="مربع نص 335">
            <a:extLst>
              <a:ext uri="{FF2B5EF4-FFF2-40B4-BE49-F238E27FC236}">
                <a16:creationId xmlns:a16="http://schemas.microsoft.com/office/drawing/2014/main" id="{91BF6854-2392-4670-85B3-55D0A001557D}"/>
              </a:ext>
            </a:extLst>
          </p:cNvPr>
          <p:cNvSpPr txBox="1"/>
          <p:nvPr/>
        </p:nvSpPr>
        <p:spPr>
          <a:xfrm>
            <a:off x="1705875" y="5265349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37" name="رابط مستقيم 336">
            <a:extLst>
              <a:ext uri="{FF2B5EF4-FFF2-40B4-BE49-F238E27FC236}">
                <a16:creationId xmlns:a16="http://schemas.microsoft.com/office/drawing/2014/main" id="{0C4F6ED7-3104-414E-8D75-B3B11B5EB475}"/>
              </a:ext>
            </a:extLst>
          </p:cNvPr>
          <p:cNvCxnSpPr/>
          <p:nvPr/>
        </p:nvCxnSpPr>
        <p:spPr>
          <a:xfrm>
            <a:off x="1063820" y="5713932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علامة الطرح 337">
            <a:extLst>
              <a:ext uri="{FF2B5EF4-FFF2-40B4-BE49-F238E27FC236}">
                <a16:creationId xmlns:a16="http://schemas.microsoft.com/office/drawing/2014/main" id="{4BF9BE86-B09F-4F2A-988D-89F6CB70E6EA}"/>
              </a:ext>
            </a:extLst>
          </p:cNvPr>
          <p:cNvSpPr/>
          <p:nvPr/>
        </p:nvSpPr>
        <p:spPr>
          <a:xfrm>
            <a:off x="3802825" y="5352083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9" name="مربع نص 338">
            <a:extLst>
              <a:ext uri="{FF2B5EF4-FFF2-40B4-BE49-F238E27FC236}">
                <a16:creationId xmlns:a16="http://schemas.microsoft.com/office/drawing/2014/main" id="{7031A678-AAFA-4B9F-BCFC-481D9FFA9AD1}"/>
              </a:ext>
            </a:extLst>
          </p:cNvPr>
          <p:cNvSpPr txBox="1"/>
          <p:nvPr/>
        </p:nvSpPr>
        <p:spPr>
          <a:xfrm>
            <a:off x="3262632" y="5727692"/>
            <a:ext cx="2855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0" name="مربع نص 339">
            <a:extLst>
              <a:ext uri="{FF2B5EF4-FFF2-40B4-BE49-F238E27FC236}">
                <a16:creationId xmlns:a16="http://schemas.microsoft.com/office/drawing/2014/main" id="{ABC74445-5CFF-4C63-B6AB-295C08E4F29B}"/>
              </a:ext>
            </a:extLst>
          </p:cNvPr>
          <p:cNvSpPr txBox="1"/>
          <p:nvPr/>
        </p:nvSpPr>
        <p:spPr>
          <a:xfrm>
            <a:off x="1966091" y="5700559"/>
            <a:ext cx="2855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4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6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1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1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" grpId="0" animBg="1"/>
      <p:bldP spid="10" grpId="0" animBg="1"/>
      <p:bldP spid="11" grpId="0" animBg="1"/>
      <p:bldP spid="12" grpId="0" animBg="1"/>
      <p:bldP spid="3" grpId="0" animBg="1"/>
      <p:bldP spid="142" grpId="0" animBg="1"/>
      <p:bldP spid="145" grpId="0" animBg="1"/>
      <p:bldP spid="146" grpId="0" animBg="1"/>
      <p:bldP spid="147" grpId="0" animBg="1"/>
      <p:bldP spid="148" grpId="0" animBg="1"/>
      <p:bldP spid="171" grpId="0" animBg="1"/>
      <p:bldP spid="227" grpId="0" animBg="1"/>
      <p:bldP spid="230" grpId="0" animBg="1"/>
      <p:bldP spid="231" grpId="0" animBg="1"/>
      <p:bldP spid="232" grpId="0" animBg="1"/>
      <p:bldP spid="256" grpId="0" animBg="1"/>
      <p:bldP spid="7" grpId="0" animBg="1"/>
      <p:bldP spid="7" grpId="1" animBg="1"/>
      <p:bldP spid="71" grpId="0" animBg="1"/>
      <p:bldP spid="312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83" grpId="0" animBg="1"/>
      <p:bldP spid="321" grpId="0" animBg="1"/>
      <p:bldP spid="322" grpId="0" animBg="1"/>
      <p:bldP spid="325" grpId="0" animBg="1"/>
      <p:bldP spid="327" grpId="0" animBg="1"/>
      <p:bldP spid="328" grpId="0" animBg="1"/>
      <p:bldP spid="329" grpId="0" animBg="1"/>
      <p:bldP spid="331" grpId="0" animBg="1"/>
      <p:bldP spid="332" grpId="0"/>
      <p:bldP spid="334" grpId="0" animBg="1"/>
      <p:bldP spid="335" grpId="0" animBg="1"/>
      <p:bldP spid="336" grpId="0" animBg="1"/>
      <p:bldP spid="338" grpId="0" animBg="1"/>
      <p:bldP spid="339" grpId="0"/>
      <p:bldP spid="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377062" y="267877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B940264-01E1-4E2A-9B4E-9175ECF772DE}"/>
              </a:ext>
            </a:extLst>
          </p:cNvPr>
          <p:cNvSpPr txBox="1"/>
          <p:nvPr/>
        </p:nvSpPr>
        <p:spPr>
          <a:xfrm>
            <a:off x="10664785" y="246206"/>
            <a:ext cx="1331268" cy="649188"/>
          </a:xfrm>
          <a:prstGeom prst="wedgeEllipseCallout">
            <a:avLst>
              <a:gd name="adj1" fmla="val -36574"/>
              <a:gd name="adj2" fmla="val 59566"/>
            </a:avLst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D03A6C39-3C6F-4955-89C0-4B25CFE4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4" y="361537"/>
            <a:ext cx="1093574" cy="874859"/>
          </a:xfrm>
          <a:prstGeom prst="rect">
            <a:avLst/>
          </a:prstGeom>
        </p:spPr>
      </p:pic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3CF1705C-B5B6-4390-BAA2-60FDA102066A}"/>
              </a:ext>
            </a:extLst>
          </p:cNvPr>
          <p:cNvSpPr txBox="1"/>
          <p:nvPr/>
        </p:nvSpPr>
        <p:spPr>
          <a:xfrm>
            <a:off x="4668388" y="819864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2" name="مكعب 101">
            <a:extLst>
              <a:ext uri="{FF2B5EF4-FFF2-40B4-BE49-F238E27FC236}">
                <a16:creationId xmlns:a16="http://schemas.microsoft.com/office/drawing/2014/main" id="{A15686B3-97CE-4D17-868C-BCFAC19D74A0}"/>
              </a:ext>
            </a:extLst>
          </p:cNvPr>
          <p:cNvSpPr/>
          <p:nvPr/>
        </p:nvSpPr>
        <p:spPr>
          <a:xfrm flipH="1">
            <a:off x="4990339" y="9941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B81882AB-0AE7-46D5-8F3E-6DE297EDC222}"/>
              </a:ext>
            </a:extLst>
          </p:cNvPr>
          <p:cNvGrpSpPr/>
          <p:nvPr/>
        </p:nvGrpSpPr>
        <p:grpSpPr>
          <a:xfrm rot="16200000">
            <a:off x="6068806" y="338698"/>
            <a:ext cx="213156" cy="1543690"/>
            <a:chOff x="3278249" y="1981640"/>
            <a:chExt cx="213156" cy="1543690"/>
          </a:xfrm>
        </p:grpSpPr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153111D1-1385-4417-995E-9EA6F292E0E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24FC247F-C8A6-4968-83BF-358CC22BE0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8A38730A-62C0-4235-B2E6-4617B135654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496386F2-D6F7-421F-9358-96E4D16331A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5CB5DC7E-9383-4992-9C27-DB81CD27924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8F8276CF-37D9-4BC4-B871-908B2394B28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3E0862D7-3CFF-421A-AF24-98C6FBEDE03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45642932-5758-40C5-89B4-304251FCE7B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083E45AE-6674-4EDB-AF9D-D9A84F82CF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6918B646-4351-44BB-95BE-A90D83FF164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4" name="جدول 2">
            <a:extLst>
              <a:ext uri="{FF2B5EF4-FFF2-40B4-BE49-F238E27FC236}">
                <a16:creationId xmlns:a16="http://schemas.microsoft.com/office/drawing/2014/main" id="{1512D3D2-209F-4BC6-BB60-B15DB10E2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67637"/>
              </p:ext>
            </p:extLst>
          </p:nvPr>
        </p:nvGraphicFramePr>
        <p:xfrm>
          <a:off x="9332537" y="2041929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CE2BA5C-4327-4FCE-8A9D-1A208B2E1948}"/>
              </a:ext>
            </a:extLst>
          </p:cNvPr>
          <p:cNvSpPr txBox="1"/>
          <p:nvPr/>
        </p:nvSpPr>
        <p:spPr>
          <a:xfrm>
            <a:off x="9332537" y="2433109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3264E799-1E7C-4B2B-8373-5F564C691CB9}"/>
              </a:ext>
            </a:extLst>
          </p:cNvPr>
          <p:cNvSpPr txBox="1"/>
          <p:nvPr/>
        </p:nvSpPr>
        <p:spPr>
          <a:xfrm>
            <a:off x="10363536" y="2965417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AF54A6BF-6432-4B25-A6B2-7752636E6077}"/>
              </a:ext>
            </a:extLst>
          </p:cNvPr>
          <p:cNvCxnSpPr>
            <a:cxnSpLocks/>
          </p:cNvCxnSpPr>
          <p:nvPr/>
        </p:nvCxnSpPr>
        <p:spPr>
          <a:xfrm>
            <a:off x="9332537" y="3414000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علامة الطرح 117">
            <a:extLst>
              <a:ext uri="{FF2B5EF4-FFF2-40B4-BE49-F238E27FC236}">
                <a16:creationId xmlns:a16="http://schemas.microsoft.com/office/drawing/2014/main" id="{E6C943B3-D172-4474-B932-8F2E19C362D7}"/>
              </a:ext>
            </a:extLst>
          </p:cNvPr>
          <p:cNvSpPr/>
          <p:nvPr/>
        </p:nvSpPr>
        <p:spPr>
          <a:xfrm>
            <a:off x="10989933" y="3052151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3A47C940-E8D9-4F67-BFCD-1D14FC451801}"/>
              </a:ext>
            </a:extLst>
          </p:cNvPr>
          <p:cNvSpPr/>
          <p:nvPr/>
        </p:nvSpPr>
        <p:spPr>
          <a:xfrm>
            <a:off x="10989933" y="204192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0" name="جدول 2">
            <a:extLst>
              <a:ext uri="{FF2B5EF4-FFF2-40B4-BE49-F238E27FC236}">
                <a16:creationId xmlns:a16="http://schemas.microsoft.com/office/drawing/2014/main" id="{3626002B-26DE-412C-8036-F3A8860F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86616"/>
              </p:ext>
            </p:extLst>
          </p:nvPr>
        </p:nvGraphicFramePr>
        <p:xfrm>
          <a:off x="5606971" y="2041929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07633D6-9362-4C29-9089-849DD1241A63}"/>
              </a:ext>
            </a:extLst>
          </p:cNvPr>
          <p:cNvSpPr txBox="1"/>
          <p:nvPr/>
        </p:nvSpPr>
        <p:spPr>
          <a:xfrm>
            <a:off x="5606971" y="2433109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665244A8-E98C-494C-9A26-97DD05C53E31}"/>
              </a:ext>
            </a:extLst>
          </p:cNvPr>
          <p:cNvSpPr txBox="1"/>
          <p:nvPr/>
        </p:nvSpPr>
        <p:spPr>
          <a:xfrm>
            <a:off x="5662400" y="2956329"/>
            <a:ext cx="13494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3" name="رابط مستقيم 122">
            <a:extLst>
              <a:ext uri="{FF2B5EF4-FFF2-40B4-BE49-F238E27FC236}">
                <a16:creationId xmlns:a16="http://schemas.microsoft.com/office/drawing/2014/main" id="{6A0036A1-1E21-499B-81CA-7A19EFC76FCF}"/>
              </a:ext>
            </a:extLst>
          </p:cNvPr>
          <p:cNvCxnSpPr>
            <a:cxnSpLocks/>
          </p:cNvCxnSpPr>
          <p:nvPr/>
        </p:nvCxnSpPr>
        <p:spPr>
          <a:xfrm>
            <a:off x="5606971" y="3414000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علامة الطرح 123">
            <a:extLst>
              <a:ext uri="{FF2B5EF4-FFF2-40B4-BE49-F238E27FC236}">
                <a16:creationId xmlns:a16="http://schemas.microsoft.com/office/drawing/2014/main" id="{A5BF46D4-F65C-475B-B556-90DF139A1D9E}"/>
              </a:ext>
            </a:extLst>
          </p:cNvPr>
          <p:cNvSpPr/>
          <p:nvPr/>
        </p:nvSpPr>
        <p:spPr>
          <a:xfrm>
            <a:off x="7264367" y="3052151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FC84F1D5-CF48-4DEE-B1D0-EDF5088B13A5}"/>
              </a:ext>
            </a:extLst>
          </p:cNvPr>
          <p:cNvSpPr/>
          <p:nvPr/>
        </p:nvSpPr>
        <p:spPr>
          <a:xfrm>
            <a:off x="7264367" y="204192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6" name="جدول 2">
            <a:extLst>
              <a:ext uri="{FF2B5EF4-FFF2-40B4-BE49-F238E27FC236}">
                <a16:creationId xmlns:a16="http://schemas.microsoft.com/office/drawing/2014/main" id="{88695557-4A20-448A-887F-EB1460712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79640"/>
              </p:ext>
            </p:extLst>
          </p:nvPr>
        </p:nvGraphicFramePr>
        <p:xfrm>
          <a:off x="1921301" y="2041929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E9F322E0-FE34-442E-AFD4-F52F00B80D3D}"/>
              </a:ext>
            </a:extLst>
          </p:cNvPr>
          <p:cNvSpPr txBox="1"/>
          <p:nvPr/>
        </p:nvSpPr>
        <p:spPr>
          <a:xfrm>
            <a:off x="1921301" y="2433109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9" name="رابط مستقيم 128">
            <a:extLst>
              <a:ext uri="{FF2B5EF4-FFF2-40B4-BE49-F238E27FC236}">
                <a16:creationId xmlns:a16="http://schemas.microsoft.com/office/drawing/2014/main" id="{5F97189F-1CC1-45A7-ACFD-6E1944A712EC}"/>
              </a:ext>
            </a:extLst>
          </p:cNvPr>
          <p:cNvCxnSpPr>
            <a:cxnSpLocks/>
          </p:cNvCxnSpPr>
          <p:nvPr/>
        </p:nvCxnSpPr>
        <p:spPr>
          <a:xfrm>
            <a:off x="1921301" y="3414000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علامة الطرح 129">
            <a:extLst>
              <a:ext uri="{FF2B5EF4-FFF2-40B4-BE49-F238E27FC236}">
                <a16:creationId xmlns:a16="http://schemas.microsoft.com/office/drawing/2014/main" id="{F1F26243-BF47-482D-9F36-9377226F0788}"/>
              </a:ext>
            </a:extLst>
          </p:cNvPr>
          <p:cNvSpPr/>
          <p:nvPr/>
        </p:nvSpPr>
        <p:spPr>
          <a:xfrm>
            <a:off x="3578697" y="3052151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A27B403A-7FB4-482A-A336-EB6401BF44ED}"/>
              </a:ext>
            </a:extLst>
          </p:cNvPr>
          <p:cNvSpPr/>
          <p:nvPr/>
        </p:nvSpPr>
        <p:spPr>
          <a:xfrm>
            <a:off x="3578697" y="204192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7F51287F-C272-497B-97BC-219FEE924178}"/>
              </a:ext>
            </a:extLst>
          </p:cNvPr>
          <p:cNvSpPr txBox="1"/>
          <p:nvPr/>
        </p:nvSpPr>
        <p:spPr>
          <a:xfrm>
            <a:off x="1983973" y="2923555"/>
            <a:ext cx="13494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B81FFA4E-D022-44C6-BF24-5D24CCF8F5BF}"/>
              </a:ext>
            </a:extLst>
          </p:cNvPr>
          <p:cNvSpPr/>
          <p:nvPr/>
        </p:nvSpPr>
        <p:spPr>
          <a:xfrm>
            <a:off x="10356445" y="3287821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C716DBEA-82E4-4532-8EF1-ABC4B97C9931}"/>
              </a:ext>
            </a:extLst>
          </p:cNvPr>
          <p:cNvSpPr/>
          <p:nvPr/>
        </p:nvSpPr>
        <p:spPr>
          <a:xfrm>
            <a:off x="9609948" y="3287821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5" name="مستطيل 134">
            <a:extLst>
              <a:ext uri="{FF2B5EF4-FFF2-40B4-BE49-F238E27FC236}">
                <a16:creationId xmlns:a16="http://schemas.microsoft.com/office/drawing/2014/main" id="{7D6AB43E-2B72-4900-AF54-DCAF89B4B826}"/>
              </a:ext>
            </a:extLst>
          </p:cNvPr>
          <p:cNvSpPr/>
          <p:nvPr/>
        </p:nvSpPr>
        <p:spPr>
          <a:xfrm>
            <a:off x="6626727" y="3287821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FA147EDA-046F-4B9A-BD9B-6426F1977747}"/>
              </a:ext>
            </a:extLst>
          </p:cNvPr>
          <p:cNvSpPr/>
          <p:nvPr/>
        </p:nvSpPr>
        <p:spPr>
          <a:xfrm>
            <a:off x="5804431" y="3292875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7" name="مستطيل 136">
            <a:extLst>
              <a:ext uri="{FF2B5EF4-FFF2-40B4-BE49-F238E27FC236}">
                <a16:creationId xmlns:a16="http://schemas.microsoft.com/office/drawing/2014/main" id="{D9BBA0B8-85C3-4C95-8F1E-BDEE4492F219}"/>
              </a:ext>
            </a:extLst>
          </p:cNvPr>
          <p:cNvSpPr/>
          <p:nvPr/>
        </p:nvSpPr>
        <p:spPr>
          <a:xfrm>
            <a:off x="2903904" y="3233058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8" name="مستطيل 137">
            <a:extLst>
              <a:ext uri="{FF2B5EF4-FFF2-40B4-BE49-F238E27FC236}">
                <a16:creationId xmlns:a16="http://schemas.microsoft.com/office/drawing/2014/main" id="{C8F14495-64BE-42E8-A2B5-E9596B3A6116}"/>
              </a:ext>
            </a:extLst>
          </p:cNvPr>
          <p:cNvSpPr/>
          <p:nvPr/>
        </p:nvSpPr>
        <p:spPr>
          <a:xfrm>
            <a:off x="2118880" y="3306765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2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377062" y="267877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B940264-01E1-4E2A-9B4E-9175ECF772DE}"/>
              </a:ext>
            </a:extLst>
          </p:cNvPr>
          <p:cNvSpPr txBox="1"/>
          <p:nvPr/>
        </p:nvSpPr>
        <p:spPr>
          <a:xfrm>
            <a:off x="10664785" y="246206"/>
            <a:ext cx="1331268" cy="649188"/>
          </a:xfrm>
          <a:prstGeom prst="wedgeEllipseCallout">
            <a:avLst>
              <a:gd name="adj1" fmla="val -36574"/>
              <a:gd name="adj2" fmla="val 59566"/>
            </a:avLst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أتدرب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D03A6C39-3C6F-4955-89C0-4B25CFE4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4" y="361537"/>
            <a:ext cx="1093574" cy="874859"/>
          </a:xfrm>
          <a:prstGeom prst="rect">
            <a:avLst/>
          </a:prstGeom>
        </p:spPr>
      </p:pic>
      <p:graphicFrame>
        <p:nvGraphicFramePr>
          <p:cNvPr id="114" name="جدول 2">
            <a:extLst>
              <a:ext uri="{FF2B5EF4-FFF2-40B4-BE49-F238E27FC236}">
                <a16:creationId xmlns:a16="http://schemas.microsoft.com/office/drawing/2014/main" id="{1512D3D2-209F-4BC6-BB60-B15DB10E2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3884"/>
              </p:ext>
            </p:extLst>
          </p:nvPr>
        </p:nvGraphicFramePr>
        <p:xfrm>
          <a:off x="9007389" y="1236396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CE2BA5C-4327-4FCE-8A9D-1A208B2E1948}"/>
              </a:ext>
            </a:extLst>
          </p:cNvPr>
          <p:cNvSpPr txBox="1"/>
          <p:nvPr/>
        </p:nvSpPr>
        <p:spPr>
          <a:xfrm>
            <a:off x="9007389" y="1627576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3264E799-1E7C-4B2B-8373-5F564C691CB9}"/>
              </a:ext>
            </a:extLst>
          </p:cNvPr>
          <p:cNvSpPr txBox="1"/>
          <p:nvPr/>
        </p:nvSpPr>
        <p:spPr>
          <a:xfrm>
            <a:off x="10038388" y="2159884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AF54A6BF-6432-4B25-A6B2-7752636E6077}"/>
              </a:ext>
            </a:extLst>
          </p:cNvPr>
          <p:cNvCxnSpPr>
            <a:cxnSpLocks/>
          </p:cNvCxnSpPr>
          <p:nvPr/>
        </p:nvCxnSpPr>
        <p:spPr>
          <a:xfrm>
            <a:off x="9007389" y="2608467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علامة الطرح 117">
            <a:extLst>
              <a:ext uri="{FF2B5EF4-FFF2-40B4-BE49-F238E27FC236}">
                <a16:creationId xmlns:a16="http://schemas.microsoft.com/office/drawing/2014/main" id="{E6C943B3-D172-4474-B932-8F2E19C362D7}"/>
              </a:ext>
            </a:extLst>
          </p:cNvPr>
          <p:cNvSpPr/>
          <p:nvPr/>
        </p:nvSpPr>
        <p:spPr>
          <a:xfrm>
            <a:off x="10664785" y="2246618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3A47C940-E8D9-4F67-BFCD-1D14FC451801}"/>
              </a:ext>
            </a:extLst>
          </p:cNvPr>
          <p:cNvSpPr/>
          <p:nvPr/>
        </p:nvSpPr>
        <p:spPr>
          <a:xfrm>
            <a:off x="10664785" y="123639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0" name="جدول 2">
            <a:extLst>
              <a:ext uri="{FF2B5EF4-FFF2-40B4-BE49-F238E27FC236}">
                <a16:creationId xmlns:a16="http://schemas.microsoft.com/office/drawing/2014/main" id="{3626002B-26DE-412C-8036-F3A8860F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93750"/>
              </p:ext>
            </p:extLst>
          </p:nvPr>
        </p:nvGraphicFramePr>
        <p:xfrm>
          <a:off x="5281823" y="1236396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07633D6-9362-4C29-9089-849DD1241A63}"/>
              </a:ext>
            </a:extLst>
          </p:cNvPr>
          <p:cNvSpPr txBox="1"/>
          <p:nvPr/>
        </p:nvSpPr>
        <p:spPr>
          <a:xfrm>
            <a:off x="5281823" y="1627576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665244A8-E98C-494C-9A26-97DD05C53E31}"/>
              </a:ext>
            </a:extLst>
          </p:cNvPr>
          <p:cNvSpPr txBox="1"/>
          <p:nvPr/>
        </p:nvSpPr>
        <p:spPr>
          <a:xfrm>
            <a:off x="6124082" y="2150796"/>
            <a:ext cx="56261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3" name="رابط مستقيم 122">
            <a:extLst>
              <a:ext uri="{FF2B5EF4-FFF2-40B4-BE49-F238E27FC236}">
                <a16:creationId xmlns:a16="http://schemas.microsoft.com/office/drawing/2014/main" id="{6A0036A1-1E21-499B-81CA-7A19EFC76FCF}"/>
              </a:ext>
            </a:extLst>
          </p:cNvPr>
          <p:cNvCxnSpPr>
            <a:cxnSpLocks/>
          </p:cNvCxnSpPr>
          <p:nvPr/>
        </p:nvCxnSpPr>
        <p:spPr>
          <a:xfrm>
            <a:off x="5281823" y="2608467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علامة الطرح 123">
            <a:extLst>
              <a:ext uri="{FF2B5EF4-FFF2-40B4-BE49-F238E27FC236}">
                <a16:creationId xmlns:a16="http://schemas.microsoft.com/office/drawing/2014/main" id="{A5BF46D4-F65C-475B-B556-90DF139A1D9E}"/>
              </a:ext>
            </a:extLst>
          </p:cNvPr>
          <p:cNvSpPr/>
          <p:nvPr/>
        </p:nvSpPr>
        <p:spPr>
          <a:xfrm>
            <a:off x="6939219" y="2246618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FC84F1D5-CF48-4DEE-B1D0-EDF5088B13A5}"/>
              </a:ext>
            </a:extLst>
          </p:cNvPr>
          <p:cNvSpPr/>
          <p:nvPr/>
        </p:nvSpPr>
        <p:spPr>
          <a:xfrm>
            <a:off x="6939219" y="123639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6" name="جدول 2">
            <a:extLst>
              <a:ext uri="{FF2B5EF4-FFF2-40B4-BE49-F238E27FC236}">
                <a16:creationId xmlns:a16="http://schemas.microsoft.com/office/drawing/2014/main" id="{88695557-4A20-448A-887F-EB1460712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7799"/>
              </p:ext>
            </p:extLst>
          </p:nvPr>
        </p:nvGraphicFramePr>
        <p:xfrm>
          <a:off x="1596153" y="1236396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E9F322E0-FE34-442E-AFD4-F52F00B80D3D}"/>
              </a:ext>
            </a:extLst>
          </p:cNvPr>
          <p:cNvSpPr txBox="1"/>
          <p:nvPr/>
        </p:nvSpPr>
        <p:spPr>
          <a:xfrm>
            <a:off x="1596153" y="1627576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9" name="رابط مستقيم 128">
            <a:extLst>
              <a:ext uri="{FF2B5EF4-FFF2-40B4-BE49-F238E27FC236}">
                <a16:creationId xmlns:a16="http://schemas.microsoft.com/office/drawing/2014/main" id="{5F97189F-1CC1-45A7-ACFD-6E1944A712EC}"/>
              </a:ext>
            </a:extLst>
          </p:cNvPr>
          <p:cNvCxnSpPr>
            <a:cxnSpLocks/>
          </p:cNvCxnSpPr>
          <p:nvPr/>
        </p:nvCxnSpPr>
        <p:spPr>
          <a:xfrm>
            <a:off x="1596153" y="2608467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علامة الطرح 129">
            <a:extLst>
              <a:ext uri="{FF2B5EF4-FFF2-40B4-BE49-F238E27FC236}">
                <a16:creationId xmlns:a16="http://schemas.microsoft.com/office/drawing/2014/main" id="{F1F26243-BF47-482D-9F36-9377226F0788}"/>
              </a:ext>
            </a:extLst>
          </p:cNvPr>
          <p:cNvSpPr/>
          <p:nvPr/>
        </p:nvSpPr>
        <p:spPr>
          <a:xfrm>
            <a:off x="3253549" y="2246618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A27B403A-7FB4-482A-A336-EB6401BF44ED}"/>
              </a:ext>
            </a:extLst>
          </p:cNvPr>
          <p:cNvSpPr/>
          <p:nvPr/>
        </p:nvSpPr>
        <p:spPr>
          <a:xfrm>
            <a:off x="3253549" y="123639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7F51287F-C272-497B-97BC-219FEE924178}"/>
              </a:ext>
            </a:extLst>
          </p:cNvPr>
          <p:cNvSpPr txBox="1"/>
          <p:nvPr/>
        </p:nvSpPr>
        <p:spPr>
          <a:xfrm>
            <a:off x="2560095" y="2118022"/>
            <a:ext cx="4481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6" name="جدول 2">
            <a:extLst>
              <a:ext uri="{FF2B5EF4-FFF2-40B4-BE49-F238E27FC236}">
                <a16:creationId xmlns:a16="http://schemas.microsoft.com/office/drawing/2014/main" id="{B01F874C-A071-4DD3-8B07-7A337AF94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912"/>
              </p:ext>
            </p:extLst>
          </p:nvPr>
        </p:nvGraphicFramePr>
        <p:xfrm>
          <a:off x="9065013" y="3792674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0D2A8BF-272E-4949-B4E7-7FE8EC114C6E}"/>
              </a:ext>
            </a:extLst>
          </p:cNvPr>
          <p:cNvSpPr txBox="1"/>
          <p:nvPr/>
        </p:nvSpPr>
        <p:spPr>
          <a:xfrm>
            <a:off x="9065013" y="4183854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335AD46-5E0B-4D0E-812F-7F46B7BFF5B5}"/>
              </a:ext>
            </a:extLst>
          </p:cNvPr>
          <p:cNvSpPr txBox="1"/>
          <p:nvPr/>
        </p:nvSpPr>
        <p:spPr>
          <a:xfrm>
            <a:off x="10096012" y="4716162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B6C77288-0F91-4989-B057-32301B8D726C}"/>
              </a:ext>
            </a:extLst>
          </p:cNvPr>
          <p:cNvCxnSpPr>
            <a:cxnSpLocks/>
          </p:cNvCxnSpPr>
          <p:nvPr/>
        </p:nvCxnSpPr>
        <p:spPr>
          <a:xfrm>
            <a:off x="9065013" y="516474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علامة الطرح 39">
            <a:extLst>
              <a:ext uri="{FF2B5EF4-FFF2-40B4-BE49-F238E27FC236}">
                <a16:creationId xmlns:a16="http://schemas.microsoft.com/office/drawing/2014/main" id="{141B87FD-E0FE-4368-B30F-835DD7453A5E}"/>
              </a:ext>
            </a:extLst>
          </p:cNvPr>
          <p:cNvSpPr/>
          <p:nvPr/>
        </p:nvSpPr>
        <p:spPr>
          <a:xfrm>
            <a:off x="10722409" y="480289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6C385BC6-EBBE-4820-91FC-E9C19B126D46}"/>
              </a:ext>
            </a:extLst>
          </p:cNvPr>
          <p:cNvSpPr/>
          <p:nvPr/>
        </p:nvSpPr>
        <p:spPr>
          <a:xfrm>
            <a:off x="10722409" y="379267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2" name="جدول 2">
            <a:extLst>
              <a:ext uri="{FF2B5EF4-FFF2-40B4-BE49-F238E27FC236}">
                <a16:creationId xmlns:a16="http://schemas.microsoft.com/office/drawing/2014/main" id="{9198DEBF-68FC-4108-8B78-D08894D0C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2276"/>
              </p:ext>
            </p:extLst>
          </p:nvPr>
        </p:nvGraphicFramePr>
        <p:xfrm>
          <a:off x="5339447" y="3792674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206B768-C2CB-4DB2-B648-A9A84B0E38BC}"/>
              </a:ext>
            </a:extLst>
          </p:cNvPr>
          <p:cNvSpPr txBox="1"/>
          <p:nvPr/>
        </p:nvSpPr>
        <p:spPr>
          <a:xfrm>
            <a:off x="5339447" y="4183854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5        6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D52D909-9106-4B07-8070-10DB9F934572}"/>
              </a:ext>
            </a:extLst>
          </p:cNvPr>
          <p:cNvSpPr txBox="1"/>
          <p:nvPr/>
        </p:nvSpPr>
        <p:spPr>
          <a:xfrm>
            <a:off x="6181706" y="4707074"/>
            <a:ext cx="56261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3B4BBFFD-1DA9-4D2A-9742-BD23A57F9637}"/>
              </a:ext>
            </a:extLst>
          </p:cNvPr>
          <p:cNvCxnSpPr>
            <a:cxnSpLocks/>
          </p:cNvCxnSpPr>
          <p:nvPr/>
        </p:nvCxnSpPr>
        <p:spPr>
          <a:xfrm>
            <a:off x="5339447" y="516474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علامة الطرح 45">
            <a:extLst>
              <a:ext uri="{FF2B5EF4-FFF2-40B4-BE49-F238E27FC236}">
                <a16:creationId xmlns:a16="http://schemas.microsoft.com/office/drawing/2014/main" id="{47C20346-C7DD-4B8C-86D6-2484177BE5FC}"/>
              </a:ext>
            </a:extLst>
          </p:cNvPr>
          <p:cNvSpPr/>
          <p:nvPr/>
        </p:nvSpPr>
        <p:spPr>
          <a:xfrm>
            <a:off x="6996843" y="480289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062F2DE7-AAE8-422A-8560-E519BAAD1073}"/>
              </a:ext>
            </a:extLst>
          </p:cNvPr>
          <p:cNvSpPr/>
          <p:nvPr/>
        </p:nvSpPr>
        <p:spPr>
          <a:xfrm>
            <a:off x="6996843" y="379267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8" name="جدول 2">
            <a:extLst>
              <a:ext uri="{FF2B5EF4-FFF2-40B4-BE49-F238E27FC236}">
                <a16:creationId xmlns:a16="http://schemas.microsoft.com/office/drawing/2014/main" id="{D68C95AB-3AD1-4601-882B-4A16C9A41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29753"/>
              </p:ext>
            </p:extLst>
          </p:nvPr>
        </p:nvGraphicFramePr>
        <p:xfrm>
          <a:off x="1653777" y="3792674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02C145D-57A4-4035-A405-45874DB03FB8}"/>
              </a:ext>
            </a:extLst>
          </p:cNvPr>
          <p:cNvSpPr txBox="1"/>
          <p:nvPr/>
        </p:nvSpPr>
        <p:spPr>
          <a:xfrm>
            <a:off x="1653777" y="4183854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507E37A7-C22C-42CF-BCA5-80865CAD1907}"/>
              </a:ext>
            </a:extLst>
          </p:cNvPr>
          <p:cNvCxnSpPr>
            <a:cxnSpLocks/>
          </p:cNvCxnSpPr>
          <p:nvPr/>
        </p:nvCxnSpPr>
        <p:spPr>
          <a:xfrm>
            <a:off x="1653777" y="516474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علامة الطرح 50">
            <a:extLst>
              <a:ext uri="{FF2B5EF4-FFF2-40B4-BE49-F238E27FC236}">
                <a16:creationId xmlns:a16="http://schemas.microsoft.com/office/drawing/2014/main" id="{F7905255-84BA-4540-B161-BFC01FADA471}"/>
              </a:ext>
            </a:extLst>
          </p:cNvPr>
          <p:cNvSpPr/>
          <p:nvPr/>
        </p:nvSpPr>
        <p:spPr>
          <a:xfrm>
            <a:off x="3311173" y="480289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5BCB778-8CDB-4185-82B6-FF0DEDE6106E}"/>
              </a:ext>
            </a:extLst>
          </p:cNvPr>
          <p:cNvSpPr/>
          <p:nvPr/>
        </p:nvSpPr>
        <p:spPr>
          <a:xfrm>
            <a:off x="3311173" y="379267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4D2BDEC-22C8-46F9-9ED3-EBE0F13C8F79}"/>
              </a:ext>
            </a:extLst>
          </p:cNvPr>
          <p:cNvSpPr txBox="1"/>
          <p:nvPr/>
        </p:nvSpPr>
        <p:spPr>
          <a:xfrm>
            <a:off x="1620542" y="4674300"/>
            <a:ext cx="14697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1CB144B5-F6B8-4CEB-9C56-91E59F7A981C}"/>
              </a:ext>
            </a:extLst>
          </p:cNvPr>
          <p:cNvSpPr txBox="1"/>
          <p:nvPr/>
        </p:nvSpPr>
        <p:spPr>
          <a:xfrm>
            <a:off x="4097672" y="408517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1" name="مكعب 90">
            <a:extLst>
              <a:ext uri="{FF2B5EF4-FFF2-40B4-BE49-F238E27FC236}">
                <a16:creationId xmlns:a16="http://schemas.microsoft.com/office/drawing/2014/main" id="{23375E72-D6D3-4C96-8873-A931C9970DA8}"/>
              </a:ext>
            </a:extLst>
          </p:cNvPr>
          <p:cNvSpPr/>
          <p:nvPr/>
        </p:nvSpPr>
        <p:spPr>
          <a:xfrm flipH="1">
            <a:off x="4419623" y="58280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1B702B18-C1EB-42AB-9FBE-7A0464109655}"/>
              </a:ext>
            </a:extLst>
          </p:cNvPr>
          <p:cNvGrpSpPr/>
          <p:nvPr/>
        </p:nvGrpSpPr>
        <p:grpSpPr>
          <a:xfrm rot="16200000">
            <a:off x="5498090" y="-72649"/>
            <a:ext cx="213156" cy="1543690"/>
            <a:chOff x="3278249" y="1981640"/>
            <a:chExt cx="213156" cy="1543690"/>
          </a:xfrm>
        </p:grpSpPr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27A6B4A4-FEC1-4A72-A910-3569D10FAFE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E4191F2E-D82C-4CA6-9DF2-2E044EE0AF7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52E5E333-4147-4B47-B7F3-34B53E7F24A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5A805FD8-8F2E-45E8-BAFE-AC7B70AA467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B50945F1-0DAF-4F98-A537-E29E8AD8E75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D68B2D4B-7CEA-47C3-923F-C975086247E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0A45E236-6190-438F-8AF9-DF5F5178DA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624E5248-B4BC-474B-B541-372509490B9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8456F173-CC56-4A3C-AA5D-57750744358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98392564-1529-4D18-B8D3-E1D037DA30E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840BA870-E2D2-49EE-AD2E-53D2D6DA91BE}"/>
              </a:ext>
            </a:extLst>
          </p:cNvPr>
          <p:cNvSpPr/>
          <p:nvPr/>
        </p:nvSpPr>
        <p:spPr>
          <a:xfrm>
            <a:off x="9993572" y="2404777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7" name="مستطيل 136">
            <a:extLst>
              <a:ext uri="{FF2B5EF4-FFF2-40B4-BE49-F238E27FC236}">
                <a16:creationId xmlns:a16="http://schemas.microsoft.com/office/drawing/2014/main" id="{E8BDB754-C7B2-4D49-A29B-FB4EB4A2005B}"/>
              </a:ext>
            </a:extLst>
          </p:cNvPr>
          <p:cNvSpPr/>
          <p:nvPr/>
        </p:nvSpPr>
        <p:spPr>
          <a:xfrm>
            <a:off x="9208548" y="2478484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8" name="مستطيل 137">
            <a:extLst>
              <a:ext uri="{FF2B5EF4-FFF2-40B4-BE49-F238E27FC236}">
                <a16:creationId xmlns:a16="http://schemas.microsoft.com/office/drawing/2014/main" id="{3792251E-F684-40E6-979C-F60643D51480}"/>
              </a:ext>
            </a:extLst>
          </p:cNvPr>
          <p:cNvSpPr/>
          <p:nvPr/>
        </p:nvSpPr>
        <p:spPr>
          <a:xfrm>
            <a:off x="6287095" y="2404236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9" name="مستطيل 138">
            <a:extLst>
              <a:ext uri="{FF2B5EF4-FFF2-40B4-BE49-F238E27FC236}">
                <a16:creationId xmlns:a16="http://schemas.microsoft.com/office/drawing/2014/main" id="{21F195CA-6397-4F7D-A68C-D6D65945FFD3}"/>
              </a:ext>
            </a:extLst>
          </p:cNvPr>
          <p:cNvSpPr/>
          <p:nvPr/>
        </p:nvSpPr>
        <p:spPr>
          <a:xfrm>
            <a:off x="5502071" y="2477943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0" name="مستطيل 139">
            <a:extLst>
              <a:ext uri="{FF2B5EF4-FFF2-40B4-BE49-F238E27FC236}">
                <a16:creationId xmlns:a16="http://schemas.microsoft.com/office/drawing/2014/main" id="{6894E078-43D6-4104-8ECF-67E374065969}"/>
              </a:ext>
            </a:extLst>
          </p:cNvPr>
          <p:cNvSpPr/>
          <p:nvPr/>
        </p:nvSpPr>
        <p:spPr>
          <a:xfrm>
            <a:off x="2604200" y="2426793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1" name="مستطيل 140">
            <a:extLst>
              <a:ext uri="{FF2B5EF4-FFF2-40B4-BE49-F238E27FC236}">
                <a16:creationId xmlns:a16="http://schemas.microsoft.com/office/drawing/2014/main" id="{2D8FB513-3D4F-4941-9B42-792C8C49DA19}"/>
              </a:ext>
            </a:extLst>
          </p:cNvPr>
          <p:cNvSpPr/>
          <p:nvPr/>
        </p:nvSpPr>
        <p:spPr>
          <a:xfrm>
            <a:off x="1819176" y="2500500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2" name="مستطيل 141">
            <a:extLst>
              <a:ext uri="{FF2B5EF4-FFF2-40B4-BE49-F238E27FC236}">
                <a16:creationId xmlns:a16="http://schemas.microsoft.com/office/drawing/2014/main" id="{37AB99EB-4A0B-49B1-8442-2E166BECEC7C}"/>
              </a:ext>
            </a:extLst>
          </p:cNvPr>
          <p:cNvSpPr/>
          <p:nvPr/>
        </p:nvSpPr>
        <p:spPr>
          <a:xfrm>
            <a:off x="10078216" y="4974784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3" name="مستطيل 142">
            <a:extLst>
              <a:ext uri="{FF2B5EF4-FFF2-40B4-BE49-F238E27FC236}">
                <a16:creationId xmlns:a16="http://schemas.microsoft.com/office/drawing/2014/main" id="{B0AF7104-0E59-4285-9DEE-6D688A1F1B53}"/>
              </a:ext>
            </a:extLst>
          </p:cNvPr>
          <p:cNvSpPr/>
          <p:nvPr/>
        </p:nvSpPr>
        <p:spPr>
          <a:xfrm>
            <a:off x="9293192" y="5048491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4" name="مستطيل 143">
            <a:extLst>
              <a:ext uri="{FF2B5EF4-FFF2-40B4-BE49-F238E27FC236}">
                <a16:creationId xmlns:a16="http://schemas.microsoft.com/office/drawing/2014/main" id="{EC6518BE-A1D8-4A8D-B8A0-1BF4A19472E0}"/>
              </a:ext>
            </a:extLst>
          </p:cNvPr>
          <p:cNvSpPr/>
          <p:nvPr/>
        </p:nvSpPr>
        <p:spPr>
          <a:xfrm>
            <a:off x="6347942" y="4969897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5" name="مستطيل 144">
            <a:extLst>
              <a:ext uri="{FF2B5EF4-FFF2-40B4-BE49-F238E27FC236}">
                <a16:creationId xmlns:a16="http://schemas.microsoft.com/office/drawing/2014/main" id="{029002EF-2FD8-414F-A630-221DDFDF8AB5}"/>
              </a:ext>
            </a:extLst>
          </p:cNvPr>
          <p:cNvSpPr/>
          <p:nvPr/>
        </p:nvSpPr>
        <p:spPr>
          <a:xfrm>
            <a:off x="5562918" y="5043604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6" name="مستطيل 145">
            <a:extLst>
              <a:ext uri="{FF2B5EF4-FFF2-40B4-BE49-F238E27FC236}">
                <a16:creationId xmlns:a16="http://schemas.microsoft.com/office/drawing/2014/main" id="{EF35F184-152F-4BDB-B42A-D25DA9DF442A}"/>
              </a:ext>
            </a:extLst>
          </p:cNvPr>
          <p:cNvSpPr/>
          <p:nvPr/>
        </p:nvSpPr>
        <p:spPr>
          <a:xfrm>
            <a:off x="2627152" y="4976022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7" name="مستطيل 146">
            <a:extLst>
              <a:ext uri="{FF2B5EF4-FFF2-40B4-BE49-F238E27FC236}">
                <a16:creationId xmlns:a16="http://schemas.microsoft.com/office/drawing/2014/main" id="{7EBF5E6A-7C2C-4E55-9E58-7B29C8871EBE}"/>
              </a:ext>
            </a:extLst>
          </p:cNvPr>
          <p:cNvSpPr/>
          <p:nvPr/>
        </p:nvSpPr>
        <p:spPr>
          <a:xfrm>
            <a:off x="1842128" y="5049729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7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452379" y="279148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B940264-01E1-4E2A-9B4E-9175ECF772DE}"/>
              </a:ext>
            </a:extLst>
          </p:cNvPr>
          <p:cNvSpPr txBox="1"/>
          <p:nvPr/>
        </p:nvSpPr>
        <p:spPr>
          <a:xfrm>
            <a:off x="10664785" y="246206"/>
            <a:ext cx="1331268" cy="649188"/>
          </a:xfrm>
          <a:prstGeom prst="wedgeEllipseCallout">
            <a:avLst>
              <a:gd name="adj1" fmla="val -36574"/>
              <a:gd name="adj2" fmla="val 59566"/>
            </a:avLst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D03A6C39-3C6F-4955-89C0-4B25CFE4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4" y="361537"/>
            <a:ext cx="1093574" cy="874859"/>
          </a:xfrm>
          <a:prstGeom prst="rect">
            <a:avLst/>
          </a:prstGeom>
        </p:spPr>
      </p:pic>
      <p:graphicFrame>
        <p:nvGraphicFramePr>
          <p:cNvPr id="114" name="جدول 2">
            <a:extLst>
              <a:ext uri="{FF2B5EF4-FFF2-40B4-BE49-F238E27FC236}">
                <a16:creationId xmlns:a16="http://schemas.microsoft.com/office/drawing/2014/main" id="{1512D3D2-209F-4BC6-BB60-B15DB10E2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90556"/>
              </p:ext>
            </p:extLst>
          </p:nvPr>
        </p:nvGraphicFramePr>
        <p:xfrm>
          <a:off x="9224961" y="1544588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CE2BA5C-4327-4FCE-8A9D-1A208B2E1948}"/>
              </a:ext>
            </a:extLst>
          </p:cNvPr>
          <p:cNvSpPr txBox="1"/>
          <p:nvPr/>
        </p:nvSpPr>
        <p:spPr>
          <a:xfrm>
            <a:off x="9224961" y="1935768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4        9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AF54A6BF-6432-4B25-A6B2-7752636E6077}"/>
              </a:ext>
            </a:extLst>
          </p:cNvPr>
          <p:cNvCxnSpPr>
            <a:cxnSpLocks/>
          </p:cNvCxnSpPr>
          <p:nvPr/>
        </p:nvCxnSpPr>
        <p:spPr>
          <a:xfrm>
            <a:off x="9224961" y="2916659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علامة الطرح 117">
            <a:extLst>
              <a:ext uri="{FF2B5EF4-FFF2-40B4-BE49-F238E27FC236}">
                <a16:creationId xmlns:a16="http://schemas.microsoft.com/office/drawing/2014/main" id="{E6C943B3-D172-4474-B932-8F2E19C362D7}"/>
              </a:ext>
            </a:extLst>
          </p:cNvPr>
          <p:cNvSpPr/>
          <p:nvPr/>
        </p:nvSpPr>
        <p:spPr>
          <a:xfrm>
            <a:off x="10882357" y="2554810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3A47C940-E8D9-4F67-BFCD-1D14FC451801}"/>
              </a:ext>
            </a:extLst>
          </p:cNvPr>
          <p:cNvSpPr/>
          <p:nvPr/>
        </p:nvSpPr>
        <p:spPr>
          <a:xfrm>
            <a:off x="10882357" y="154458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0" name="جدول 2">
            <a:extLst>
              <a:ext uri="{FF2B5EF4-FFF2-40B4-BE49-F238E27FC236}">
                <a16:creationId xmlns:a16="http://schemas.microsoft.com/office/drawing/2014/main" id="{3626002B-26DE-412C-8036-F3A8860F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81189"/>
              </p:ext>
            </p:extLst>
          </p:nvPr>
        </p:nvGraphicFramePr>
        <p:xfrm>
          <a:off x="5499395" y="1544588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07633D6-9362-4C29-9089-849DD1241A63}"/>
              </a:ext>
            </a:extLst>
          </p:cNvPr>
          <p:cNvSpPr txBox="1"/>
          <p:nvPr/>
        </p:nvSpPr>
        <p:spPr>
          <a:xfrm>
            <a:off x="5499395" y="1935768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3" name="رابط مستقيم 122">
            <a:extLst>
              <a:ext uri="{FF2B5EF4-FFF2-40B4-BE49-F238E27FC236}">
                <a16:creationId xmlns:a16="http://schemas.microsoft.com/office/drawing/2014/main" id="{6A0036A1-1E21-499B-81CA-7A19EFC76FCF}"/>
              </a:ext>
            </a:extLst>
          </p:cNvPr>
          <p:cNvCxnSpPr>
            <a:cxnSpLocks/>
          </p:cNvCxnSpPr>
          <p:nvPr/>
        </p:nvCxnSpPr>
        <p:spPr>
          <a:xfrm>
            <a:off x="5499395" y="2916659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علامة الطرح 123">
            <a:extLst>
              <a:ext uri="{FF2B5EF4-FFF2-40B4-BE49-F238E27FC236}">
                <a16:creationId xmlns:a16="http://schemas.microsoft.com/office/drawing/2014/main" id="{A5BF46D4-F65C-475B-B556-90DF139A1D9E}"/>
              </a:ext>
            </a:extLst>
          </p:cNvPr>
          <p:cNvSpPr/>
          <p:nvPr/>
        </p:nvSpPr>
        <p:spPr>
          <a:xfrm>
            <a:off x="7156791" y="2554810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FC84F1D5-CF48-4DEE-B1D0-EDF5088B13A5}"/>
              </a:ext>
            </a:extLst>
          </p:cNvPr>
          <p:cNvSpPr/>
          <p:nvPr/>
        </p:nvSpPr>
        <p:spPr>
          <a:xfrm>
            <a:off x="7156791" y="154458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6" name="جدول 2">
            <a:extLst>
              <a:ext uri="{FF2B5EF4-FFF2-40B4-BE49-F238E27FC236}">
                <a16:creationId xmlns:a16="http://schemas.microsoft.com/office/drawing/2014/main" id="{88695557-4A20-448A-887F-EB1460712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05508"/>
              </p:ext>
            </p:extLst>
          </p:nvPr>
        </p:nvGraphicFramePr>
        <p:xfrm>
          <a:off x="1813725" y="1544588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E9F322E0-FE34-442E-AFD4-F52F00B80D3D}"/>
              </a:ext>
            </a:extLst>
          </p:cNvPr>
          <p:cNvSpPr txBox="1"/>
          <p:nvPr/>
        </p:nvSpPr>
        <p:spPr>
          <a:xfrm>
            <a:off x="1813725" y="1935768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2        8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29" name="رابط مستقيم 128">
            <a:extLst>
              <a:ext uri="{FF2B5EF4-FFF2-40B4-BE49-F238E27FC236}">
                <a16:creationId xmlns:a16="http://schemas.microsoft.com/office/drawing/2014/main" id="{5F97189F-1CC1-45A7-ACFD-6E1944A712EC}"/>
              </a:ext>
            </a:extLst>
          </p:cNvPr>
          <p:cNvCxnSpPr>
            <a:cxnSpLocks/>
          </p:cNvCxnSpPr>
          <p:nvPr/>
        </p:nvCxnSpPr>
        <p:spPr>
          <a:xfrm>
            <a:off x="1813725" y="2916659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علامة الطرح 129">
            <a:extLst>
              <a:ext uri="{FF2B5EF4-FFF2-40B4-BE49-F238E27FC236}">
                <a16:creationId xmlns:a16="http://schemas.microsoft.com/office/drawing/2014/main" id="{F1F26243-BF47-482D-9F36-9377226F0788}"/>
              </a:ext>
            </a:extLst>
          </p:cNvPr>
          <p:cNvSpPr/>
          <p:nvPr/>
        </p:nvSpPr>
        <p:spPr>
          <a:xfrm>
            <a:off x="3471121" y="2554810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A27B403A-7FB4-482A-A336-EB6401BF44ED}"/>
              </a:ext>
            </a:extLst>
          </p:cNvPr>
          <p:cNvSpPr/>
          <p:nvPr/>
        </p:nvSpPr>
        <p:spPr>
          <a:xfrm>
            <a:off x="3471121" y="154458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160CB45-87D2-40AF-A562-9F0F49EE003D}"/>
              </a:ext>
            </a:extLst>
          </p:cNvPr>
          <p:cNvSpPr txBox="1"/>
          <p:nvPr/>
        </p:nvSpPr>
        <p:spPr>
          <a:xfrm>
            <a:off x="9160094" y="2426214"/>
            <a:ext cx="14697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B5B094D-1421-4F15-8141-D13CDBE25BD5}"/>
              </a:ext>
            </a:extLst>
          </p:cNvPr>
          <p:cNvSpPr txBox="1"/>
          <p:nvPr/>
        </p:nvSpPr>
        <p:spPr>
          <a:xfrm>
            <a:off x="5446905" y="2458987"/>
            <a:ext cx="14697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A9A9494-DB0D-40F3-BA30-B426D9A89415}"/>
              </a:ext>
            </a:extLst>
          </p:cNvPr>
          <p:cNvSpPr txBox="1"/>
          <p:nvPr/>
        </p:nvSpPr>
        <p:spPr>
          <a:xfrm>
            <a:off x="1730353" y="2458987"/>
            <a:ext cx="14697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E9CC72E-B1C5-4651-A0F3-FB1818B25D74}"/>
              </a:ext>
            </a:extLst>
          </p:cNvPr>
          <p:cNvSpPr txBox="1"/>
          <p:nvPr/>
        </p:nvSpPr>
        <p:spPr>
          <a:xfrm>
            <a:off x="3657600" y="3811341"/>
            <a:ext cx="72373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الحس العددي 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مع عبد الرحمن 30 كرة زجاجية في حقيبة ، و 20 كرة زجاجية في حقيبة أخرى . أعطى 10 كرات منها لأخية سعود 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6E1BB94B-B532-40BF-AB25-E063D7DAB677}"/>
              </a:ext>
            </a:extLst>
          </p:cNvPr>
          <p:cNvSpPr/>
          <p:nvPr/>
        </p:nvSpPr>
        <p:spPr>
          <a:xfrm>
            <a:off x="10894931" y="384974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42C0461-90B6-4A93-AF58-3CBEB0D5AD79}"/>
              </a:ext>
            </a:extLst>
          </p:cNvPr>
          <p:cNvSpPr txBox="1"/>
          <p:nvPr/>
        </p:nvSpPr>
        <p:spPr>
          <a:xfrm>
            <a:off x="6776899" y="4781843"/>
            <a:ext cx="44463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كرة زجاجية بقيت مع عبد الرحمن ؟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F593025-875E-4D73-A98C-8011CA016F50}"/>
              </a:ext>
            </a:extLst>
          </p:cNvPr>
          <p:cNvGrpSpPr/>
          <p:nvPr/>
        </p:nvGrpSpPr>
        <p:grpSpPr>
          <a:xfrm>
            <a:off x="989152" y="3594898"/>
            <a:ext cx="2481969" cy="2087860"/>
            <a:chOff x="620853" y="3716752"/>
            <a:chExt cx="2481969" cy="2087860"/>
          </a:xfrm>
        </p:grpSpPr>
        <p:pic>
          <p:nvPicPr>
            <p:cNvPr id="3" name="صورة 2" descr="صورة تحتوي على فقاعة, كرة&#10;&#10;تم إنشاء الوصف تلقائياً">
              <a:extLst>
                <a:ext uri="{FF2B5EF4-FFF2-40B4-BE49-F238E27FC236}">
                  <a16:creationId xmlns:a16="http://schemas.microsoft.com/office/drawing/2014/main" id="{33E3D17E-3405-4986-9A42-744DCF59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23" y="3716752"/>
              <a:ext cx="2218999" cy="1479333"/>
            </a:xfrm>
            <a:prstGeom prst="rect">
              <a:avLst/>
            </a:prstGeom>
          </p:spPr>
        </p:pic>
        <p:pic>
          <p:nvPicPr>
            <p:cNvPr id="56" name="صورة 55" descr="صورة تحتوي على فقاعة, كرة&#10;&#10;تم إنشاء الوصف تلقائياً">
              <a:extLst>
                <a:ext uri="{FF2B5EF4-FFF2-40B4-BE49-F238E27FC236}">
                  <a16:creationId xmlns:a16="http://schemas.microsoft.com/office/drawing/2014/main" id="{2D396C06-FDBA-48EE-A79B-ED122993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53" y="4095661"/>
              <a:ext cx="2218999" cy="1479333"/>
            </a:xfrm>
            <a:prstGeom prst="rect">
              <a:avLst/>
            </a:prstGeom>
          </p:spPr>
        </p:pic>
        <p:pic>
          <p:nvPicPr>
            <p:cNvPr id="57" name="صورة 56" descr="صورة تحتوي على فقاعة, كرة&#10;&#10;تم إنشاء الوصف تلقائياً">
              <a:extLst>
                <a:ext uri="{FF2B5EF4-FFF2-40B4-BE49-F238E27FC236}">
                  <a16:creationId xmlns:a16="http://schemas.microsoft.com/office/drawing/2014/main" id="{189817DC-90E9-4A22-8A02-450729C1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83822" y="4325279"/>
              <a:ext cx="2218999" cy="1479333"/>
            </a:xfrm>
            <a:prstGeom prst="rect">
              <a:avLst/>
            </a:prstGeom>
          </p:spPr>
        </p:pic>
      </p:grp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DC989E7-0C1D-4AF7-BA4B-1E6787C2A608}"/>
              </a:ext>
            </a:extLst>
          </p:cNvPr>
          <p:cNvSpPr txBox="1"/>
          <p:nvPr/>
        </p:nvSpPr>
        <p:spPr>
          <a:xfrm>
            <a:off x="4498058" y="601406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0" name="مكعب 59">
            <a:extLst>
              <a:ext uri="{FF2B5EF4-FFF2-40B4-BE49-F238E27FC236}">
                <a16:creationId xmlns:a16="http://schemas.microsoft.com/office/drawing/2014/main" id="{2A384B52-7D0C-4B63-9978-6119F4759001}"/>
              </a:ext>
            </a:extLst>
          </p:cNvPr>
          <p:cNvSpPr/>
          <p:nvPr/>
        </p:nvSpPr>
        <p:spPr>
          <a:xfrm flipH="1">
            <a:off x="4820009" y="77568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07995583-01F9-4764-B3EB-AA6674E2150B}"/>
              </a:ext>
            </a:extLst>
          </p:cNvPr>
          <p:cNvGrpSpPr/>
          <p:nvPr/>
        </p:nvGrpSpPr>
        <p:grpSpPr>
          <a:xfrm rot="16200000">
            <a:off x="5898476" y="120240"/>
            <a:ext cx="213156" cy="1543690"/>
            <a:chOff x="3278249" y="1981640"/>
            <a:chExt cx="213156" cy="1543690"/>
          </a:xfrm>
        </p:grpSpPr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9E3B0B54-9146-45A9-B47E-908A7713F5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E39B6956-1DBD-4899-A14F-844ADA4DE69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7D5F8BE0-B44E-42D7-974A-47F7DCB6149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3C3632C9-23D8-41BF-8987-809C872AB94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72BD50BB-14D1-45D0-8A40-F0D7213B150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4394DCC0-5F4C-45B7-89B8-341A06CB78E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97B612DC-FA3D-4175-90F0-C67D03A5781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30EBFFF7-804C-475A-857D-C88241C6C4D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DB9BC05D-78FF-45DF-9C9C-DB9C17E5FAF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76A37591-F51D-40B0-9B91-A109DA1D92C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8599C1FA-610B-4837-99DA-83167B62111C}"/>
              </a:ext>
            </a:extLst>
          </p:cNvPr>
          <p:cNvSpPr/>
          <p:nvPr/>
        </p:nvSpPr>
        <p:spPr>
          <a:xfrm>
            <a:off x="10248872" y="2809832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859DBA10-1EB9-4138-9D19-9137121C56C8}"/>
              </a:ext>
            </a:extLst>
          </p:cNvPr>
          <p:cNvSpPr/>
          <p:nvPr/>
        </p:nvSpPr>
        <p:spPr>
          <a:xfrm>
            <a:off x="9463848" y="2794821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E9D0ACDB-638B-47AC-9E10-1D22D95AC2DD}"/>
              </a:ext>
            </a:extLst>
          </p:cNvPr>
          <p:cNvSpPr/>
          <p:nvPr/>
        </p:nvSpPr>
        <p:spPr>
          <a:xfrm>
            <a:off x="6520058" y="2820526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2A60798F-41E4-4130-8FB6-33E02C4A5296}"/>
              </a:ext>
            </a:extLst>
          </p:cNvPr>
          <p:cNvSpPr/>
          <p:nvPr/>
        </p:nvSpPr>
        <p:spPr>
          <a:xfrm>
            <a:off x="5735034" y="2825958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6E647115-4ADC-4071-917E-639ADE2CD8C0}"/>
              </a:ext>
            </a:extLst>
          </p:cNvPr>
          <p:cNvSpPr/>
          <p:nvPr/>
        </p:nvSpPr>
        <p:spPr>
          <a:xfrm>
            <a:off x="2793720" y="2736125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C0C0C01A-9093-42A3-9481-7A69F9829305}"/>
              </a:ext>
            </a:extLst>
          </p:cNvPr>
          <p:cNvSpPr/>
          <p:nvPr/>
        </p:nvSpPr>
        <p:spPr>
          <a:xfrm>
            <a:off x="2008696" y="2809832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48B29384-9DC6-43B2-B907-B5C71699E0E1}"/>
              </a:ext>
            </a:extLst>
          </p:cNvPr>
          <p:cNvSpPr/>
          <p:nvPr/>
        </p:nvSpPr>
        <p:spPr>
          <a:xfrm>
            <a:off x="6218794" y="4759741"/>
            <a:ext cx="12650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  30</a:t>
            </a:r>
          </a:p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+20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82D08FA7-F6A2-4E8E-995E-4DAC6A3B0B0E}"/>
              </a:ext>
            </a:extLst>
          </p:cNvPr>
          <p:cNvSpPr/>
          <p:nvPr/>
        </p:nvSpPr>
        <p:spPr>
          <a:xfrm>
            <a:off x="6270606" y="5917069"/>
            <a:ext cx="9071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50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80" name="رابط مستقيم 79">
            <a:extLst>
              <a:ext uri="{FF2B5EF4-FFF2-40B4-BE49-F238E27FC236}">
                <a16:creationId xmlns:a16="http://schemas.microsoft.com/office/drawing/2014/main" id="{3729AE96-7D89-4CAA-A47D-4DDAB50703C9}"/>
              </a:ext>
            </a:extLst>
          </p:cNvPr>
          <p:cNvCxnSpPr>
            <a:cxnSpLocks/>
          </p:cNvCxnSpPr>
          <p:nvPr/>
        </p:nvCxnSpPr>
        <p:spPr>
          <a:xfrm>
            <a:off x="6355226" y="5998548"/>
            <a:ext cx="996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BA1FDF77-7057-4966-933D-7E6A9D8343A0}"/>
              </a:ext>
            </a:extLst>
          </p:cNvPr>
          <p:cNvSpPr/>
          <p:nvPr/>
        </p:nvSpPr>
        <p:spPr>
          <a:xfrm>
            <a:off x="4628674" y="4736899"/>
            <a:ext cx="12650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  50</a:t>
            </a:r>
          </a:p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-10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F553A87E-8315-463E-A5F0-DF58ED256F06}"/>
              </a:ext>
            </a:extLst>
          </p:cNvPr>
          <p:cNvSpPr/>
          <p:nvPr/>
        </p:nvSpPr>
        <p:spPr>
          <a:xfrm>
            <a:off x="4680486" y="5894227"/>
            <a:ext cx="9071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FF0000"/>
                </a:solidFill>
              </a:rPr>
              <a:t>40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E447C441-51AB-4C48-A041-A01A45D703FF}"/>
              </a:ext>
            </a:extLst>
          </p:cNvPr>
          <p:cNvCxnSpPr>
            <a:cxnSpLocks/>
          </p:cNvCxnSpPr>
          <p:nvPr/>
        </p:nvCxnSpPr>
        <p:spPr>
          <a:xfrm>
            <a:off x="4765106" y="5975706"/>
            <a:ext cx="996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B20A31C-706A-4727-9868-5B9AF674D2C2}"/>
              </a:ext>
            </a:extLst>
          </p:cNvPr>
          <p:cNvSpPr/>
          <p:nvPr/>
        </p:nvSpPr>
        <p:spPr>
          <a:xfrm>
            <a:off x="4752230" y="6019119"/>
            <a:ext cx="818909" cy="450300"/>
          </a:xfrm>
          <a:prstGeom prst="roundRect">
            <a:avLst/>
          </a:prstGeom>
          <a:noFill/>
          <a:ln w="57150">
            <a:solidFill>
              <a:srgbClr val="EDB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8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0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452379" y="279148"/>
            <a:ext cx="11398102" cy="6400801"/>
          </a:xfrm>
          <a:custGeom>
            <a:avLst/>
            <a:gdLst>
              <a:gd name="connsiteX0" fmla="*/ 0 w 11398102"/>
              <a:gd name="connsiteY0" fmla="*/ 1066822 h 6400801"/>
              <a:gd name="connsiteX1" fmla="*/ 1066822 w 11398102"/>
              <a:gd name="connsiteY1" fmla="*/ 0 h 6400801"/>
              <a:gd name="connsiteX2" fmla="*/ 10331280 w 11398102"/>
              <a:gd name="connsiteY2" fmla="*/ 0 h 6400801"/>
              <a:gd name="connsiteX3" fmla="*/ 11398102 w 11398102"/>
              <a:gd name="connsiteY3" fmla="*/ 1066822 h 6400801"/>
              <a:gd name="connsiteX4" fmla="*/ 11398102 w 11398102"/>
              <a:gd name="connsiteY4" fmla="*/ 5333979 h 6400801"/>
              <a:gd name="connsiteX5" fmla="*/ 10331280 w 11398102"/>
              <a:gd name="connsiteY5" fmla="*/ 6400801 h 6400801"/>
              <a:gd name="connsiteX6" fmla="*/ 1066822 w 11398102"/>
              <a:gd name="connsiteY6" fmla="*/ 6400801 h 6400801"/>
              <a:gd name="connsiteX7" fmla="*/ 0 w 11398102"/>
              <a:gd name="connsiteY7" fmla="*/ 5333979 h 6400801"/>
              <a:gd name="connsiteX8" fmla="*/ 0 w 11398102"/>
              <a:gd name="connsiteY8" fmla="*/ 1066822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8102" h="6400801" fill="none" extrusionOk="0">
                <a:moveTo>
                  <a:pt x="0" y="1066822"/>
                </a:moveTo>
                <a:cubicBezTo>
                  <a:pt x="26918" y="391281"/>
                  <a:pt x="370283" y="-3811"/>
                  <a:pt x="1066822" y="0"/>
                </a:cubicBezTo>
                <a:cubicBezTo>
                  <a:pt x="3058675" y="-53784"/>
                  <a:pt x="6295696" y="-166804"/>
                  <a:pt x="10331280" y="0"/>
                </a:cubicBezTo>
                <a:cubicBezTo>
                  <a:pt x="10881715" y="90882"/>
                  <a:pt x="11466460" y="505069"/>
                  <a:pt x="11398102" y="1066822"/>
                </a:cubicBezTo>
                <a:cubicBezTo>
                  <a:pt x="11338807" y="2493257"/>
                  <a:pt x="11251827" y="4682203"/>
                  <a:pt x="11398102" y="5333979"/>
                </a:cubicBezTo>
                <a:cubicBezTo>
                  <a:pt x="11420560" y="5968621"/>
                  <a:pt x="10936081" y="6399901"/>
                  <a:pt x="10331280" y="6400801"/>
                </a:cubicBezTo>
                <a:cubicBezTo>
                  <a:pt x="9295115" y="6544775"/>
                  <a:pt x="5067935" y="6546776"/>
                  <a:pt x="1066822" y="6400801"/>
                </a:cubicBezTo>
                <a:cubicBezTo>
                  <a:pt x="471509" y="6313309"/>
                  <a:pt x="-46320" y="5826061"/>
                  <a:pt x="0" y="5333979"/>
                </a:cubicBezTo>
                <a:cubicBezTo>
                  <a:pt x="139316" y="3613931"/>
                  <a:pt x="146803" y="1633546"/>
                  <a:pt x="0" y="1066822"/>
                </a:cubicBezTo>
                <a:close/>
              </a:path>
              <a:path w="11398102" h="6400801" stroke="0" extrusionOk="0">
                <a:moveTo>
                  <a:pt x="0" y="1066822"/>
                </a:moveTo>
                <a:cubicBezTo>
                  <a:pt x="-49160" y="381422"/>
                  <a:pt x="441872" y="1988"/>
                  <a:pt x="1066822" y="0"/>
                </a:cubicBezTo>
                <a:cubicBezTo>
                  <a:pt x="2454664" y="32536"/>
                  <a:pt x="5826735" y="-8289"/>
                  <a:pt x="10331280" y="0"/>
                </a:cubicBezTo>
                <a:cubicBezTo>
                  <a:pt x="10938267" y="34226"/>
                  <a:pt x="11417677" y="491378"/>
                  <a:pt x="11398102" y="1066822"/>
                </a:cubicBezTo>
                <a:cubicBezTo>
                  <a:pt x="11504523" y="2705037"/>
                  <a:pt x="11335665" y="4177331"/>
                  <a:pt x="11398102" y="5333979"/>
                </a:cubicBezTo>
                <a:cubicBezTo>
                  <a:pt x="11443915" y="5988985"/>
                  <a:pt x="10905652" y="6505110"/>
                  <a:pt x="10331280" y="6400801"/>
                </a:cubicBezTo>
                <a:cubicBezTo>
                  <a:pt x="6227151" y="6343227"/>
                  <a:pt x="4480004" y="6240247"/>
                  <a:pt x="1066822" y="6400801"/>
                </a:cubicBezTo>
                <a:cubicBezTo>
                  <a:pt x="413834" y="6424656"/>
                  <a:pt x="12615" y="5813146"/>
                  <a:pt x="0" y="5333979"/>
                </a:cubicBezTo>
                <a:cubicBezTo>
                  <a:pt x="-57890" y="3229103"/>
                  <a:pt x="-12203" y="1516922"/>
                  <a:pt x="0" y="1066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B940264-01E1-4E2A-9B4E-9175ECF772DE}"/>
              </a:ext>
            </a:extLst>
          </p:cNvPr>
          <p:cNvSpPr txBox="1"/>
          <p:nvPr/>
        </p:nvSpPr>
        <p:spPr>
          <a:xfrm>
            <a:off x="10664785" y="246206"/>
            <a:ext cx="1331268" cy="649188"/>
          </a:xfrm>
          <a:prstGeom prst="wedgeEllipseCallout">
            <a:avLst>
              <a:gd name="adj1" fmla="val -36574"/>
              <a:gd name="adj2" fmla="val 59566"/>
            </a:avLst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D03A6C39-3C6F-4955-89C0-4B25CFE4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0" y="1501297"/>
            <a:ext cx="2394373" cy="1915498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37DDA17D-5F12-42B2-A44E-30A1F36E9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7" b="49178"/>
          <a:stretch/>
        </p:blipFill>
        <p:spPr>
          <a:xfrm>
            <a:off x="3957060" y="1041617"/>
            <a:ext cx="5990206" cy="4649259"/>
          </a:xfrm>
          <a:prstGeom prst="rect">
            <a:avLst/>
          </a:prstGeom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EBAD0825-E111-40B9-A6E3-6BBFB77A8836}"/>
              </a:ext>
            </a:extLst>
          </p:cNvPr>
          <p:cNvSpPr/>
          <p:nvPr/>
        </p:nvSpPr>
        <p:spPr>
          <a:xfrm>
            <a:off x="5956655" y="1653237"/>
            <a:ext cx="2478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45" name="صورة 4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3413859-3B70-40B8-BC12-9996A4E15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83" y="2361123"/>
            <a:ext cx="1661044" cy="8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9313F37-407C-4F97-A884-DA6970712635}"/>
              </a:ext>
            </a:extLst>
          </p:cNvPr>
          <p:cNvSpPr txBox="1"/>
          <p:nvPr/>
        </p:nvSpPr>
        <p:spPr>
          <a:xfrm>
            <a:off x="9586405" y="379794"/>
            <a:ext cx="1608337" cy="830104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6A0051-4138-4C37-ABCE-EA1DFEBB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7" b="49178"/>
          <a:stretch/>
        </p:blipFill>
        <p:spPr>
          <a:xfrm>
            <a:off x="2881295" y="1104370"/>
            <a:ext cx="5990206" cy="4649259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39B369E-685E-46E3-BC57-3850CC0AE387}"/>
              </a:ext>
            </a:extLst>
          </p:cNvPr>
          <p:cNvSpPr/>
          <p:nvPr/>
        </p:nvSpPr>
        <p:spPr>
          <a:xfrm>
            <a:off x="4880890" y="1715990"/>
            <a:ext cx="2478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2" name="صورة 2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DE4C71E-347E-4953-8D08-67EAEBDC9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18" y="2423876"/>
            <a:ext cx="1661044" cy="8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5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304378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307</Words>
  <Application>Microsoft Office PowerPoint</Application>
  <PresentationFormat>شاشة عريضة</PresentationFormat>
  <Paragraphs>218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KFNL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27</cp:revision>
  <dcterms:created xsi:type="dcterms:W3CDTF">2021-12-28T11:34:40Z</dcterms:created>
  <dcterms:modified xsi:type="dcterms:W3CDTF">2022-12-26T20:59:12Z</dcterms:modified>
</cp:coreProperties>
</file>