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</p:sldIdLst>
  <p:sldSz cx="12192000" cy="6858000"/>
  <p:notesSz cx="6858000" cy="9144000"/>
  <p:custDataLst>
    <p:tags r:id="rId11"/>
  </p:custDataLst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E442E"/>
    <a:srgbClr val="F2F7FC"/>
    <a:srgbClr val="FCE0EB"/>
    <a:srgbClr val="F9BED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85005" autoAdjust="0"/>
    <p:restoredTop sz="94660"/>
  </p:normalViewPr>
  <p:slideViewPr>
    <p:cSldViewPr snapToGrid="0" showGuides="1">
      <p:cViewPr varScale="1">
        <p:scale>
          <a:sx n="67" d="100"/>
          <a:sy n="67" d="100"/>
        </p:scale>
        <p:origin x="644" y="4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gs" Target="tags/tag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5E0C4649-65AD-46F4-B291-AAD20A575D9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وان فرعي 2">
            <a:extLst>
              <a:ext uri="{FF2B5EF4-FFF2-40B4-BE49-F238E27FC236}">
                <a16:creationId xmlns:a16="http://schemas.microsoft.com/office/drawing/2014/main" id="{A8E42ADA-10F5-4B60-9D82-932A80DC6CF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ar-SA"/>
              <a:t>انقر لتحرير نمط العنوان الفرعي للشكل الرئيسي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76A5606A-981A-4733-BE2F-8AFAB76458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76824C-EDF0-4822-BB10-D4673BE1F2B6}" type="datetimeFigureOut">
              <a:rPr lang="ar-SA" smtClean="0"/>
              <a:t>04/06/44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49295069-C08D-499A-BD0C-AE52495AB3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40F480DA-ED43-4B9D-8474-4482AF61BF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81190F-479E-402D-854E-4CA39A00764F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2917155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_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5E0C4649-65AD-46F4-B291-AAD20A575D9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وان فرعي 2">
            <a:extLst>
              <a:ext uri="{FF2B5EF4-FFF2-40B4-BE49-F238E27FC236}">
                <a16:creationId xmlns:a16="http://schemas.microsoft.com/office/drawing/2014/main" id="{A8E42ADA-10F5-4B60-9D82-932A80DC6CF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ar-SA"/>
              <a:t>انقر لتحرير نمط العنوان الفرعي للشكل الرئيسي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76A5606A-981A-4733-BE2F-8AFAB76458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76824C-EDF0-4822-BB10-D4673BE1F2B6}" type="datetimeFigureOut">
              <a:rPr lang="ar-SA" smtClean="0"/>
              <a:t>04/06/44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49295069-C08D-499A-BD0C-AE52495AB3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40F480DA-ED43-4B9D-8474-4482AF61BF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81190F-479E-402D-854E-4CA39A00764F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5509060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5E0C4649-65AD-46F4-B291-AAD20A575D9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وان فرعي 2">
            <a:extLst>
              <a:ext uri="{FF2B5EF4-FFF2-40B4-BE49-F238E27FC236}">
                <a16:creationId xmlns:a16="http://schemas.microsoft.com/office/drawing/2014/main" id="{A8E42ADA-10F5-4B60-9D82-932A80DC6CF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ar-SA"/>
              <a:t>انقر لتحرير نمط العنوان الفرعي للشكل الرئيسي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76A5606A-981A-4733-BE2F-8AFAB76458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76824C-EDF0-4822-BB10-D4673BE1F2B6}" type="datetimeFigureOut">
              <a:rPr lang="ar-SA" smtClean="0"/>
              <a:t>04/06/44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49295069-C08D-499A-BD0C-AE52495AB3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40F480DA-ED43-4B9D-8474-4482AF61BF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81190F-479E-402D-854E-4CA39A00764F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32558047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8E83A1A6-56BA-47F0-9644-A390C52C74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7640CC18-BE28-42C1-9721-01DE6FD8006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99BBDFED-1896-42B8-9F58-CF426A25C7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76824C-EDF0-4822-BB10-D4673BE1F2B6}" type="datetimeFigureOut">
              <a:rPr lang="ar-SA" smtClean="0"/>
              <a:t>04/06/44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729A9D32-F4CC-4BD4-A872-DC9235EA48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6A90217C-AFEC-44EF-A11B-81A1DFB9FB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81190F-479E-402D-854E-4CA39A00764F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24605639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60DECD76-B40E-4C74-8E20-99AA7674DE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31C176E1-EF89-4E54-94D2-D578860A2DF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FC3EEA23-943B-4810-8C19-217A57B6CC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76824C-EDF0-4822-BB10-D4673BE1F2B6}" type="datetimeFigureOut">
              <a:rPr lang="ar-SA" smtClean="0"/>
              <a:t>04/06/44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98A9BE96-E443-45B4-B064-397569A493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560B3C8A-D211-4805-9A63-E54211EA98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81190F-479E-402D-854E-4CA39A00764F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25963441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2A170B0D-B86B-4B7F-B5F8-1158D0D46F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B16F800E-83C3-445E-8882-7F2D1F27E81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محتوى 3">
            <a:extLst>
              <a:ext uri="{FF2B5EF4-FFF2-40B4-BE49-F238E27FC236}">
                <a16:creationId xmlns:a16="http://schemas.microsoft.com/office/drawing/2014/main" id="{54A22726-0E4C-4D0E-93F5-46289021E4E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D2083650-3CF6-436B-8015-E63061244C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76824C-EDF0-4822-BB10-D4673BE1F2B6}" type="datetimeFigureOut">
              <a:rPr lang="ar-SA" smtClean="0"/>
              <a:t>04/06/44</a:t>
            </a:fld>
            <a:endParaRPr lang="ar-SA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F7E6B0BE-6775-4AE8-A26C-75DB81560D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27FEDF73-1FA3-4129-BBA1-A96FB6E34E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81190F-479E-402D-854E-4CA39A00764F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17695825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FAABCA9B-79D8-41EA-B8FF-E1C02637E7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7A10FA88-F618-4C7E-A309-BBB7957733B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عنصر نائب للمحتوى 3">
            <a:extLst>
              <a:ext uri="{FF2B5EF4-FFF2-40B4-BE49-F238E27FC236}">
                <a16:creationId xmlns:a16="http://schemas.microsoft.com/office/drawing/2014/main" id="{04376778-1963-4CB0-8421-69ADE79A4B0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5" name="عنصر نائب للنص 4">
            <a:extLst>
              <a:ext uri="{FF2B5EF4-FFF2-40B4-BE49-F238E27FC236}">
                <a16:creationId xmlns:a16="http://schemas.microsoft.com/office/drawing/2014/main" id="{321919EA-0BA6-4A85-A6D7-E5744DB19B0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6" name="عنصر نائب للمحتوى 5">
            <a:extLst>
              <a:ext uri="{FF2B5EF4-FFF2-40B4-BE49-F238E27FC236}">
                <a16:creationId xmlns:a16="http://schemas.microsoft.com/office/drawing/2014/main" id="{6FC645C6-7007-422F-875D-9621BE7FB8F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7" name="عنصر نائب للتاريخ 6">
            <a:extLst>
              <a:ext uri="{FF2B5EF4-FFF2-40B4-BE49-F238E27FC236}">
                <a16:creationId xmlns:a16="http://schemas.microsoft.com/office/drawing/2014/main" id="{16A623A8-3732-4F9A-BD1E-32824AAC19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76824C-EDF0-4822-BB10-D4673BE1F2B6}" type="datetimeFigureOut">
              <a:rPr lang="ar-SA" smtClean="0"/>
              <a:t>04/06/44</a:t>
            </a:fld>
            <a:endParaRPr lang="ar-SA"/>
          </a:p>
        </p:txBody>
      </p:sp>
      <p:sp>
        <p:nvSpPr>
          <p:cNvPr id="8" name="عنصر نائب للتذييل 7">
            <a:extLst>
              <a:ext uri="{FF2B5EF4-FFF2-40B4-BE49-F238E27FC236}">
                <a16:creationId xmlns:a16="http://schemas.microsoft.com/office/drawing/2014/main" id="{24AE0FB6-4F28-426F-A0C7-4A6EC43644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9" name="عنصر نائب لرقم الشريحة 8">
            <a:extLst>
              <a:ext uri="{FF2B5EF4-FFF2-40B4-BE49-F238E27FC236}">
                <a16:creationId xmlns:a16="http://schemas.microsoft.com/office/drawing/2014/main" id="{C4FD5080-7D39-4AAD-ABEE-1C237B7E93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81190F-479E-402D-854E-4CA39A00764F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09081125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48720089-AA68-490A-9B20-078B778FF2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تاريخ 2">
            <a:extLst>
              <a:ext uri="{FF2B5EF4-FFF2-40B4-BE49-F238E27FC236}">
                <a16:creationId xmlns:a16="http://schemas.microsoft.com/office/drawing/2014/main" id="{FD4DF752-262E-4BDA-9604-633DA6D774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76824C-EDF0-4822-BB10-D4673BE1F2B6}" type="datetimeFigureOut">
              <a:rPr lang="ar-SA" smtClean="0"/>
              <a:t>04/06/44</a:t>
            </a:fld>
            <a:endParaRPr lang="ar-SA"/>
          </a:p>
        </p:txBody>
      </p:sp>
      <p:sp>
        <p:nvSpPr>
          <p:cNvPr id="4" name="عنصر نائب للتذييل 3">
            <a:extLst>
              <a:ext uri="{FF2B5EF4-FFF2-40B4-BE49-F238E27FC236}">
                <a16:creationId xmlns:a16="http://schemas.microsoft.com/office/drawing/2014/main" id="{DFA0BA8E-FF5E-4E2B-A9BA-005611DE62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عنصر نائب لرقم الشريحة 4">
            <a:extLst>
              <a:ext uri="{FF2B5EF4-FFF2-40B4-BE49-F238E27FC236}">
                <a16:creationId xmlns:a16="http://schemas.microsoft.com/office/drawing/2014/main" id="{E4AD9F30-42EE-41B6-BE1E-91E14A0BA0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81190F-479E-402D-854E-4CA39A00764F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406955036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>
            <a:extLst>
              <a:ext uri="{FF2B5EF4-FFF2-40B4-BE49-F238E27FC236}">
                <a16:creationId xmlns:a16="http://schemas.microsoft.com/office/drawing/2014/main" id="{95533BED-6B81-40D6-8C68-101ABB4B1D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76824C-EDF0-4822-BB10-D4673BE1F2B6}" type="datetimeFigureOut">
              <a:rPr lang="ar-SA" smtClean="0"/>
              <a:t>04/06/44</a:t>
            </a:fld>
            <a:endParaRPr lang="ar-SA"/>
          </a:p>
        </p:txBody>
      </p:sp>
      <p:sp>
        <p:nvSpPr>
          <p:cNvPr id="3" name="عنصر نائب للتذييل 2">
            <a:extLst>
              <a:ext uri="{FF2B5EF4-FFF2-40B4-BE49-F238E27FC236}">
                <a16:creationId xmlns:a16="http://schemas.microsoft.com/office/drawing/2014/main" id="{9B4726B4-8A94-4EB2-A671-07C993EE7F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2D12601A-FE82-4920-B5E3-362B24E273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81190F-479E-402D-854E-4CA39A00764F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58716759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56F6F931-E422-46C8-86AD-3C2B078787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82FECFEC-1D5C-499E-912B-1455F4E20DC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نص 3">
            <a:extLst>
              <a:ext uri="{FF2B5EF4-FFF2-40B4-BE49-F238E27FC236}">
                <a16:creationId xmlns:a16="http://schemas.microsoft.com/office/drawing/2014/main" id="{DE74D77A-240F-43BB-84E5-4EF75CEA6DC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079C3D15-0567-4007-AFC9-C80692B09E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76824C-EDF0-4822-BB10-D4673BE1F2B6}" type="datetimeFigureOut">
              <a:rPr lang="ar-SA" smtClean="0"/>
              <a:t>04/06/44</a:t>
            </a:fld>
            <a:endParaRPr lang="ar-SA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B1B46D6F-AAC4-45F6-B508-1ACA1F3248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BED357B3-AD19-43D1-97D6-EDB9B96B6D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81190F-479E-402D-854E-4CA39A00764F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39921261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199F87E7-AC4E-43DC-9696-5C55197ACD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صورة 2">
            <a:extLst>
              <a:ext uri="{FF2B5EF4-FFF2-40B4-BE49-F238E27FC236}">
                <a16:creationId xmlns:a16="http://schemas.microsoft.com/office/drawing/2014/main" id="{81C39D90-92C6-4CE7-8A65-EFD20FDD12E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SA"/>
          </a:p>
        </p:txBody>
      </p:sp>
      <p:sp>
        <p:nvSpPr>
          <p:cNvPr id="4" name="عنصر نائب للنص 3">
            <a:extLst>
              <a:ext uri="{FF2B5EF4-FFF2-40B4-BE49-F238E27FC236}">
                <a16:creationId xmlns:a16="http://schemas.microsoft.com/office/drawing/2014/main" id="{1B22A61F-4B69-4787-8BE7-E6C1A9BB314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3F0C6C54-D772-4DE8-81B6-E65D94C532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76824C-EDF0-4822-BB10-D4673BE1F2B6}" type="datetimeFigureOut">
              <a:rPr lang="ar-SA" smtClean="0"/>
              <a:t>04/06/44</a:t>
            </a:fld>
            <a:endParaRPr lang="ar-SA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65D9E72B-F937-48E3-98CA-77802AE03E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FDD8CB4C-55F4-4539-96C6-82EF4D448B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81190F-479E-402D-854E-4CA39A00764F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7020134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0_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5E0C4649-65AD-46F4-B291-AAD20A575D9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وان فرعي 2">
            <a:extLst>
              <a:ext uri="{FF2B5EF4-FFF2-40B4-BE49-F238E27FC236}">
                <a16:creationId xmlns:a16="http://schemas.microsoft.com/office/drawing/2014/main" id="{A8E42ADA-10F5-4B60-9D82-932A80DC6CF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ar-SA"/>
              <a:t>انقر لتحرير نمط العنوان الفرعي للشكل الرئيسي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76A5606A-981A-4733-BE2F-8AFAB76458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76824C-EDF0-4822-BB10-D4673BE1F2B6}" type="datetimeFigureOut">
              <a:rPr lang="ar-SA" smtClean="0"/>
              <a:t>04/06/44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49295069-C08D-499A-BD0C-AE52495AB3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40F480DA-ED43-4B9D-8474-4482AF61BF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81190F-479E-402D-854E-4CA39A00764F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70414021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B01BAD52-7176-45ED-976C-74B3CA2F90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عنوان العمودي 2">
            <a:extLst>
              <a:ext uri="{FF2B5EF4-FFF2-40B4-BE49-F238E27FC236}">
                <a16:creationId xmlns:a16="http://schemas.microsoft.com/office/drawing/2014/main" id="{746E07D6-4AA2-4AAE-A6C7-ED1D6D89CEF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0F1E64A1-CE56-47FA-AC74-8E4247D14E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76824C-EDF0-4822-BB10-D4673BE1F2B6}" type="datetimeFigureOut">
              <a:rPr lang="ar-SA" smtClean="0"/>
              <a:t>04/06/44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8B1D3982-9075-414C-A34A-E8D1D200E8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5D171643-7F40-436E-AF44-B914F229B3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81190F-479E-402D-854E-4CA39A00764F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37481899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>
            <a:extLst>
              <a:ext uri="{FF2B5EF4-FFF2-40B4-BE49-F238E27FC236}">
                <a16:creationId xmlns:a16="http://schemas.microsoft.com/office/drawing/2014/main" id="{92A24A1F-1A86-4F55-9258-EA9482ADA72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عنوان العمودي 2">
            <a:extLst>
              <a:ext uri="{FF2B5EF4-FFF2-40B4-BE49-F238E27FC236}">
                <a16:creationId xmlns:a16="http://schemas.microsoft.com/office/drawing/2014/main" id="{E6313572-A4EE-4982-BFA6-5363AF2B49D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A46837BE-B071-4318-9C10-152E5C27C0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76824C-EDF0-4822-BB10-D4673BE1F2B6}" type="datetimeFigureOut">
              <a:rPr lang="ar-SA" smtClean="0"/>
              <a:t>04/06/44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12B48898-3C7C-4AB5-9CCE-7789565D87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C292BA42-2F95-4B2D-A9C9-CB62D231A6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81190F-479E-402D-854E-4CA39A00764F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4379099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9_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5E0C4649-65AD-46F4-B291-AAD20A575D9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وان فرعي 2">
            <a:extLst>
              <a:ext uri="{FF2B5EF4-FFF2-40B4-BE49-F238E27FC236}">
                <a16:creationId xmlns:a16="http://schemas.microsoft.com/office/drawing/2014/main" id="{A8E42ADA-10F5-4B60-9D82-932A80DC6CF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ar-SA"/>
              <a:t>انقر لتحرير نمط العنوان الفرعي للشكل الرئيسي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76A5606A-981A-4733-BE2F-8AFAB76458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76824C-EDF0-4822-BB10-D4673BE1F2B6}" type="datetimeFigureOut">
              <a:rPr lang="ar-SA" smtClean="0"/>
              <a:t>04/06/44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49295069-C08D-499A-BD0C-AE52495AB3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40F480DA-ED43-4B9D-8474-4482AF61BF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81190F-479E-402D-854E-4CA39A00764F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3179828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8_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5E0C4649-65AD-46F4-B291-AAD20A575D9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وان فرعي 2">
            <a:extLst>
              <a:ext uri="{FF2B5EF4-FFF2-40B4-BE49-F238E27FC236}">
                <a16:creationId xmlns:a16="http://schemas.microsoft.com/office/drawing/2014/main" id="{A8E42ADA-10F5-4B60-9D82-932A80DC6CF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ar-SA"/>
              <a:t>انقر لتحرير نمط العنوان الفرعي للشكل الرئيسي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76A5606A-981A-4733-BE2F-8AFAB76458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76824C-EDF0-4822-BB10-D4673BE1F2B6}" type="datetimeFigureOut">
              <a:rPr lang="ar-SA" smtClean="0"/>
              <a:t>04/06/44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49295069-C08D-499A-BD0C-AE52495AB3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40F480DA-ED43-4B9D-8474-4482AF61BF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81190F-479E-402D-854E-4CA39A00764F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728588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7_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5E0C4649-65AD-46F4-B291-AAD20A575D9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وان فرعي 2">
            <a:extLst>
              <a:ext uri="{FF2B5EF4-FFF2-40B4-BE49-F238E27FC236}">
                <a16:creationId xmlns:a16="http://schemas.microsoft.com/office/drawing/2014/main" id="{A8E42ADA-10F5-4B60-9D82-932A80DC6CF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ar-SA"/>
              <a:t>انقر لتحرير نمط العنوان الفرعي للشكل الرئيسي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76A5606A-981A-4733-BE2F-8AFAB76458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76824C-EDF0-4822-BB10-D4673BE1F2B6}" type="datetimeFigureOut">
              <a:rPr lang="ar-SA" smtClean="0"/>
              <a:t>04/06/44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49295069-C08D-499A-BD0C-AE52495AB3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40F480DA-ED43-4B9D-8474-4482AF61BF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81190F-479E-402D-854E-4CA39A00764F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4246388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6_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5E0C4649-65AD-46F4-B291-AAD20A575D9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وان فرعي 2">
            <a:extLst>
              <a:ext uri="{FF2B5EF4-FFF2-40B4-BE49-F238E27FC236}">
                <a16:creationId xmlns:a16="http://schemas.microsoft.com/office/drawing/2014/main" id="{A8E42ADA-10F5-4B60-9D82-932A80DC6CF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ar-SA"/>
              <a:t>انقر لتحرير نمط العنوان الفرعي للشكل الرئيسي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76A5606A-981A-4733-BE2F-8AFAB76458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76824C-EDF0-4822-BB10-D4673BE1F2B6}" type="datetimeFigureOut">
              <a:rPr lang="ar-SA" smtClean="0"/>
              <a:t>04/06/44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49295069-C08D-499A-BD0C-AE52495AB3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40F480DA-ED43-4B9D-8474-4482AF61BF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81190F-479E-402D-854E-4CA39A00764F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40013988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5_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5E0C4649-65AD-46F4-B291-AAD20A575D9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وان فرعي 2">
            <a:extLst>
              <a:ext uri="{FF2B5EF4-FFF2-40B4-BE49-F238E27FC236}">
                <a16:creationId xmlns:a16="http://schemas.microsoft.com/office/drawing/2014/main" id="{A8E42ADA-10F5-4B60-9D82-932A80DC6CF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ar-SA"/>
              <a:t>انقر لتحرير نمط العنوان الفرعي للشكل الرئيسي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76A5606A-981A-4733-BE2F-8AFAB76458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76824C-EDF0-4822-BB10-D4673BE1F2B6}" type="datetimeFigureOut">
              <a:rPr lang="ar-SA" smtClean="0"/>
              <a:t>04/06/44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49295069-C08D-499A-BD0C-AE52495AB3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40F480DA-ED43-4B9D-8474-4482AF61BF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81190F-479E-402D-854E-4CA39A00764F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7710729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4_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5E0C4649-65AD-46F4-B291-AAD20A575D9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وان فرعي 2">
            <a:extLst>
              <a:ext uri="{FF2B5EF4-FFF2-40B4-BE49-F238E27FC236}">
                <a16:creationId xmlns:a16="http://schemas.microsoft.com/office/drawing/2014/main" id="{A8E42ADA-10F5-4B60-9D82-932A80DC6CF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ar-SA"/>
              <a:t>انقر لتحرير نمط العنوان الفرعي للشكل الرئيسي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76A5606A-981A-4733-BE2F-8AFAB76458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76824C-EDF0-4822-BB10-D4673BE1F2B6}" type="datetimeFigureOut">
              <a:rPr lang="ar-SA" smtClean="0"/>
              <a:t>04/06/44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49295069-C08D-499A-BD0C-AE52495AB3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40F480DA-ED43-4B9D-8474-4482AF61BF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81190F-479E-402D-854E-4CA39A00764F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9691644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3_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5E0C4649-65AD-46F4-B291-AAD20A575D9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وان فرعي 2">
            <a:extLst>
              <a:ext uri="{FF2B5EF4-FFF2-40B4-BE49-F238E27FC236}">
                <a16:creationId xmlns:a16="http://schemas.microsoft.com/office/drawing/2014/main" id="{A8E42ADA-10F5-4B60-9D82-932A80DC6CF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ar-SA"/>
              <a:t>انقر لتحرير نمط العنوان الفرعي للشكل الرئيسي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76A5606A-981A-4733-BE2F-8AFAB76458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76824C-EDF0-4822-BB10-D4673BE1F2B6}" type="datetimeFigureOut">
              <a:rPr lang="ar-SA" smtClean="0"/>
              <a:t>04/06/44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49295069-C08D-499A-BD0C-AE52495AB3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40F480DA-ED43-4B9D-8474-4482AF61BF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81190F-479E-402D-854E-4CA39A00764F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4900317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>
            <a:extLst>
              <a:ext uri="{FF2B5EF4-FFF2-40B4-BE49-F238E27FC236}">
                <a16:creationId xmlns:a16="http://schemas.microsoft.com/office/drawing/2014/main" id="{097BD09A-5378-4102-890B-BB9B418CAD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CED7B830-5ABD-46AD-9203-84E72548B96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30654DF5-CDD2-4DE8-B4A2-27FD427BA02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76824C-EDF0-4822-BB10-D4673BE1F2B6}" type="datetimeFigureOut">
              <a:rPr lang="ar-SA" smtClean="0"/>
              <a:t>04/06/44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9C0AF75D-2AD8-484C-8C53-9A7116637A0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A97FE411-1244-4DCD-9F06-578D2F1AB0D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81190F-479E-402D-854E-4CA39A00764F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1119185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9" r:id="rId2"/>
    <p:sldLayoutId id="2147483668" r:id="rId3"/>
    <p:sldLayoutId id="2147483667" r:id="rId4"/>
    <p:sldLayoutId id="2147483666" r:id="rId5"/>
    <p:sldLayoutId id="2147483665" r:id="rId6"/>
    <p:sldLayoutId id="2147483664" r:id="rId7"/>
    <p:sldLayoutId id="2147483663" r:id="rId8"/>
    <p:sldLayoutId id="2147483662" r:id="rId9"/>
    <p:sldLayoutId id="2147483661" r:id="rId10"/>
    <p:sldLayoutId id="2147483660" r:id="rId11"/>
    <p:sldLayoutId id="2147483650" r:id="rId12"/>
    <p:sldLayoutId id="2147483651" r:id="rId13"/>
    <p:sldLayoutId id="2147483652" r:id="rId14"/>
    <p:sldLayoutId id="2147483653" r:id="rId15"/>
    <p:sldLayoutId id="2147483654" r:id="rId16"/>
    <p:sldLayoutId id="2147483655" r:id="rId17"/>
    <p:sldLayoutId id="2147483656" r:id="rId18"/>
    <p:sldLayoutId id="2147483657" r:id="rId19"/>
    <p:sldLayoutId id="2147483658" r:id="rId20"/>
    <p:sldLayoutId id="2147483659" r:id="rId21"/>
  </p:sldLayoutIdLst>
  <p:txStyles>
    <p:titleStyle>
      <a:lvl1pPr algn="r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A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مستطيل 3">
            <a:extLst>
              <a:ext uri="{FF2B5EF4-FFF2-40B4-BE49-F238E27FC236}">
                <a16:creationId xmlns:a16="http://schemas.microsoft.com/office/drawing/2014/main" id="{BA389A3B-3047-4D0B-8833-86216D873416}"/>
              </a:ext>
            </a:extLst>
          </p:cNvPr>
          <p:cNvSpPr/>
          <p:nvPr/>
        </p:nvSpPr>
        <p:spPr>
          <a:xfrm>
            <a:off x="645160" y="528002"/>
            <a:ext cx="10901680" cy="5801995"/>
          </a:xfrm>
          <a:prstGeom prst="rect">
            <a:avLst/>
          </a:prstGeom>
          <a:solidFill>
            <a:srgbClr val="F2F7FC"/>
          </a:solidFill>
          <a:ln w="76200">
            <a:solidFill>
              <a:srgbClr val="3054A5"/>
            </a:solidFill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SA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pic>
        <p:nvPicPr>
          <p:cNvPr id="11" name="صورة 10">
            <a:extLst>
              <a:ext uri="{FF2B5EF4-FFF2-40B4-BE49-F238E27FC236}">
                <a16:creationId xmlns:a16="http://schemas.microsoft.com/office/drawing/2014/main" id="{B15B64CA-16F7-412E-8B33-C1C366066DE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2869" y="1985940"/>
            <a:ext cx="2129158" cy="1703327"/>
          </a:xfrm>
          <a:prstGeom prst="rect">
            <a:avLst/>
          </a:prstGeom>
        </p:spPr>
      </p:pic>
      <p:sp>
        <p:nvSpPr>
          <p:cNvPr id="12" name="مربع نص 11">
            <a:extLst>
              <a:ext uri="{FF2B5EF4-FFF2-40B4-BE49-F238E27FC236}">
                <a16:creationId xmlns:a16="http://schemas.microsoft.com/office/drawing/2014/main" id="{4A8BFEF0-A841-4FE9-B09D-A8BA7C29D824}"/>
              </a:ext>
            </a:extLst>
          </p:cNvPr>
          <p:cNvSpPr txBox="1"/>
          <p:nvPr/>
        </p:nvSpPr>
        <p:spPr>
          <a:xfrm>
            <a:off x="6750599" y="2011241"/>
            <a:ext cx="3783351" cy="230832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(A) Arslan Wessam B" panose="03020402040406030203" pitchFamily="66" charset="-78"/>
                <a:ea typeface="+mn-ea"/>
                <a:cs typeface="(A) Arslan Wessam B" panose="03020402040406030203" pitchFamily="66" charset="-78"/>
              </a:rPr>
              <a:t>الصف/ الثاني</a:t>
            </a:r>
          </a:p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(A) Arslan Wessam B" panose="03020402040406030203" pitchFamily="66" charset="-78"/>
                <a:ea typeface="+mn-ea"/>
                <a:cs typeface="(A) Arslan Wessam B" panose="03020402040406030203" pitchFamily="66" charset="-78"/>
              </a:rPr>
              <a:t>اليوم /</a:t>
            </a:r>
          </a:p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(A) Arslan Wessam B" panose="03020402040406030203" pitchFamily="66" charset="-78"/>
                <a:ea typeface="+mn-ea"/>
                <a:cs typeface="(A) Arslan Wessam B" panose="03020402040406030203" pitchFamily="66" charset="-78"/>
              </a:rPr>
              <a:t>التاريخ /</a:t>
            </a:r>
          </a:p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(A) Arslan Wessam B" panose="03020402040406030203" pitchFamily="66" charset="-78"/>
                <a:ea typeface="+mn-ea"/>
                <a:cs typeface="(A) Arslan Wessam B" panose="03020402040406030203" pitchFamily="66" charset="-78"/>
              </a:rPr>
              <a:t>المادة / رياضيات</a:t>
            </a:r>
          </a:p>
        </p:txBody>
      </p:sp>
      <p:sp>
        <p:nvSpPr>
          <p:cNvPr id="13" name="مربع نص 12">
            <a:extLst>
              <a:ext uri="{FF2B5EF4-FFF2-40B4-BE49-F238E27FC236}">
                <a16:creationId xmlns:a16="http://schemas.microsoft.com/office/drawing/2014/main" id="{EF00F1D4-3CDB-45ED-9E7B-A5048E2CC492}"/>
              </a:ext>
            </a:extLst>
          </p:cNvPr>
          <p:cNvSpPr txBox="1"/>
          <p:nvPr/>
        </p:nvSpPr>
        <p:spPr>
          <a:xfrm>
            <a:off x="4450611" y="5003343"/>
            <a:ext cx="4074368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3200" b="0" i="0" u="none" strike="noStrike" kern="1200" cap="none" spc="0" normalizeH="0" baseline="0" noProof="0" dirty="0">
                <a:ln>
                  <a:noFill/>
                </a:ln>
                <a:solidFill>
                  <a:srgbClr val="FFC000">
                    <a:lumMod val="50000"/>
                  </a:srgbClr>
                </a:solidFill>
                <a:effectLst/>
                <a:uLnTx/>
                <a:uFillTx/>
                <a:latin typeface="(A) Arslan Wessam B" panose="03020402040406030203" pitchFamily="66" charset="-78"/>
                <a:ea typeface="+mn-ea"/>
                <a:cs typeface="(A) Arslan Wessam B" panose="03020402040406030203" pitchFamily="66" charset="-78"/>
              </a:rPr>
              <a:t>معلمة المادة / مباركة الزبيدي</a:t>
            </a:r>
          </a:p>
        </p:txBody>
      </p:sp>
      <p:sp>
        <p:nvSpPr>
          <p:cNvPr id="14" name="مربع نص 13">
            <a:extLst>
              <a:ext uri="{FF2B5EF4-FFF2-40B4-BE49-F238E27FC236}">
                <a16:creationId xmlns:a16="http://schemas.microsoft.com/office/drawing/2014/main" id="{7C418841-3B37-42A3-84EE-0776DF499113}"/>
              </a:ext>
            </a:extLst>
          </p:cNvPr>
          <p:cNvSpPr txBox="1"/>
          <p:nvPr/>
        </p:nvSpPr>
        <p:spPr>
          <a:xfrm>
            <a:off x="4903142" y="1285615"/>
            <a:ext cx="2958083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3200" b="0" i="0" u="none" strike="noStrike" kern="1200" cap="none" spc="0" normalizeH="0" baseline="0" noProof="0" dirty="0">
                <a:ln>
                  <a:noFill/>
                </a:ln>
                <a:solidFill>
                  <a:srgbClr val="FFC000">
                    <a:lumMod val="50000"/>
                  </a:srgbClr>
                </a:solidFill>
                <a:effectLst/>
                <a:uLnTx/>
                <a:uFillTx/>
                <a:latin typeface="(A) Arslan Wessam B" panose="03020402040406030203" pitchFamily="66" charset="-78"/>
                <a:ea typeface="+mn-ea"/>
                <a:cs typeface="(A) Arslan Wessam B" panose="03020402040406030203" pitchFamily="66" charset="-78"/>
              </a:rPr>
              <a:t>بسم الله الرحمن الرحيم</a:t>
            </a:r>
          </a:p>
        </p:txBody>
      </p:sp>
      <p:pic>
        <p:nvPicPr>
          <p:cNvPr id="3" name="صورة 2">
            <a:extLst>
              <a:ext uri="{FF2B5EF4-FFF2-40B4-BE49-F238E27FC236}">
                <a16:creationId xmlns:a16="http://schemas.microsoft.com/office/drawing/2014/main" id="{0160B2F6-635E-4B6D-BDEC-A3C0F6904AB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422" t="51667" r="46016"/>
          <a:stretch/>
        </p:blipFill>
        <p:spPr>
          <a:xfrm>
            <a:off x="10533950" y="-3302"/>
            <a:ext cx="1141445" cy="18736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177092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مستطيل 3">
            <a:extLst>
              <a:ext uri="{FF2B5EF4-FFF2-40B4-BE49-F238E27FC236}">
                <a16:creationId xmlns:a16="http://schemas.microsoft.com/office/drawing/2014/main" id="{BA389A3B-3047-4D0B-8833-86216D873416}"/>
              </a:ext>
            </a:extLst>
          </p:cNvPr>
          <p:cNvSpPr/>
          <p:nvPr/>
        </p:nvSpPr>
        <p:spPr>
          <a:xfrm>
            <a:off x="645160" y="528002"/>
            <a:ext cx="10901680" cy="5801995"/>
          </a:xfrm>
          <a:prstGeom prst="rect">
            <a:avLst/>
          </a:prstGeom>
          <a:solidFill>
            <a:srgbClr val="F2F7FC"/>
          </a:solidFill>
          <a:ln w="76200">
            <a:solidFill>
              <a:srgbClr val="3054A5"/>
            </a:solidFill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SA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pic>
        <p:nvPicPr>
          <p:cNvPr id="11" name="صورة 10">
            <a:extLst>
              <a:ext uri="{FF2B5EF4-FFF2-40B4-BE49-F238E27FC236}">
                <a16:creationId xmlns:a16="http://schemas.microsoft.com/office/drawing/2014/main" id="{B15B64CA-16F7-412E-8B33-C1C366066DE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998" y="543715"/>
            <a:ext cx="1352153" cy="1081723"/>
          </a:xfrm>
          <a:prstGeom prst="rect">
            <a:avLst/>
          </a:prstGeom>
        </p:spPr>
      </p:pic>
      <p:sp>
        <p:nvSpPr>
          <p:cNvPr id="14" name="مربع نص 13">
            <a:extLst>
              <a:ext uri="{FF2B5EF4-FFF2-40B4-BE49-F238E27FC236}">
                <a16:creationId xmlns:a16="http://schemas.microsoft.com/office/drawing/2014/main" id="{7C418841-3B37-42A3-84EE-0776DF499113}"/>
              </a:ext>
            </a:extLst>
          </p:cNvPr>
          <p:cNvSpPr txBox="1"/>
          <p:nvPr/>
        </p:nvSpPr>
        <p:spPr>
          <a:xfrm>
            <a:off x="7836842" y="792190"/>
            <a:ext cx="2958083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3200" b="0" i="0" u="none" strike="noStrike" kern="1200" cap="none" spc="0" normalizeH="0" baseline="0" noProof="0" dirty="0">
                <a:ln>
                  <a:noFill/>
                </a:ln>
                <a:solidFill>
                  <a:srgbClr val="FFC000">
                    <a:lumMod val="50000"/>
                  </a:srgbClr>
                </a:solidFill>
                <a:effectLst/>
                <a:uLnTx/>
                <a:uFillTx/>
                <a:latin typeface="(A) Arslan Wessam B" panose="03020402040406030203" pitchFamily="66" charset="-78"/>
                <a:ea typeface="+mn-ea"/>
                <a:cs typeface="(A) Arslan Wessam B" panose="03020402040406030203" pitchFamily="66" charset="-78"/>
              </a:rPr>
              <a:t>مراجعة ما سبق </a:t>
            </a:r>
          </a:p>
        </p:txBody>
      </p:sp>
      <p:pic>
        <p:nvPicPr>
          <p:cNvPr id="3" name="صورة 2">
            <a:extLst>
              <a:ext uri="{FF2B5EF4-FFF2-40B4-BE49-F238E27FC236}">
                <a16:creationId xmlns:a16="http://schemas.microsoft.com/office/drawing/2014/main" id="{0160B2F6-635E-4B6D-BDEC-A3C0F6904AB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422" t="51667" r="46016"/>
          <a:stretch/>
        </p:blipFill>
        <p:spPr>
          <a:xfrm>
            <a:off x="10533950" y="-3302"/>
            <a:ext cx="1141445" cy="1873692"/>
          </a:xfrm>
          <a:prstGeom prst="rect">
            <a:avLst/>
          </a:prstGeom>
        </p:spPr>
      </p:pic>
      <p:sp>
        <p:nvSpPr>
          <p:cNvPr id="9" name="مستطيل 8">
            <a:extLst>
              <a:ext uri="{FF2B5EF4-FFF2-40B4-BE49-F238E27FC236}">
                <a16:creationId xmlns:a16="http://schemas.microsoft.com/office/drawing/2014/main" id="{76638839-C8A3-4797-B033-014D518593EB}"/>
              </a:ext>
            </a:extLst>
          </p:cNvPr>
          <p:cNvSpPr/>
          <p:nvPr/>
        </p:nvSpPr>
        <p:spPr>
          <a:xfrm>
            <a:off x="2782248" y="1664516"/>
            <a:ext cx="7912744" cy="107721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ar-SA" sz="3200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raditional Arabic" panose="02020603050405020304" pitchFamily="18" charset="-78"/>
                <a:cs typeface="Traditional Arabic" panose="02020603050405020304" pitchFamily="18" charset="-78"/>
              </a:rPr>
              <a:t>في ساحة حديقة الحيوانات 18 أسداً . إذا دخلت 8 أسود إلى أقفاصها ، </a:t>
            </a:r>
          </a:p>
          <a:p>
            <a:pPr algn="ctr"/>
            <a:r>
              <a:rPr lang="ar-SA" sz="3200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raditional Arabic" panose="02020603050405020304" pitchFamily="18" charset="-78"/>
                <a:cs typeface="Traditional Arabic" panose="02020603050405020304" pitchFamily="18" charset="-78"/>
              </a:rPr>
              <a:t>فكم أسداً بقي في ساحة الحديقة ؟</a:t>
            </a:r>
          </a:p>
        </p:txBody>
      </p:sp>
      <p:sp>
        <p:nvSpPr>
          <p:cNvPr id="10" name="وسيلة الشرح: خطية 9">
            <a:extLst>
              <a:ext uri="{FF2B5EF4-FFF2-40B4-BE49-F238E27FC236}">
                <a16:creationId xmlns:a16="http://schemas.microsoft.com/office/drawing/2014/main" id="{7BA7CDCC-C324-4AA2-B805-0CBC74EDB441}"/>
              </a:ext>
            </a:extLst>
          </p:cNvPr>
          <p:cNvSpPr/>
          <p:nvPr/>
        </p:nvSpPr>
        <p:spPr>
          <a:xfrm>
            <a:off x="8014835" y="2773660"/>
            <a:ext cx="2560320" cy="1077218"/>
          </a:xfrm>
          <a:prstGeom prst="borderCallout1">
            <a:avLst>
              <a:gd name="adj1" fmla="val 48065"/>
              <a:gd name="adj2" fmla="val -15"/>
              <a:gd name="adj3" fmla="val -10168"/>
              <a:gd name="adj4" fmla="val -16273"/>
            </a:avLst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>
                <a:lumMod val="75000"/>
              </a:schemeClr>
            </a:solidFill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b="1" dirty="0">
                <a:solidFill>
                  <a:schemeClr val="tx1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أفهم /</a:t>
            </a:r>
          </a:p>
          <a:p>
            <a:pPr algn="ctr"/>
            <a:r>
              <a:rPr lang="ar-SA" dirty="0">
                <a:solidFill>
                  <a:schemeClr val="tx1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ما معطيات المسألة ؟ أضع خطاً تحتها </a:t>
            </a:r>
          </a:p>
          <a:p>
            <a:pPr algn="ctr"/>
            <a:r>
              <a:rPr lang="ar-SA" dirty="0">
                <a:solidFill>
                  <a:schemeClr val="tx1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ما المطلوب في المسألة ؟ أحوطه </a:t>
            </a:r>
          </a:p>
        </p:txBody>
      </p:sp>
      <p:cxnSp>
        <p:nvCxnSpPr>
          <p:cNvPr id="15" name="رابط مستقيم 14">
            <a:extLst>
              <a:ext uri="{FF2B5EF4-FFF2-40B4-BE49-F238E27FC236}">
                <a16:creationId xmlns:a16="http://schemas.microsoft.com/office/drawing/2014/main" id="{DE37444F-1900-4785-903D-FB4612C0D8E0}"/>
              </a:ext>
            </a:extLst>
          </p:cNvPr>
          <p:cNvCxnSpPr/>
          <p:nvPr/>
        </p:nvCxnSpPr>
        <p:spPr>
          <a:xfrm flipH="1">
            <a:off x="6643235" y="2039428"/>
            <a:ext cx="2651760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رابط مستقيم 15">
            <a:extLst>
              <a:ext uri="{FF2B5EF4-FFF2-40B4-BE49-F238E27FC236}">
                <a16:creationId xmlns:a16="http://schemas.microsoft.com/office/drawing/2014/main" id="{13E63EAC-8D11-4E99-A746-0E13D16FDE35}"/>
              </a:ext>
            </a:extLst>
          </p:cNvPr>
          <p:cNvCxnSpPr>
            <a:cxnSpLocks/>
          </p:cNvCxnSpPr>
          <p:nvPr/>
        </p:nvCxnSpPr>
        <p:spPr>
          <a:xfrm flipH="1">
            <a:off x="3390900" y="2068280"/>
            <a:ext cx="2724151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مستطيل 16">
            <a:extLst>
              <a:ext uri="{FF2B5EF4-FFF2-40B4-BE49-F238E27FC236}">
                <a16:creationId xmlns:a16="http://schemas.microsoft.com/office/drawing/2014/main" id="{FDE5B998-CD66-4FF9-84B4-5E66C5C7ED93}"/>
              </a:ext>
            </a:extLst>
          </p:cNvPr>
          <p:cNvSpPr/>
          <p:nvPr/>
        </p:nvSpPr>
        <p:spPr>
          <a:xfrm>
            <a:off x="4801235" y="2198610"/>
            <a:ext cx="3874770" cy="387664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8" name="وسيلة الشرح: خطية 17">
            <a:extLst>
              <a:ext uri="{FF2B5EF4-FFF2-40B4-BE49-F238E27FC236}">
                <a16:creationId xmlns:a16="http://schemas.microsoft.com/office/drawing/2014/main" id="{CB4B89B5-9F26-4DD6-BE06-921C2F858873}"/>
              </a:ext>
            </a:extLst>
          </p:cNvPr>
          <p:cNvSpPr/>
          <p:nvPr/>
        </p:nvSpPr>
        <p:spPr>
          <a:xfrm>
            <a:off x="4846380" y="3413964"/>
            <a:ext cx="2560320" cy="1077218"/>
          </a:xfrm>
          <a:prstGeom prst="borderCallout1">
            <a:avLst>
              <a:gd name="adj1" fmla="val 51248"/>
              <a:gd name="adj2" fmla="val 100432"/>
              <a:gd name="adj3" fmla="val -71710"/>
              <a:gd name="adj4" fmla="val 105602"/>
            </a:avLst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>
                <a:lumMod val="75000"/>
              </a:schemeClr>
            </a:solidFill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b="1" dirty="0">
                <a:solidFill>
                  <a:schemeClr val="tx1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أخطط /</a:t>
            </a:r>
          </a:p>
          <a:p>
            <a:pPr algn="ctr"/>
            <a:r>
              <a:rPr lang="ar-SA" dirty="0">
                <a:solidFill>
                  <a:schemeClr val="tx1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أكتب جملة عددية </a:t>
            </a:r>
          </a:p>
        </p:txBody>
      </p:sp>
      <p:sp>
        <p:nvSpPr>
          <p:cNvPr id="19" name="وسيلة الشرح: خطية 18">
            <a:extLst>
              <a:ext uri="{FF2B5EF4-FFF2-40B4-BE49-F238E27FC236}">
                <a16:creationId xmlns:a16="http://schemas.microsoft.com/office/drawing/2014/main" id="{E51B040A-FCB7-4BA1-853C-0B2F0543D140}"/>
              </a:ext>
            </a:extLst>
          </p:cNvPr>
          <p:cNvSpPr/>
          <p:nvPr/>
        </p:nvSpPr>
        <p:spPr>
          <a:xfrm>
            <a:off x="4656732" y="4710581"/>
            <a:ext cx="4356373" cy="1077218"/>
          </a:xfrm>
          <a:prstGeom prst="borderCallout1">
            <a:avLst>
              <a:gd name="adj1" fmla="val 317"/>
              <a:gd name="adj2" fmla="val 74326"/>
              <a:gd name="adj3" fmla="val -189488"/>
              <a:gd name="adj4" fmla="val 67093"/>
            </a:avLst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>
                <a:lumMod val="75000"/>
              </a:schemeClr>
            </a:solidFill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ar-SA" b="1" dirty="0">
                <a:solidFill>
                  <a:schemeClr val="tx1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أحل /</a:t>
            </a:r>
          </a:p>
          <a:p>
            <a:endParaRPr lang="ar-SA" b="1" dirty="0">
              <a:solidFill>
                <a:schemeClr val="tx1"/>
              </a:solidFill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  <p:sp>
        <p:nvSpPr>
          <p:cNvPr id="20" name="مستطيل 19">
            <a:extLst>
              <a:ext uri="{FF2B5EF4-FFF2-40B4-BE49-F238E27FC236}">
                <a16:creationId xmlns:a16="http://schemas.microsoft.com/office/drawing/2014/main" id="{B3DC7419-BE81-4369-A699-B5C781DCC083}"/>
              </a:ext>
            </a:extLst>
          </p:cNvPr>
          <p:cNvSpPr/>
          <p:nvPr/>
        </p:nvSpPr>
        <p:spPr>
          <a:xfrm>
            <a:off x="7154562" y="5114413"/>
            <a:ext cx="1587294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ar-SA" sz="3600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raditional Arabic" panose="02020603050405020304" pitchFamily="18" charset="-78"/>
                <a:cs typeface="Traditional Arabic" panose="02020603050405020304" pitchFamily="18" charset="-78"/>
              </a:rPr>
              <a:t>18 - 8 =</a:t>
            </a:r>
          </a:p>
        </p:txBody>
      </p:sp>
      <p:sp>
        <p:nvSpPr>
          <p:cNvPr id="21" name="مستطيل 20">
            <a:extLst>
              <a:ext uri="{FF2B5EF4-FFF2-40B4-BE49-F238E27FC236}">
                <a16:creationId xmlns:a16="http://schemas.microsoft.com/office/drawing/2014/main" id="{22EDEF26-D5E7-469A-9CC3-C3A2F784C90F}"/>
              </a:ext>
            </a:extLst>
          </p:cNvPr>
          <p:cNvSpPr/>
          <p:nvPr/>
        </p:nvSpPr>
        <p:spPr>
          <a:xfrm>
            <a:off x="6647134" y="5109483"/>
            <a:ext cx="611065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ar-SA" sz="3600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raditional Arabic" panose="02020603050405020304" pitchFamily="18" charset="-78"/>
                <a:cs typeface="Traditional Arabic" panose="02020603050405020304" pitchFamily="18" charset="-78"/>
              </a:rPr>
              <a:t>10</a:t>
            </a:r>
          </a:p>
        </p:txBody>
      </p:sp>
      <p:sp>
        <p:nvSpPr>
          <p:cNvPr id="22" name="وسيلة الشرح: خطية 21">
            <a:extLst>
              <a:ext uri="{FF2B5EF4-FFF2-40B4-BE49-F238E27FC236}">
                <a16:creationId xmlns:a16="http://schemas.microsoft.com/office/drawing/2014/main" id="{D94C8D84-BC56-4818-8C12-208632E1BD39}"/>
              </a:ext>
            </a:extLst>
          </p:cNvPr>
          <p:cNvSpPr/>
          <p:nvPr/>
        </p:nvSpPr>
        <p:spPr>
          <a:xfrm>
            <a:off x="1410122" y="3484033"/>
            <a:ext cx="2560320" cy="1077218"/>
          </a:xfrm>
          <a:prstGeom prst="borderCallout1">
            <a:avLst>
              <a:gd name="adj1" fmla="val 13050"/>
              <a:gd name="adj2" fmla="val 100878"/>
              <a:gd name="adj3" fmla="val -77016"/>
              <a:gd name="adj4" fmla="val 239085"/>
            </a:avLst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>
                <a:lumMod val="75000"/>
              </a:schemeClr>
            </a:solidFill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b="1" dirty="0">
                <a:solidFill>
                  <a:schemeClr val="tx1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أتحقق /</a:t>
            </a:r>
          </a:p>
          <a:p>
            <a:pPr algn="ctr"/>
            <a:r>
              <a:rPr lang="ar-SA" dirty="0">
                <a:solidFill>
                  <a:schemeClr val="tx1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هل إجابتي معقولة </a:t>
            </a:r>
          </a:p>
          <a:p>
            <a:pPr algn="ctr"/>
            <a:r>
              <a:rPr lang="ar-SA" dirty="0">
                <a:solidFill>
                  <a:schemeClr val="tx1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نعم </a:t>
            </a:r>
          </a:p>
        </p:txBody>
      </p:sp>
      <p:sp>
        <p:nvSpPr>
          <p:cNvPr id="23" name="مستطيل 22">
            <a:extLst>
              <a:ext uri="{FF2B5EF4-FFF2-40B4-BE49-F238E27FC236}">
                <a16:creationId xmlns:a16="http://schemas.microsoft.com/office/drawing/2014/main" id="{0A278F86-E5CA-40B2-91BB-B2452DAD380F}"/>
              </a:ext>
            </a:extLst>
          </p:cNvPr>
          <p:cNvSpPr/>
          <p:nvPr/>
        </p:nvSpPr>
        <p:spPr>
          <a:xfrm>
            <a:off x="5783807" y="5109483"/>
            <a:ext cx="869149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ar-SA" sz="3600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raditional Arabic" panose="02020603050405020304" pitchFamily="18" charset="-78"/>
                <a:cs typeface="Traditional Arabic" panose="02020603050405020304" pitchFamily="18" charset="-78"/>
              </a:rPr>
              <a:t>أسود </a:t>
            </a:r>
          </a:p>
        </p:txBody>
      </p:sp>
    </p:spTree>
    <p:extLst>
      <p:ext uri="{BB962C8B-B14F-4D97-AF65-F5344CB8AC3E}">
        <p14:creationId xmlns:p14="http://schemas.microsoft.com/office/powerpoint/2010/main" val="27309064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2" dur="500"/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7" dur="500"/>
                                        <p:tgtEl>
                                          <p:spTgt spid="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7" grpId="0" animBg="1"/>
      <p:bldP spid="18" grpId="0" animBg="1"/>
      <p:bldP spid="19" grpId="0" animBg="1"/>
      <p:bldP spid="20" grpId="0"/>
      <p:bldP spid="21" grpId="0"/>
      <p:bldP spid="22" grpId="0" animBg="1"/>
      <p:bldP spid="2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مستطيل 3">
            <a:extLst>
              <a:ext uri="{FF2B5EF4-FFF2-40B4-BE49-F238E27FC236}">
                <a16:creationId xmlns:a16="http://schemas.microsoft.com/office/drawing/2014/main" id="{BA389A3B-3047-4D0B-8833-86216D873416}"/>
              </a:ext>
            </a:extLst>
          </p:cNvPr>
          <p:cNvSpPr/>
          <p:nvPr/>
        </p:nvSpPr>
        <p:spPr>
          <a:xfrm>
            <a:off x="645160" y="528002"/>
            <a:ext cx="10901680" cy="5801995"/>
          </a:xfrm>
          <a:prstGeom prst="rect">
            <a:avLst/>
          </a:prstGeom>
          <a:solidFill>
            <a:srgbClr val="F2F7FC"/>
          </a:solidFill>
          <a:ln w="76200">
            <a:solidFill>
              <a:srgbClr val="3054A5"/>
            </a:solidFill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SA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pic>
        <p:nvPicPr>
          <p:cNvPr id="11" name="صورة 10">
            <a:extLst>
              <a:ext uri="{FF2B5EF4-FFF2-40B4-BE49-F238E27FC236}">
                <a16:creationId xmlns:a16="http://schemas.microsoft.com/office/drawing/2014/main" id="{B15B64CA-16F7-412E-8B33-C1C366066DE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9696" y="632932"/>
            <a:ext cx="1141445" cy="913156"/>
          </a:xfrm>
          <a:prstGeom prst="rect">
            <a:avLst/>
          </a:prstGeom>
        </p:spPr>
      </p:pic>
      <p:sp>
        <p:nvSpPr>
          <p:cNvPr id="12" name="مربع نص 11">
            <a:extLst>
              <a:ext uri="{FF2B5EF4-FFF2-40B4-BE49-F238E27FC236}">
                <a16:creationId xmlns:a16="http://schemas.microsoft.com/office/drawing/2014/main" id="{4A8BFEF0-A841-4FE9-B09D-A8BA7C29D824}"/>
              </a:ext>
            </a:extLst>
          </p:cNvPr>
          <p:cNvSpPr txBox="1"/>
          <p:nvPr/>
        </p:nvSpPr>
        <p:spPr>
          <a:xfrm>
            <a:off x="2990850" y="2035216"/>
            <a:ext cx="6447726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aditional Arabic" panose="02020603050405020304" pitchFamily="18" charset="-78"/>
                <a:cs typeface="Traditional Arabic" panose="02020603050405020304" pitchFamily="18" charset="-78"/>
              </a:rPr>
              <a:t>طرح عدد مكون من رقم واحد من عدد مكون من رقمين </a:t>
            </a:r>
          </a:p>
        </p:txBody>
      </p:sp>
      <p:sp>
        <p:nvSpPr>
          <p:cNvPr id="14" name="مربع نص 13">
            <a:extLst>
              <a:ext uri="{FF2B5EF4-FFF2-40B4-BE49-F238E27FC236}">
                <a16:creationId xmlns:a16="http://schemas.microsoft.com/office/drawing/2014/main" id="{7C418841-3B37-42A3-84EE-0776DF499113}"/>
              </a:ext>
            </a:extLst>
          </p:cNvPr>
          <p:cNvSpPr txBox="1"/>
          <p:nvPr/>
        </p:nvSpPr>
        <p:spPr>
          <a:xfrm>
            <a:off x="9124950" y="1089510"/>
            <a:ext cx="1536625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3200" b="0" i="0" u="none" strike="noStrike" kern="1200" cap="none" spc="0" normalizeH="0" baseline="0" noProof="0" dirty="0">
                <a:ln>
                  <a:noFill/>
                </a:ln>
                <a:solidFill>
                  <a:srgbClr val="FFC000">
                    <a:lumMod val="50000"/>
                  </a:srgbClr>
                </a:solidFill>
                <a:effectLst/>
                <a:uLnTx/>
                <a:uFillTx/>
                <a:latin typeface="(A) Arslan Wessam B" panose="03020402040406030203" pitchFamily="66" charset="-78"/>
                <a:ea typeface="+mn-ea"/>
                <a:cs typeface="(A) Arslan Wessam B" panose="03020402040406030203" pitchFamily="66" charset="-78"/>
              </a:rPr>
              <a:t>درس اليوم </a:t>
            </a:r>
          </a:p>
        </p:txBody>
      </p:sp>
      <p:pic>
        <p:nvPicPr>
          <p:cNvPr id="3" name="صورة 2">
            <a:extLst>
              <a:ext uri="{FF2B5EF4-FFF2-40B4-BE49-F238E27FC236}">
                <a16:creationId xmlns:a16="http://schemas.microsoft.com/office/drawing/2014/main" id="{0160B2F6-635E-4B6D-BDEC-A3C0F6904AB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422" t="51667" r="46016"/>
          <a:stretch/>
        </p:blipFill>
        <p:spPr>
          <a:xfrm>
            <a:off x="10533950" y="-3302"/>
            <a:ext cx="1141445" cy="1873692"/>
          </a:xfrm>
          <a:prstGeom prst="rect">
            <a:avLst/>
          </a:prstGeom>
        </p:spPr>
      </p:pic>
      <p:sp>
        <p:nvSpPr>
          <p:cNvPr id="8" name="مربع نص 7">
            <a:extLst>
              <a:ext uri="{FF2B5EF4-FFF2-40B4-BE49-F238E27FC236}">
                <a16:creationId xmlns:a16="http://schemas.microsoft.com/office/drawing/2014/main" id="{DC1DCC09-0EEF-4E52-A25A-E9A2F4710E6D}"/>
              </a:ext>
            </a:extLst>
          </p:cNvPr>
          <p:cNvSpPr txBox="1"/>
          <p:nvPr/>
        </p:nvSpPr>
        <p:spPr>
          <a:xfrm>
            <a:off x="3381043" y="3628608"/>
            <a:ext cx="5876226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aditional Arabic" panose="02020603050405020304" pitchFamily="18" charset="-78"/>
                <a:cs typeface="Traditional Arabic" panose="02020603050405020304" pitchFamily="18" charset="-78"/>
              </a:rPr>
              <a:t>أطرح عدداً مكوناً من رقم واحد من عدد مكون من رقمين </a:t>
            </a:r>
          </a:p>
        </p:txBody>
      </p:sp>
      <p:sp>
        <p:nvSpPr>
          <p:cNvPr id="9" name="مربع نص 8">
            <a:extLst>
              <a:ext uri="{FF2B5EF4-FFF2-40B4-BE49-F238E27FC236}">
                <a16:creationId xmlns:a16="http://schemas.microsoft.com/office/drawing/2014/main" id="{17C71955-67ED-44AF-B284-FE3B6CAB4DAB}"/>
              </a:ext>
            </a:extLst>
          </p:cNvPr>
          <p:cNvSpPr txBox="1"/>
          <p:nvPr/>
        </p:nvSpPr>
        <p:spPr>
          <a:xfrm>
            <a:off x="8997325" y="2944512"/>
            <a:ext cx="1994525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3200" b="0" i="0" u="none" strike="noStrike" kern="1200" cap="none" spc="0" normalizeH="0" baseline="0" noProof="0" dirty="0">
                <a:ln>
                  <a:noFill/>
                </a:ln>
                <a:solidFill>
                  <a:srgbClr val="FFC000">
                    <a:lumMod val="50000"/>
                  </a:srgbClr>
                </a:solidFill>
                <a:effectLst/>
                <a:uLnTx/>
                <a:uFillTx/>
                <a:latin typeface="(A) Arslan Wessam B" panose="03020402040406030203" pitchFamily="66" charset="-78"/>
                <a:ea typeface="+mn-ea"/>
                <a:cs typeface="(A) Arslan Wessam B" panose="03020402040406030203" pitchFamily="66" charset="-78"/>
              </a:rPr>
              <a:t>فكرة الدرس</a:t>
            </a:r>
          </a:p>
        </p:txBody>
      </p:sp>
    </p:spTree>
    <p:extLst>
      <p:ext uri="{BB962C8B-B14F-4D97-AF65-F5344CB8AC3E}">
        <p14:creationId xmlns:p14="http://schemas.microsoft.com/office/powerpoint/2010/main" val="23241920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مستطيل 3">
            <a:extLst>
              <a:ext uri="{FF2B5EF4-FFF2-40B4-BE49-F238E27FC236}">
                <a16:creationId xmlns:a16="http://schemas.microsoft.com/office/drawing/2014/main" id="{BA389A3B-3047-4D0B-8833-86216D873416}"/>
              </a:ext>
            </a:extLst>
          </p:cNvPr>
          <p:cNvSpPr/>
          <p:nvPr/>
        </p:nvSpPr>
        <p:spPr>
          <a:xfrm>
            <a:off x="645160" y="528002"/>
            <a:ext cx="10901680" cy="5801995"/>
          </a:xfrm>
          <a:prstGeom prst="rect">
            <a:avLst/>
          </a:prstGeom>
          <a:solidFill>
            <a:srgbClr val="F2F7FC"/>
          </a:solidFill>
          <a:ln w="76200">
            <a:solidFill>
              <a:srgbClr val="3054A5"/>
            </a:solidFill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SA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pic>
        <p:nvPicPr>
          <p:cNvPr id="11" name="صورة 10">
            <a:extLst>
              <a:ext uri="{FF2B5EF4-FFF2-40B4-BE49-F238E27FC236}">
                <a16:creationId xmlns:a16="http://schemas.microsoft.com/office/drawing/2014/main" id="{B15B64CA-16F7-412E-8B33-C1C366066DE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220" y="494294"/>
            <a:ext cx="1141445" cy="913156"/>
          </a:xfrm>
          <a:prstGeom prst="rect">
            <a:avLst/>
          </a:prstGeom>
        </p:spPr>
      </p:pic>
      <p:sp>
        <p:nvSpPr>
          <p:cNvPr id="12" name="مربع نص 11">
            <a:extLst>
              <a:ext uri="{FF2B5EF4-FFF2-40B4-BE49-F238E27FC236}">
                <a16:creationId xmlns:a16="http://schemas.microsoft.com/office/drawing/2014/main" id="{4A8BFEF0-A841-4FE9-B09D-A8BA7C29D824}"/>
              </a:ext>
            </a:extLst>
          </p:cNvPr>
          <p:cNvSpPr txBox="1"/>
          <p:nvPr/>
        </p:nvSpPr>
        <p:spPr>
          <a:xfrm>
            <a:off x="4634170" y="606217"/>
            <a:ext cx="3342576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aditional Arabic" panose="02020603050405020304" pitchFamily="18" charset="-78"/>
                <a:cs typeface="Traditional Arabic" panose="02020603050405020304" pitchFamily="18" charset="-78"/>
              </a:rPr>
              <a:t>أجد ناتج الطرح 34 – 6= </a:t>
            </a:r>
          </a:p>
        </p:txBody>
      </p:sp>
      <p:pic>
        <p:nvPicPr>
          <p:cNvPr id="3" name="صورة 2">
            <a:extLst>
              <a:ext uri="{FF2B5EF4-FFF2-40B4-BE49-F238E27FC236}">
                <a16:creationId xmlns:a16="http://schemas.microsoft.com/office/drawing/2014/main" id="{0160B2F6-635E-4B6D-BDEC-A3C0F6904AB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422" t="51667" r="46016"/>
          <a:stretch/>
        </p:blipFill>
        <p:spPr>
          <a:xfrm>
            <a:off x="10533950" y="-3302"/>
            <a:ext cx="1141445" cy="1873692"/>
          </a:xfrm>
          <a:prstGeom prst="rect">
            <a:avLst/>
          </a:prstGeom>
        </p:spPr>
      </p:pic>
      <p:sp>
        <p:nvSpPr>
          <p:cNvPr id="10" name="مربع نص 9">
            <a:extLst>
              <a:ext uri="{FF2B5EF4-FFF2-40B4-BE49-F238E27FC236}">
                <a16:creationId xmlns:a16="http://schemas.microsoft.com/office/drawing/2014/main" id="{0A790CCF-6503-4EC6-97CC-A189A0561C42}"/>
              </a:ext>
            </a:extLst>
          </p:cNvPr>
          <p:cNvSpPr txBox="1"/>
          <p:nvPr/>
        </p:nvSpPr>
        <p:spPr>
          <a:xfrm>
            <a:off x="9170369" y="694402"/>
            <a:ext cx="1355436" cy="562630"/>
          </a:xfrm>
          <a:prstGeom prst="roundRect">
            <a:avLst>
              <a:gd name="adj" fmla="val 50000"/>
            </a:avLst>
          </a:prstGeom>
          <a:solidFill>
            <a:srgbClr val="DE442E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1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raditional Arabic" panose="02020603050405020304" pitchFamily="18" charset="-78"/>
                <a:ea typeface="+mn-ea"/>
                <a:cs typeface="Traditional Arabic" panose="02020603050405020304" pitchFamily="18" charset="-78"/>
              </a:rPr>
              <a:t>أستعد</a:t>
            </a:r>
            <a:r>
              <a:rPr kumimoji="0" lang="ar-SA" sz="16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raditional Arabic" panose="02020603050405020304" pitchFamily="18" charset="-78"/>
                <a:ea typeface="+mn-ea"/>
                <a:cs typeface="Traditional Arabic" panose="02020603050405020304" pitchFamily="18" charset="-78"/>
              </a:rPr>
              <a:t> </a:t>
            </a:r>
            <a:endParaRPr kumimoji="0" lang="ar-SA" sz="28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raditional Arabic" panose="02020603050405020304" pitchFamily="18" charset="-78"/>
              <a:ea typeface="+mn-ea"/>
              <a:cs typeface="Traditional Arabic" panose="02020603050405020304" pitchFamily="18" charset="-78"/>
            </a:endParaRPr>
          </a:p>
        </p:txBody>
      </p:sp>
      <p:sp>
        <p:nvSpPr>
          <p:cNvPr id="13" name="مربع نص 12">
            <a:extLst>
              <a:ext uri="{FF2B5EF4-FFF2-40B4-BE49-F238E27FC236}">
                <a16:creationId xmlns:a16="http://schemas.microsoft.com/office/drawing/2014/main" id="{8E5F0A77-5085-4CDF-A301-68B806B341D5}"/>
              </a:ext>
            </a:extLst>
          </p:cNvPr>
          <p:cNvSpPr txBox="1"/>
          <p:nvPr/>
        </p:nvSpPr>
        <p:spPr>
          <a:xfrm>
            <a:off x="9643996" y="1481323"/>
            <a:ext cx="1370346" cy="400110"/>
          </a:xfrm>
          <a:prstGeom prst="homePlate">
            <a:avLst>
              <a:gd name="adj" fmla="val 91981"/>
            </a:avLst>
          </a:prstGeom>
          <a:solidFill>
            <a:srgbClr val="F9DBD9"/>
          </a:solidFill>
          <a:ln>
            <a:solidFill>
              <a:schemeClr val="bg1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square" rtlCol="1">
            <a:spAutoFit/>
          </a:bodyPr>
          <a:lstStyle/>
          <a:p>
            <a:pPr algn="ctr"/>
            <a:r>
              <a:rPr lang="ar-SA" sz="2000" b="1" dirty="0">
                <a:solidFill>
                  <a:srgbClr val="5A8CB9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الخطوة الأولى </a:t>
            </a:r>
          </a:p>
        </p:txBody>
      </p:sp>
      <p:graphicFrame>
        <p:nvGraphicFramePr>
          <p:cNvPr id="16" name="جدول 2">
            <a:extLst>
              <a:ext uri="{FF2B5EF4-FFF2-40B4-BE49-F238E27FC236}">
                <a16:creationId xmlns:a16="http://schemas.microsoft.com/office/drawing/2014/main" id="{1C90C1E5-5F9D-4159-B97C-3B2D12F731F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50435172"/>
              </p:ext>
            </p:extLst>
          </p:nvPr>
        </p:nvGraphicFramePr>
        <p:xfrm>
          <a:off x="8263222" y="1996569"/>
          <a:ext cx="2654840" cy="1828800"/>
        </p:xfrm>
        <a:graphic>
          <a:graphicData uri="http://schemas.openxmlformats.org/drawingml/2006/table">
            <a:tbl>
              <a:tblPr rtl="1" firstRow="1" bandRow="1">
                <a:tableStyleId>{5940675A-B579-460E-94D1-54222C63F5DA}</a:tableStyleId>
              </a:tblPr>
              <a:tblGrid>
                <a:gridCol w="716878">
                  <a:extLst>
                    <a:ext uri="{9D8B030D-6E8A-4147-A177-3AD203B41FA5}">
                      <a16:colId xmlns:a16="http://schemas.microsoft.com/office/drawing/2014/main" val="978441963"/>
                    </a:ext>
                  </a:extLst>
                </a:gridCol>
                <a:gridCol w="1937962">
                  <a:extLst>
                    <a:ext uri="{9D8B030D-6E8A-4147-A177-3AD203B41FA5}">
                      <a16:colId xmlns:a16="http://schemas.microsoft.com/office/drawing/2014/main" val="2599250139"/>
                    </a:ext>
                  </a:extLst>
                </a:gridCol>
              </a:tblGrid>
              <a:tr h="330077">
                <a:tc>
                  <a:txBody>
                    <a:bodyPr/>
                    <a:lstStyle/>
                    <a:p>
                      <a:pPr algn="ctr" rtl="1"/>
                      <a:r>
                        <a:rPr lang="ar-SA" b="1" dirty="0">
                          <a:latin typeface="Traditional Arabic" panose="02020603050405020304" pitchFamily="18" charset="-78"/>
                          <a:cs typeface="Traditional Arabic" panose="02020603050405020304" pitchFamily="18" charset="-78"/>
                        </a:rPr>
                        <a:t>آحاد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b="1" dirty="0">
                          <a:latin typeface="Traditional Arabic" panose="02020603050405020304" pitchFamily="18" charset="-78"/>
                          <a:cs typeface="Traditional Arabic" panose="02020603050405020304" pitchFamily="18" charset="-78"/>
                        </a:rPr>
                        <a:t>عشرات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27342285"/>
                  </a:ext>
                </a:extLst>
              </a:tr>
              <a:tr h="1320309">
                <a:tc>
                  <a:txBody>
                    <a:bodyPr/>
                    <a:lstStyle/>
                    <a:p>
                      <a:pPr algn="ctr" rtl="1"/>
                      <a:endParaRPr lang="ar-SA" b="1" dirty="0">
                        <a:latin typeface="Traditional Arabic" panose="02020603050405020304" pitchFamily="18" charset="-78"/>
                        <a:cs typeface="Traditional Arabic" panose="02020603050405020304" pitchFamily="18" charset="-78"/>
                      </a:endParaRPr>
                    </a:p>
                    <a:p>
                      <a:pPr algn="ctr" rtl="1"/>
                      <a:endParaRPr lang="ar-SA" b="1" dirty="0">
                        <a:latin typeface="Traditional Arabic" panose="02020603050405020304" pitchFamily="18" charset="-78"/>
                        <a:cs typeface="Traditional Arabic" panose="02020603050405020304" pitchFamily="18" charset="-78"/>
                      </a:endParaRPr>
                    </a:p>
                    <a:p>
                      <a:pPr algn="ctr" rtl="1"/>
                      <a:endParaRPr lang="ar-SA" b="1" dirty="0">
                        <a:latin typeface="Traditional Arabic" panose="02020603050405020304" pitchFamily="18" charset="-78"/>
                        <a:cs typeface="Traditional Arabic" panose="02020603050405020304" pitchFamily="18" charset="-78"/>
                      </a:endParaRPr>
                    </a:p>
                    <a:p>
                      <a:pPr algn="ctr" rtl="1"/>
                      <a:endParaRPr lang="ar-SA" b="1" dirty="0">
                        <a:latin typeface="Traditional Arabic" panose="02020603050405020304" pitchFamily="18" charset="-78"/>
                        <a:cs typeface="Traditional Arabic" panose="02020603050405020304" pitchFamily="18" charset="-78"/>
                      </a:endParaRPr>
                    </a:p>
                    <a:p>
                      <a:pPr algn="ctr" rtl="1"/>
                      <a:endParaRPr lang="ar-SA" b="1" dirty="0">
                        <a:latin typeface="Traditional Arabic" panose="02020603050405020304" pitchFamily="18" charset="-78"/>
                        <a:cs typeface="Traditional Arabic" panose="02020603050405020304" pitchFamily="18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endParaRPr lang="ar-SA" b="1" dirty="0">
                        <a:latin typeface="Traditional Arabic" panose="02020603050405020304" pitchFamily="18" charset="-78"/>
                        <a:cs typeface="Traditional Arabic" panose="02020603050405020304" pitchFamily="18" charset="-78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47866181"/>
                  </a:ext>
                </a:extLst>
              </a:tr>
            </a:tbl>
          </a:graphicData>
        </a:graphic>
      </p:graphicFrame>
      <p:sp>
        <p:nvSpPr>
          <p:cNvPr id="17" name="مكعب 16">
            <a:extLst>
              <a:ext uri="{FF2B5EF4-FFF2-40B4-BE49-F238E27FC236}">
                <a16:creationId xmlns:a16="http://schemas.microsoft.com/office/drawing/2014/main" id="{7806BA82-BC83-4C67-8B03-27469B854994}"/>
              </a:ext>
            </a:extLst>
          </p:cNvPr>
          <p:cNvSpPr/>
          <p:nvPr/>
        </p:nvSpPr>
        <p:spPr>
          <a:xfrm flipH="1">
            <a:off x="7922897" y="3229118"/>
            <a:ext cx="211770" cy="199882"/>
          </a:xfrm>
          <a:prstGeom prst="cube">
            <a:avLst/>
          </a:prstGeom>
          <a:solidFill>
            <a:srgbClr val="FFC000"/>
          </a:solidFill>
          <a:ln w="3175">
            <a:solidFill>
              <a:srgbClr val="FFB31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SA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8" name="مكعب 17">
            <a:extLst>
              <a:ext uri="{FF2B5EF4-FFF2-40B4-BE49-F238E27FC236}">
                <a16:creationId xmlns:a16="http://schemas.microsoft.com/office/drawing/2014/main" id="{97AD0854-A989-4CD7-B90A-7BB7A813AE37}"/>
              </a:ext>
            </a:extLst>
          </p:cNvPr>
          <p:cNvSpPr/>
          <p:nvPr/>
        </p:nvSpPr>
        <p:spPr>
          <a:xfrm flipH="1">
            <a:off x="7922897" y="2956920"/>
            <a:ext cx="211770" cy="199882"/>
          </a:xfrm>
          <a:prstGeom prst="cube">
            <a:avLst/>
          </a:prstGeom>
          <a:solidFill>
            <a:srgbClr val="FFC000"/>
          </a:solidFill>
          <a:ln w="3175">
            <a:solidFill>
              <a:srgbClr val="FFB31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SA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9" name="مكعب 18">
            <a:extLst>
              <a:ext uri="{FF2B5EF4-FFF2-40B4-BE49-F238E27FC236}">
                <a16:creationId xmlns:a16="http://schemas.microsoft.com/office/drawing/2014/main" id="{E5F1ACCF-2ABA-4822-9486-EA3D7EF48E2B}"/>
              </a:ext>
            </a:extLst>
          </p:cNvPr>
          <p:cNvSpPr/>
          <p:nvPr/>
        </p:nvSpPr>
        <p:spPr>
          <a:xfrm flipH="1">
            <a:off x="7922897" y="2682108"/>
            <a:ext cx="211770" cy="199882"/>
          </a:xfrm>
          <a:prstGeom prst="cube">
            <a:avLst/>
          </a:prstGeom>
          <a:solidFill>
            <a:srgbClr val="FFC000"/>
          </a:solidFill>
          <a:ln w="3175">
            <a:solidFill>
              <a:srgbClr val="FFB31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SA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20" name="مكعب 19">
            <a:extLst>
              <a:ext uri="{FF2B5EF4-FFF2-40B4-BE49-F238E27FC236}">
                <a16:creationId xmlns:a16="http://schemas.microsoft.com/office/drawing/2014/main" id="{4C29D2D6-008B-4FD0-AA22-8D340B1768C5}"/>
              </a:ext>
            </a:extLst>
          </p:cNvPr>
          <p:cNvSpPr/>
          <p:nvPr/>
        </p:nvSpPr>
        <p:spPr>
          <a:xfrm flipH="1">
            <a:off x="7922897" y="2405406"/>
            <a:ext cx="211770" cy="199882"/>
          </a:xfrm>
          <a:prstGeom prst="cube">
            <a:avLst/>
          </a:prstGeom>
          <a:solidFill>
            <a:srgbClr val="FFC000"/>
          </a:solidFill>
          <a:ln w="3175">
            <a:solidFill>
              <a:srgbClr val="FFB31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SA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grpSp>
        <p:nvGrpSpPr>
          <p:cNvPr id="21" name="مجموعة 20">
            <a:extLst>
              <a:ext uri="{FF2B5EF4-FFF2-40B4-BE49-F238E27FC236}">
                <a16:creationId xmlns:a16="http://schemas.microsoft.com/office/drawing/2014/main" id="{432E7190-82F7-4645-8785-9CBE57FB1CEF}"/>
              </a:ext>
            </a:extLst>
          </p:cNvPr>
          <p:cNvGrpSpPr/>
          <p:nvPr/>
        </p:nvGrpSpPr>
        <p:grpSpPr>
          <a:xfrm>
            <a:off x="7578001" y="2142539"/>
            <a:ext cx="211770" cy="1304858"/>
            <a:chOff x="3278249" y="1981640"/>
            <a:chExt cx="213156" cy="1543690"/>
          </a:xfrm>
        </p:grpSpPr>
        <p:sp>
          <p:nvSpPr>
            <p:cNvPr id="22" name="مكعب 21">
              <a:extLst>
                <a:ext uri="{FF2B5EF4-FFF2-40B4-BE49-F238E27FC236}">
                  <a16:creationId xmlns:a16="http://schemas.microsoft.com/office/drawing/2014/main" id="{8C50E9AD-9F0A-42C0-AD2B-144E02418CA2}"/>
                </a:ext>
              </a:extLst>
            </p:cNvPr>
            <p:cNvSpPr/>
            <p:nvPr/>
          </p:nvSpPr>
          <p:spPr>
            <a:xfrm flipH="1">
              <a:off x="3279635" y="3325448"/>
              <a:ext cx="211770" cy="199882"/>
            </a:xfrm>
            <a:prstGeom prst="cube">
              <a:avLst/>
            </a:prstGeom>
            <a:solidFill>
              <a:srgbClr val="FFC000"/>
            </a:solidFill>
            <a:ln w="3175">
              <a:solidFill>
                <a:srgbClr val="FFB31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3" name="مكعب 22">
              <a:extLst>
                <a:ext uri="{FF2B5EF4-FFF2-40B4-BE49-F238E27FC236}">
                  <a16:creationId xmlns:a16="http://schemas.microsoft.com/office/drawing/2014/main" id="{D90FC7A5-7122-43A0-BDD8-4EF456ABC46B}"/>
                </a:ext>
              </a:extLst>
            </p:cNvPr>
            <p:cNvSpPr/>
            <p:nvPr/>
          </p:nvSpPr>
          <p:spPr>
            <a:xfrm flipH="1">
              <a:off x="3279634" y="3177798"/>
              <a:ext cx="211770" cy="199882"/>
            </a:xfrm>
            <a:prstGeom prst="cube">
              <a:avLst/>
            </a:prstGeom>
            <a:solidFill>
              <a:srgbClr val="FFC000"/>
            </a:solidFill>
            <a:ln w="3175">
              <a:solidFill>
                <a:srgbClr val="FFB31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4" name="مكعب 23">
              <a:extLst>
                <a:ext uri="{FF2B5EF4-FFF2-40B4-BE49-F238E27FC236}">
                  <a16:creationId xmlns:a16="http://schemas.microsoft.com/office/drawing/2014/main" id="{B274E1D4-0CAC-4B4B-B3E8-265B1ED4F84D}"/>
                </a:ext>
              </a:extLst>
            </p:cNvPr>
            <p:cNvSpPr/>
            <p:nvPr/>
          </p:nvSpPr>
          <p:spPr>
            <a:xfrm flipH="1">
              <a:off x="3279134" y="3027332"/>
              <a:ext cx="211770" cy="199882"/>
            </a:xfrm>
            <a:prstGeom prst="cube">
              <a:avLst/>
            </a:prstGeom>
            <a:solidFill>
              <a:srgbClr val="FFC000"/>
            </a:solidFill>
            <a:ln w="3175">
              <a:solidFill>
                <a:srgbClr val="FFB31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5" name="مكعب 24">
              <a:extLst>
                <a:ext uri="{FF2B5EF4-FFF2-40B4-BE49-F238E27FC236}">
                  <a16:creationId xmlns:a16="http://schemas.microsoft.com/office/drawing/2014/main" id="{ECC764EB-AB31-48FE-8614-1DAB61AA88AB}"/>
                </a:ext>
              </a:extLst>
            </p:cNvPr>
            <p:cNvSpPr/>
            <p:nvPr/>
          </p:nvSpPr>
          <p:spPr>
            <a:xfrm flipH="1">
              <a:off x="3279133" y="2879682"/>
              <a:ext cx="211770" cy="199882"/>
            </a:xfrm>
            <a:prstGeom prst="cube">
              <a:avLst/>
            </a:prstGeom>
            <a:solidFill>
              <a:srgbClr val="FFC000"/>
            </a:solidFill>
            <a:ln w="3175">
              <a:solidFill>
                <a:srgbClr val="FFB31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6" name="مكعب 25">
              <a:extLst>
                <a:ext uri="{FF2B5EF4-FFF2-40B4-BE49-F238E27FC236}">
                  <a16:creationId xmlns:a16="http://schemas.microsoft.com/office/drawing/2014/main" id="{D3F1D7FA-CB7B-43F2-A4C0-2443A818D7A7}"/>
                </a:ext>
              </a:extLst>
            </p:cNvPr>
            <p:cNvSpPr/>
            <p:nvPr/>
          </p:nvSpPr>
          <p:spPr>
            <a:xfrm flipH="1">
              <a:off x="3278752" y="2729531"/>
              <a:ext cx="211770" cy="199882"/>
            </a:xfrm>
            <a:prstGeom prst="cube">
              <a:avLst/>
            </a:prstGeom>
            <a:solidFill>
              <a:srgbClr val="FFC000"/>
            </a:solidFill>
            <a:ln w="3175">
              <a:solidFill>
                <a:srgbClr val="FFB31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7" name="مكعب 26">
              <a:extLst>
                <a:ext uri="{FF2B5EF4-FFF2-40B4-BE49-F238E27FC236}">
                  <a16:creationId xmlns:a16="http://schemas.microsoft.com/office/drawing/2014/main" id="{117B2B4E-46FA-4BE1-8E6F-4029A03B5D04}"/>
                </a:ext>
              </a:extLst>
            </p:cNvPr>
            <p:cNvSpPr/>
            <p:nvPr/>
          </p:nvSpPr>
          <p:spPr>
            <a:xfrm flipH="1">
              <a:off x="3278751" y="2581881"/>
              <a:ext cx="211770" cy="199882"/>
            </a:xfrm>
            <a:prstGeom prst="cube">
              <a:avLst/>
            </a:prstGeom>
            <a:solidFill>
              <a:srgbClr val="FFC000"/>
            </a:solidFill>
            <a:ln w="3175">
              <a:solidFill>
                <a:srgbClr val="FFB31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8" name="مكعب 27">
              <a:extLst>
                <a:ext uri="{FF2B5EF4-FFF2-40B4-BE49-F238E27FC236}">
                  <a16:creationId xmlns:a16="http://schemas.microsoft.com/office/drawing/2014/main" id="{D9D2C208-5D0F-48B4-B59A-D4ACA8F6134B}"/>
                </a:ext>
              </a:extLst>
            </p:cNvPr>
            <p:cNvSpPr/>
            <p:nvPr/>
          </p:nvSpPr>
          <p:spPr>
            <a:xfrm flipH="1">
              <a:off x="3278251" y="2431415"/>
              <a:ext cx="211770" cy="199882"/>
            </a:xfrm>
            <a:prstGeom prst="cube">
              <a:avLst/>
            </a:prstGeom>
            <a:solidFill>
              <a:srgbClr val="FFC000"/>
            </a:solidFill>
            <a:ln w="3175">
              <a:solidFill>
                <a:srgbClr val="FFB31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9" name="مكعب 28">
              <a:extLst>
                <a:ext uri="{FF2B5EF4-FFF2-40B4-BE49-F238E27FC236}">
                  <a16:creationId xmlns:a16="http://schemas.microsoft.com/office/drawing/2014/main" id="{C0CE126A-696D-48B4-B946-9CE808F6D092}"/>
                </a:ext>
              </a:extLst>
            </p:cNvPr>
            <p:cNvSpPr/>
            <p:nvPr/>
          </p:nvSpPr>
          <p:spPr>
            <a:xfrm flipH="1">
              <a:off x="3278250" y="2283765"/>
              <a:ext cx="211770" cy="199882"/>
            </a:xfrm>
            <a:prstGeom prst="cube">
              <a:avLst/>
            </a:prstGeom>
            <a:solidFill>
              <a:srgbClr val="FFC000"/>
            </a:solidFill>
            <a:ln w="3175">
              <a:solidFill>
                <a:srgbClr val="FFB31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30" name="مكعب 29">
              <a:extLst>
                <a:ext uri="{FF2B5EF4-FFF2-40B4-BE49-F238E27FC236}">
                  <a16:creationId xmlns:a16="http://schemas.microsoft.com/office/drawing/2014/main" id="{85D4596F-CD8F-4ADB-B964-58CEA6AB8B0A}"/>
                </a:ext>
              </a:extLst>
            </p:cNvPr>
            <p:cNvSpPr/>
            <p:nvPr/>
          </p:nvSpPr>
          <p:spPr>
            <a:xfrm flipH="1">
              <a:off x="3278250" y="2129290"/>
              <a:ext cx="211770" cy="199882"/>
            </a:xfrm>
            <a:prstGeom prst="cube">
              <a:avLst/>
            </a:prstGeom>
            <a:solidFill>
              <a:srgbClr val="FFC000"/>
            </a:solidFill>
            <a:ln w="3175">
              <a:solidFill>
                <a:srgbClr val="FFB31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31" name="مكعب 30">
              <a:extLst>
                <a:ext uri="{FF2B5EF4-FFF2-40B4-BE49-F238E27FC236}">
                  <a16:creationId xmlns:a16="http://schemas.microsoft.com/office/drawing/2014/main" id="{C45EF9FB-A246-4F73-BE39-7BEE3EC2D6AA}"/>
                </a:ext>
              </a:extLst>
            </p:cNvPr>
            <p:cNvSpPr/>
            <p:nvPr/>
          </p:nvSpPr>
          <p:spPr>
            <a:xfrm flipH="1">
              <a:off x="3278249" y="1981640"/>
              <a:ext cx="211770" cy="199882"/>
            </a:xfrm>
            <a:prstGeom prst="cube">
              <a:avLst/>
            </a:prstGeom>
            <a:solidFill>
              <a:srgbClr val="FFC000"/>
            </a:solidFill>
            <a:ln w="3175">
              <a:solidFill>
                <a:srgbClr val="FFB31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</p:grpSp>
      <p:grpSp>
        <p:nvGrpSpPr>
          <p:cNvPr id="32" name="مجموعة 31">
            <a:extLst>
              <a:ext uri="{FF2B5EF4-FFF2-40B4-BE49-F238E27FC236}">
                <a16:creationId xmlns:a16="http://schemas.microsoft.com/office/drawing/2014/main" id="{52ADFEE2-162A-48C9-B9D9-F48C3B5C6BA1}"/>
              </a:ext>
            </a:extLst>
          </p:cNvPr>
          <p:cNvGrpSpPr/>
          <p:nvPr/>
        </p:nvGrpSpPr>
        <p:grpSpPr>
          <a:xfrm>
            <a:off x="7316040" y="2142539"/>
            <a:ext cx="211770" cy="1304858"/>
            <a:chOff x="3278249" y="1981640"/>
            <a:chExt cx="213156" cy="1543690"/>
          </a:xfrm>
        </p:grpSpPr>
        <p:sp>
          <p:nvSpPr>
            <p:cNvPr id="33" name="مكعب 32">
              <a:extLst>
                <a:ext uri="{FF2B5EF4-FFF2-40B4-BE49-F238E27FC236}">
                  <a16:creationId xmlns:a16="http://schemas.microsoft.com/office/drawing/2014/main" id="{8607947C-952C-4773-B5FE-5A006C662524}"/>
                </a:ext>
              </a:extLst>
            </p:cNvPr>
            <p:cNvSpPr/>
            <p:nvPr/>
          </p:nvSpPr>
          <p:spPr>
            <a:xfrm flipH="1">
              <a:off x="3279635" y="3325448"/>
              <a:ext cx="211770" cy="199882"/>
            </a:xfrm>
            <a:prstGeom prst="cube">
              <a:avLst/>
            </a:prstGeom>
            <a:solidFill>
              <a:srgbClr val="FFC000"/>
            </a:solidFill>
            <a:ln w="3175">
              <a:solidFill>
                <a:srgbClr val="FFB31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34" name="مكعب 33">
              <a:extLst>
                <a:ext uri="{FF2B5EF4-FFF2-40B4-BE49-F238E27FC236}">
                  <a16:creationId xmlns:a16="http://schemas.microsoft.com/office/drawing/2014/main" id="{D1AB1C32-4A95-4FCF-9988-ECC48A6F20AD}"/>
                </a:ext>
              </a:extLst>
            </p:cNvPr>
            <p:cNvSpPr/>
            <p:nvPr/>
          </p:nvSpPr>
          <p:spPr>
            <a:xfrm flipH="1">
              <a:off x="3279634" y="3177798"/>
              <a:ext cx="211770" cy="199882"/>
            </a:xfrm>
            <a:prstGeom prst="cube">
              <a:avLst/>
            </a:prstGeom>
            <a:solidFill>
              <a:srgbClr val="FFC000"/>
            </a:solidFill>
            <a:ln w="3175">
              <a:solidFill>
                <a:srgbClr val="FFB31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35" name="مكعب 34">
              <a:extLst>
                <a:ext uri="{FF2B5EF4-FFF2-40B4-BE49-F238E27FC236}">
                  <a16:creationId xmlns:a16="http://schemas.microsoft.com/office/drawing/2014/main" id="{467BFC04-3D30-4A61-AB34-AD90CFB08BE6}"/>
                </a:ext>
              </a:extLst>
            </p:cNvPr>
            <p:cNvSpPr/>
            <p:nvPr/>
          </p:nvSpPr>
          <p:spPr>
            <a:xfrm flipH="1">
              <a:off x="3279134" y="3027332"/>
              <a:ext cx="211770" cy="199882"/>
            </a:xfrm>
            <a:prstGeom prst="cube">
              <a:avLst/>
            </a:prstGeom>
            <a:solidFill>
              <a:srgbClr val="FFC000"/>
            </a:solidFill>
            <a:ln w="3175">
              <a:solidFill>
                <a:srgbClr val="FFB31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36" name="مكعب 35">
              <a:extLst>
                <a:ext uri="{FF2B5EF4-FFF2-40B4-BE49-F238E27FC236}">
                  <a16:creationId xmlns:a16="http://schemas.microsoft.com/office/drawing/2014/main" id="{A5CA1195-DB95-4A5A-B3C2-A22844F87B2B}"/>
                </a:ext>
              </a:extLst>
            </p:cNvPr>
            <p:cNvSpPr/>
            <p:nvPr/>
          </p:nvSpPr>
          <p:spPr>
            <a:xfrm flipH="1">
              <a:off x="3279133" y="2879682"/>
              <a:ext cx="211770" cy="199882"/>
            </a:xfrm>
            <a:prstGeom prst="cube">
              <a:avLst/>
            </a:prstGeom>
            <a:solidFill>
              <a:srgbClr val="FFC000"/>
            </a:solidFill>
            <a:ln w="3175">
              <a:solidFill>
                <a:srgbClr val="FFB31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37" name="مكعب 36">
              <a:extLst>
                <a:ext uri="{FF2B5EF4-FFF2-40B4-BE49-F238E27FC236}">
                  <a16:creationId xmlns:a16="http://schemas.microsoft.com/office/drawing/2014/main" id="{661A07B9-D494-4047-8308-1767A8576771}"/>
                </a:ext>
              </a:extLst>
            </p:cNvPr>
            <p:cNvSpPr/>
            <p:nvPr/>
          </p:nvSpPr>
          <p:spPr>
            <a:xfrm flipH="1">
              <a:off x="3278752" y="2729531"/>
              <a:ext cx="211770" cy="199882"/>
            </a:xfrm>
            <a:prstGeom prst="cube">
              <a:avLst/>
            </a:prstGeom>
            <a:solidFill>
              <a:srgbClr val="FFC000"/>
            </a:solidFill>
            <a:ln w="3175">
              <a:solidFill>
                <a:srgbClr val="FFB31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38" name="مكعب 37">
              <a:extLst>
                <a:ext uri="{FF2B5EF4-FFF2-40B4-BE49-F238E27FC236}">
                  <a16:creationId xmlns:a16="http://schemas.microsoft.com/office/drawing/2014/main" id="{C576AEB5-36D8-4325-9ECB-09CC3B6466DC}"/>
                </a:ext>
              </a:extLst>
            </p:cNvPr>
            <p:cNvSpPr/>
            <p:nvPr/>
          </p:nvSpPr>
          <p:spPr>
            <a:xfrm flipH="1">
              <a:off x="3278751" y="2581881"/>
              <a:ext cx="211770" cy="199882"/>
            </a:xfrm>
            <a:prstGeom prst="cube">
              <a:avLst/>
            </a:prstGeom>
            <a:solidFill>
              <a:srgbClr val="FFC000"/>
            </a:solidFill>
            <a:ln w="3175">
              <a:solidFill>
                <a:srgbClr val="FFB31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39" name="مكعب 38">
              <a:extLst>
                <a:ext uri="{FF2B5EF4-FFF2-40B4-BE49-F238E27FC236}">
                  <a16:creationId xmlns:a16="http://schemas.microsoft.com/office/drawing/2014/main" id="{3F8D9429-192A-46C7-A78F-91D84ED11908}"/>
                </a:ext>
              </a:extLst>
            </p:cNvPr>
            <p:cNvSpPr/>
            <p:nvPr/>
          </p:nvSpPr>
          <p:spPr>
            <a:xfrm flipH="1">
              <a:off x="3278251" y="2431415"/>
              <a:ext cx="211770" cy="199882"/>
            </a:xfrm>
            <a:prstGeom prst="cube">
              <a:avLst/>
            </a:prstGeom>
            <a:solidFill>
              <a:srgbClr val="FFC000"/>
            </a:solidFill>
            <a:ln w="3175">
              <a:solidFill>
                <a:srgbClr val="FFB31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40" name="مكعب 39">
              <a:extLst>
                <a:ext uri="{FF2B5EF4-FFF2-40B4-BE49-F238E27FC236}">
                  <a16:creationId xmlns:a16="http://schemas.microsoft.com/office/drawing/2014/main" id="{986B32E3-6D14-4840-BDF4-A80B65E92CD4}"/>
                </a:ext>
              </a:extLst>
            </p:cNvPr>
            <p:cNvSpPr/>
            <p:nvPr/>
          </p:nvSpPr>
          <p:spPr>
            <a:xfrm flipH="1">
              <a:off x="3278250" y="2283765"/>
              <a:ext cx="211770" cy="199882"/>
            </a:xfrm>
            <a:prstGeom prst="cube">
              <a:avLst/>
            </a:prstGeom>
            <a:solidFill>
              <a:srgbClr val="FFC000"/>
            </a:solidFill>
            <a:ln w="3175">
              <a:solidFill>
                <a:srgbClr val="FFB31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41" name="مكعب 40">
              <a:extLst>
                <a:ext uri="{FF2B5EF4-FFF2-40B4-BE49-F238E27FC236}">
                  <a16:creationId xmlns:a16="http://schemas.microsoft.com/office/drawing/2014/main" id="{1BD0932D-2B2A-4B3C-B6C6-49C6D1003176}"/>
                </a:ext>
              </a:extLst>
            </p:cNvPr>
            <p:cNvSpPr/>
            <p:nvPr/>
          </p:nvSpPr>
          <p:spPr>
            <a:xfrm flipH="1">
              <a:off x="3278250" y="2129290"/>
              <a:ext cx="211770" cy="199882"/>
            </a:xfrm>
            <a:prstGeom prst="cube">
              <a:avLst/>
            </a:prstGeom>
            <a:solidFill>
              <a:srgbClr val="FFC000"/>
            </a:solidFill>
            <a:ln w="3175">
              <a:solidFill>
                <a:srgbClr val="FFB31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42" name="مكعب 41">
              <a:extLst>
                <a:ext uri="{FF2B5EF4-FFF2-40B4-BE49-F238E27FC236}">
                  <a16:creationId xmlns:a16="http://schemas.microsoft.com/office/drawing/2014/main" id="{E2094AB2-E5C9-413F-AC80-34D08E0720BD}"/>
                </a:ext>
              </a:extLst>
            </p:cNvPr>
            <p:cNvSpPr/>
            <p:nvPr/>
          </p:nvSpPr>
          <p:spPr>
            <a:xfrm flipH="1">
              <a:off x="3278249" y="1981640"/>
              <a:ext cx="211770" cy="199882"/>
            </a:xfrm>
            <a:prstGeom prst="cube">
              <a:avLst/>
            </a:prstGeom>
            <a:solidFill>
              <a:srgbClr val="FFC000"/>
            </a:solidFill>
            <a:ln w="3175">
              <a:solidFill>
                <a:srgbClr val="FFB31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</p:grpSp>
      <p:sp>
        <p:nvSpPr>
          <p:cNvPr id="43" name="مربع نص 42">
            <a:extLst>
              <a:ext uri="{FF2B5EF4-FFF2-40B4-BE49-F238E27FC236}">
                <a16:creationId xmlns:a16="http://schemas.microsoft.com/office/drawing/2014/main" id="{F6911905-5E0F-4FAE-8976-C4881C08E4BC}"/>
              </a:ext>
            </a:extLst>
          </p:cNvPr>
          <p:cNvSpPr txBox="1"/>
          <p:nvPr/>
        </p:nvSpPr>
        <p:spPr>
          <a:xfrm>
            <a:off x="8399312" y="1481323"/>
            <a:ext cx="1243994" cy="400110"/>
          </a:xfrm>
          <a:prstGeom prst="rect">
            <a:avLst/>
          </a:prstGeom>
          <a:solidFill>
            <a:srgbClr val="FAD089"/>
          </a:solidFill>
          <a:ln>
            <a:solidFill>
              <a:schemeClr val="bg1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square" rtlCol="1">
            <a:spAutoFit/>
          </a:bodyPr>
          <a:lstStyle/>
          <a:p>
            <a:pPr algn="ctr"/>
            <a:r>
              <a:rPr lang="ar-SA" sz="2000" b="1" dirty="0">
                <a:solidFill>
                  <a:srgbClr val="5A8CB9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أمثل العدد 74 </a:t>
            </a:r>
          </a:p>
        </p:txBody>
      </p:sp>
      <p:grpSp>
        <p:nvGrpSpPr>
          <p:cNvPr id="44" name="مجموعة 43">
            <a:extLst>
              <a:ext uri="{FF2B5EF4-FFF2-40B4-BE49-F238E27FC236}">
                <a16:creationId xmlns:a16="http://schemas.microsoft.com/office/drawing/2014/main" id="{80797D74-696F-4250-9BF4-101AF1C9346A}"/>
              </a:ext>
            </a:extLst>
          </p:cNvPr>
          <p:cNvGrpSpPr/>
          <p:nvPr/>
        </p:nvGrpSpPr>
        <p:grpSpPr>
          <a:xfrm>
            <a:off x="7052702" y="2142539"/>
            <a:ext cx="211770" cy="1304858"/>
            <a:chOff x="3278249" y="1981640"/>
            <a:chExt cx="213156" cy="1543690"/>
          </a:xfrm>
        </p:grpSpPr>
        <p:sp>
          <p:nvSpPr>
            <p:cNvPr id="45" name="مكعب 44">
              <a:extLst>
                <a:ext uri="{FF2B5EF4-FFF2-40B4-BE49-F238E27FC236}">
                  <a16:creationId xmlns:a16="http://schemas.microsoft.com/office/drawing/2014/main" id="{BE211D9A-A834-426C-B403-40221EAF5E14}"/>
                </a:ext>
              </a:extLst>
            </p:cNvPr>
            <p:cNvSpPr/>
            <p:nvPr/>
          </p:nvSpPr>
          <p:spPr>
            <a:xfrm flipH="1">
              <a:off x="3279635" y="3325448"/>
              <a:ext cx="211770" cy="199882"/>
            </a:xfrm>
            <a:prstGeom prst="cube">
              <a:avLst/>
            </a:prstGeom>
            <a:solidFill>
              <a:srgbClr val="FFC000"/>
            </a:solidFill>
            <a:ln w="3175">
              <a:solidFill>
                <a:srgbClr val="FFB31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46" name="مكعب 45">
              <a:extLst>
                <a:ext uri="{FF2B5EF4-FFF2-40B4-BE49-F238E27FC236}">
                  <a16:creationId xmlns:a16="http://schemas.microsoft.com/office/drawing/2014/main" id="{F0C155F9-E91B-43B2-9A29-6AABE8E036B9}"/>
                </a:ext>
              </a:extLst>
            </p:cNvPr>
            <p:cNvSpPr/>
            <p:nvPr/>
          </p:nvSpPr>
          <p:spPr>
            <a:xfrm flipH="1">
              <a:off x="3279634" y="3177798"/>
              <a:ext cx="211770" cy="199882"/>
            </a:xfrm>
            <a:prstGeom prst="cube">
              <a:avLst/>
            </a:prstGeom>
            <a:solidFill>
              <a:srgbClr val="FFC000"/>
            </a:solidFill>
            <a:ln w="3175">
              <a:solidFill>
                <a:srgbClr val="FFB31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47" name="مكعب 46">
              <a:extLst>
                <a:ext uri="{FF2B5EF4-FFF2-40B4-BE49-F238E27FC236}">
                  <a16:creationId xmlns:a16="http://schemas.microsoft.com/office/drawing/2014/main" id="{47DDA5F1-2D49-48D8-8F9D-DE3E57435700}"/>
                </a:ext>
              </a:extLst>
            </p:cNvPr>
            <p:cNvSpPr/>
            <p:nvPr/>
          </p:nvSpPr>
          <p:spPr>
            <a:xfrm flipH="1">
              <a:off x="3279134" y="3027332"/>
              <a:ext cx="211770" cy="199882"/>
            </a:xfrm>
            <a:prstGeom prst="cube">
              <a:avLst/>
            </a:prstGeom>
            <a:solidFill>
              <a:srgbClr val="FFC000"/>
            </a:solidFill>
            <a:ln w="3175">
              <a:solidFill>
                <a:srgbClr val="FFB31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48" name="مكعب 47">
              <a:extLst>
                <a:ext uri="{FF2B5EF4-FFF2-40B4-BE49-F238E27FC236}">
                  <a16:creationId xmlns:a16="http://schemas.microsoft.com/office/drawing/2014/main" id="{7DE28331-384A-43E8-A78C-CE002C239D63}"/>
                </a:ext>
              </a:extLst>
            </p:cNvPr>
            <p:cNvSpPr/>
            <p:nvPr/>
          </p:nvSpPr>
          <p:spPr>
            <a:xfrm flipH="1">
              <a:off x="3279133" y="2879682"/>
              <a:ext cx="211770" cy="199882"/>
            </a:xfrm>
            <a:prstGeom prst="cube">
              <a:avLst/>
            </a:prstGeom>
            <a:solidFill>
              <a:srgbClr val="FFC000"/>
            </a:solidFill>
            <a:ln w="3175">
              <a:solidFill>
                <a:srgbClr val="FFB31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49" name="مكعب 48">
              <a:extLst>
                <a:ext uri="{FF2B5EF4-FFF2-40B4-BE49-F238E27FC236}">
                  <a16:creationId xmlns:a16="http://schemas.microsoft.com/office/drawing/2014/main" id="{6ADB9438-2B24-4F7F-A937-89EE281A2C6C}"/>
                </a:ext>
              </a:extLst>
            </p:cNvPr>
            <p:cNvSpPr/>
            <p:nvPr/>
          </p:nvSpPr>
          <p:spPr>
            <a:xfrm flipH="1">
              <a:off x="3278752" y="2729531"/>
              <a:ext cx="211770" cy="199882"/>
            </a:xfrm>
            <a:prstGeom prst="cube">
              <a:avLst/>
            </a:prstGeom>
            <a:solidFill>
              <a:srgbClr val="FFC000"/>
            </a:solidFill>
            <a:ln w="3175">
              <a:solidFill>
                <a:srgbClr val="FFB31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50" name="مكعب 49">
              <a:extLst>
                <a:ext uri="{FF2B5EF4-FFF2-40B4-BE49-F238E27FC236}">
                  <a16:creationId xmlns:a16="http://schemas.microsoft.com/office/drawing/2014/main" id="{31B59A44-C6F4-4144-80C5-F2DC21398B96}"/>
                </a:ext>
              </a:extLst>
            </p:cNvPr>
            <p:cNvSpPr/>
            <p:nvPr/>
          </p:nvSpPr>
          <p:spPr>
            <a:xfrm flipH="1">
              <a:off x="3278751" y="2581881"/>
              <a:ext cx="211770" cy="199882"/>
            </a:xfrm>
            <a:prstGeom prst="cube">
              <a:avLst/>
            </a:prstGeom>
            <a:solidFill>
              <a:srgbClr val="FFC000"/>
            </a:solidFill>
            <a:ln w="3175">
              <a:solidFill>
                <a:srgbClr val="FFB31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51" name="مكعب 50">
              <a:extLst>
                <a:ext uri="{FF2B5EF4-FFF2-40B4-BE49-F238E27FC236}">
                  <a16:creationId xmlns:a16="http://schemas.microsoft.com/office/drawing/2014/main" id="{AA90857B-8973-44DC-973A-4111D31AF547}"/>
                </a:ext>
              </a:extLst>
            </p:cNvPr>
            <p:cNvSpPr/>
            <p:nvPr/>
          </p:nvSpPr>
          <p:spPr>
            <a:xfrm flipH="1">
              <a:off x="3278251" y="2431415"/>
              <a:ext cx="211770" cy="199882"/>
            </a:xfrm>
            <a:prstGeom prst="cube">
              <a:avLst/>
            </a:prstGeom>
            <a:solidFill>
              <a:srgbClr val="FFC000"/>
            </a:solidFill>
            <a:ln w="3175">
              <a:solidFill>
                <a:srgbClr val="FFB31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52" name="مكعب 51">
              <a:extLst>
                <a:ext uri="{FF2B5EF4-FFF2-40B4-BE49-F238E27FC236}">
                  <a16:creationId xmlns:a16="http://schemas.microsoft.com/office/drawing/2014/main" id="{DEC63F8F-358B-4F47-A848-D71D3DF4A246}"/>
                </a:ext>
              </a:extLst>
            </p:cNvPr>
            <p:cNvSpPr/>
            <p:nvPr/>
          </p:nvSpPr>
          <p:spPr>
            <a:xfrm flipH="1">
              <a:off x="3278250" y="2283765"/>
              <a:ext cx="211770" cy="199882"/>
            </a:xfrm>
            <a:prstGeom prst="cube">
              <a:avLst/>
            </a:prstGeom>
            <a:solidFill>
              <a:srgbClr val="FFC000"/>
            </a:solidFill>
            <a:ln w="3175">
              <a:solidFill>
                <a:srgbClr val="FFB31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53" name="مكعب 52">
              <a:extLst>
                <a:ext uri="{FF2B5EF4-FFF2-40B4-BE49-F238E27FC236}">
                  <a16:creationId xmlns:a16="http://schemas.microsoft.com/office/drawing/2014/main" id="{2A67AD30-66DC-4C87-9D39-80FACB33C8E5}"/>
                </a:ext>
              </a:extLst>
            </p:cNvPr>
            <p:cNvSpPr/>
            <p:nvPr/>
          </p:nvSpPr>
          <p:spPr>
            <a:xfrm flipH="1">
              <a:off x="3278250" y="2129290"/>
              <a:ext cx="211770" cy="199882"/>
            </a:xfrm>
            <a:prstGeom prst="cube">
              <a:avLst/>
            </a:prstGeom>
            <a:solidFill>
              <a:srgbClr val="FFC000"/>
            </a:solidFill>
            <a:ln w="3175">
              <a:solidFill>
                <a:srgbClr val="FFB31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54" name="مكعب 53">
              <a:extLst>
                <a:ext uri="{FF2B5EF4-FFF2-40B4-BE49-F238E27FC236}">
                  <a16:creationId xmlns:a16="http://schemas.microsoft.com/office/drawing/2014/main" id="{7FF8C8A4-4AC4-4AD0-9265-7C6A7794B5F2}"/>
                </a:ext>
              </a:extLst>
            </p:cNvPr>
            <p:cNvSpPr/>
            <p:nvPr/>
          </p:nvSpPr>
          <p:spPr>
            <a:xfrm flipH="1">
              <a:off x="3278249" y="1981640"/>
              <a:ext cx="211770" cy="199882"/>
            </a:xfrm>
            <a:prstGeom prst="cube">
              <a:avLst/>
            </a:prstGeom>
            <a:solidFill>
              <a:srgbClr val="FFC000"/>
            </a:solidFill>
            <a:ln w="3175">
              <a:solidFill>
                <a:srgbClr val="FFB31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</p:grpSp>
      <p:sp>
        <p:nvSpPr>
          <p:cNvPr id="295" name="مربع نص 294">
            <a:extLst>
              <a:ext uri="{FF2B5EF4-FFF2-40B4-BE49-F238E27FC236}">
                <a16:creationId xmlns:a16="http://schemas.microsoft.com/office/drawing/2014/main" id="{3EBA35BC-C60B-41B4-9845-0A6C32C95506}"/>
              </a:ext>
            </a:extLst>
          </p:cNvPr>
          <p:cNvSpPr txBox="1"/>
          <p:nvPr/>
        </p:nvSpPr>
        <p:spPr>
          <a:xfrm>
            <a:off x="8859563" y="2733131"/>
            <a:ext cx="1844429" cy="523220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rtlCol="1">
            <a:spAutoFit/>
          </a:bodyPr>
          <a:lstStyle/>
          <a:p>
            <a:r>
              <a:rPr lang="ar-SA" sz="2800" b="1" dirty="0">
                <a:solidFill>
                  <a:srgbClr val="5A8CB9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4             3</a:t>
            </a:r>
            <a:endParaRPr lang="ar-SA" sz="2000" b="1" dirty="0">
              <a:solidFill>
                <a:srgbClr val="5A8CB9"/>
              </a:solidFill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  <p:sp>
        <p:nvSpPr>
          <p:cNvPr id="296" name="مربع نص 295">
            <a:extLst>
              <a:ext uri="{FF2B5EF4-FFF2-40B4-BE49-F238E27FC236}">
                <a16:creationId xmlns:a16="http://schemas.microsoft.com/office/drawing/2014/main" id="{14EA2E9C-C797-4F11-B29C-EF646353F978}"/>
              </a:ext>
            </a:extLst>
          </p:cNvPr>
          <p:cNvSpPr txBox="1"/>
          <p:nvPr/>
        </p:nvSpPr>
        <p:spPr>
          <a:xfrm>
            <a:off x="10214158" y="3047178"/>
            <a:ext cx="511798" cy="523220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rtlCol="1">
            <a:spAutoFit/>
          </a:bodyPr>
          <a:lstStyle/>
          <a:p>
            <a:r>
              <a:rPr lang="ar-SA" sz="2800" b="1" dirty="0">
                <a:solidFill>
                  <a:srgbClr val="5A8CB9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6</a:t>
            </a:r>
            <a:endParaRPr lang="ar-SA" sz="2000" b="1" dirty="0">
              <a:solidFill>
                <a:srgbClr val="5A8CB9"/>
              </a:solidFill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  <p:cxnSp>
        <p:nvCxnSpPr>
          <p:cNvPr id="297" name="رابط مستقيم 296">
            <a:extLst>
              <a:ext uri="{FF2B5EF4-FFF2-40B4-BE49-F238E27FC236}">
                <a16:creationId xmlns:a16="http://schemas.microsoft.com/office/drawing/2014/main" id="{11672140-9245-4560-9916-F08FF95ABF3B}"/>
              </a:ext>
            </a:extLst>
          </p:cNvPr>
          <p:cNvCxnSpPr/>
          <p:nvPr/>
        </p:nvCxnSpPr>
        <p:spPr>
          <a:xfrm>
            <a:off x="8239472" y="3495761"/>
            <a:ext cx="3058005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8" name="علامة الطرح 297">
            <a:extLst>
              <a:ext uri="{FF2B5EF4-FFF2-40B4-BE49-F238E27FC236}">
                <a16:creationId xmlns:a16="http://schemas.microsoft.com/office/drawing/2014/main" id="{82C20E8C-C0B4-4B43-AE14-2A1408774349}"/>
              </a:ext>
            </a:extLst>
          </p:cNvPr>
          <p:cNvSpPr/>
          <p:nvPr/>
        </p:nvSpPr>
        <p:spPr>
          <a:xfrm>
            <a:off x="10978477" y="3133912"/>
            <a:ext cx="354019" cy="235670"/>
          </a:xfrm>
          <a:prstGeom prst="mathMin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99" name="مربع نص 298">
            <a:extLst>
              <a:ext uri="{FF2B5EF4-FFF2-40B4-BE49-F238E27FC236}">
                <a16:creationId xmlns:a16="http://schemas.microsoft.com/office/drawing/2014/main" id="{D95CEB14-CFB9-49CE-B9A7-B320643CC007}"/>
              </a:ext>
            </a:extLst>
          </p:cNvPr>
          <p:cNvSpPr txBox="1"/>
          <p:nvPr/>
        </p:nvSpPr>
        <p:spPr>
          <a:xfrm>
            <a:off x="4340959" y="1470280"/>
            <a:ext cx="1370346" cy="400110"/>
          </a:xfrm>
          <a:prstGeom prst="homePlate">
            <a:avLst>
              <a:gd name="adj" fmla="val 91981"/>
            </a:avLst>
          </a:prstGeom>
          <a:solidFill>
            <a:srgbClr val="F9DBD9"/>
          </a:solidFill>
          <a:ln>
            <a:solidFill>
              <a:schemeClr val="bg1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square" rtlCol="1">
            <a:spAutoFit/>
          </a:bodyPr>
          <a:lstStyle/>
          <a:p>
            <a:pPr algn="ctr"/>
            <a:r>
              <a:rPr lang="ar-SA" sz="2000" b="1" dirty="0">
                <a:solidFill>
                  <a:srgbClr val="5A8CB9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الخطوة الثانية </a:t>
            </a:r>
          </a:p>
        </p:txBody>
      </p:sp>
      <p:graphicFrame>
        <p:nvGraphicFramePr>
          <p:cNvPr id="300" name="جدول 2">
            <a:extLst>
              <a:ext uri="{FF2B5EF4-FFF2-40B4-BE49-F238E27FC236}">
                <a16:creationId xmlns:a16="http://schemas.microsoft.com/office/drawing/2014/main" id="{CFC3F5D3-9131-4A4E-8DF5-47A515A428E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86406063"/>
              </p:ext>
            </p:extLst>
          </p:nvPr>
        </p:nvGraphicFramePr>
        <p:xfrm>
          <a:off x="2960185" y="1985526"/>
          <a:ext cx="2654840" cy="1828800"/>
        </p:xfrm>
        <a:graphic>
          <a:graphicData uri="http://schemas.openxmlformats.org/drawingml/2006/table">
            <a:tbl>
              <a:tblPr rtl="1" firstRow="1" bandRow="1">
                <a:tableStyleId>{5940675A-B579-460E-94D1-54222C63F5DA}</a:tableStyleId>
              </a:tblPr>
              <a:tblGrid>
                <a:gridCol w="716878">
                  <a:extLst>
                    <a:ext uri="{9D8B030D-6E8A-4147-A177-3AD203B41FA5}">
                      <a16:colId xmlns:a16="http://schemas.microsoft.com/office/drawing/2014/main" val="978441963"/>
                    </a:ext>
                  </a:extLst>
                </a:gridCol>
                <a:gridCol w="1937962">
                  <a:extLst>
                    <a:ext uri="{9D8B030D-6E8A-4147-A177-3AD203B41FA5}">
                      <a16:colId xmlns:a16="http://schemas.microsoft.com/office/drawing/2014/main" val="2599250139"/>
                    </a:ext>
                  </a:extLst>
                </a:gridCol>
              </a:tblGrid>
              <a:tr h="330077">
                <a:tc>
                  <a:txBody>
                    <a:bodyPr/>
                    <a:lstStyle/>
                    <a:p>
                      <a:pPr algn="ctr" rtl="1"/>
                      <a:r>
                        <a:rPr lang="ar-SA" b="1" dirty="0">
                          <a:latin typeface="Traditional Arabic" panose="02020603050405020304" pitchFamily="18" charset="-78"/>
                          <a:cs typeface="Traditional Arabic" panose="02020603050405020304" pitchFamily="18" charset="-78"/>
                        </a:rPr>
                        <a:t>آحاد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b="1" dirty="0">
                          <a:latin typeface="Traditional Arabic" panose="02020603050405020304" pitchFamily="18" charset="-78"/>
                          <a:cs typeface="Traditional Arabic" panose="02020603050405020304" pitchFamily="18" charset="-78"/>
                        </a:rPr>
                        <a:t>عشرات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27342285"/>
                  </a:ext>
                </a:extLst>
              </a:tr>
              <a:tr h="1320309">
                <a:tc>
                  <a:txBody>
                    <a:bodyPr/>
                    <a:lstStyle/>
                    <a:p>
                      <a:pPr algn="ctr" rtl="1"/>
                      <a:endParaRPr lang="ar-SA" b="1" dirty="0">
                        <a:latin typeface="Traditional Arabic" panose="02020603050405020304" pitchFamily="18" charset="-78"/>
                        <a:cs typeface="Traditional Arabic" panose="02020603050405020304" pitchFamily="18" charset="-78"/>
                      </a:endParaRPr>
                    </a:p>
                    <a:p>
                      <a:pPr algn="ctr" rtl="1"/>
                      <a:endParaRPr lang="ar-SA" b="1" dirty="0">
                        <a:latin typeface="Traditional Arabic" panose="02020603050405020304" pitchFamily="18" charset="-78"/>
                        <a:cs typeface="Traditional Arabic" panose="02020603050405020304" pitchFamily="18" charset="-78"/>
                      </a:endParaRPr>
                    </a:p>
                    <a:p>
                      <a:pPr algn="ctr" rtl="1"/>
                      <a:endParaRPr lang="ar-SA" b="1" dirty="0">
                        <a:latin typeface="Traditional Arabic" panose="02020603050405020304" pitchFamily="18" charset="-78"/>
                        <a:cs typeface="Traditional Arabic" panose="02020603050405020304" pitchFamily="18" charset="-78"/>
                      </a:endParaRPr>
                    </a:p>
                    <a:p>
                      <a:pPr algn="ctr" rtl="1"/>
                      <a:endParaRPr lang="ar-SA" b="1" dirty="0">
                        <a:latin typeface="Traditional Arabic" panose="02020603050405020304" pitchFamily="18" charset="-78"/>
                        <a:cs typeface="Traditional Arabic" panose="02020603050405020304" pitchFamily="18" charset="-78"/>
                      </a:endParaRPr>
                    </a:p>
                    <a:p>
                      <a:pPr algn="ctr" rtl="1"/>
                      <a:endParaRPr lang="ar-SA" b="1" dirty="0">
                        <a:latin typeface="Traditional Arabic" panose="02020603050405020304" pitchFamily="18" charset="-78"/>
                        <a:cs typeface="Traditional Arabic" panose="02020603050405020304" pitchFamily="18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endParaRPr lang="ar-SA" b="1" dirty="0">
                        <a:latin typeface="Traditional Arabic" panose="02020603050405020304" pitchFamily="18" charset="-78"/>
                        <a:cs typeface="Traditional Arabic" panose="02020603050405020304" pitchFamily="18" charset="-78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47866181"/>
                  </a:ext>
                </a:extLst>
              </a:tr>
            </a:tbl>
          </a:graphicData>
        </a:graphic>
      </p:graphicFrame>
      <p:sp>
        <p:nvSpPr>
          <p:cNvPr id="301" name="مكعب 300">
            <a:extLst>
              <a:ext uri="{FF2B5EF4-FFF2-40B4-BE49-F238E27FC236}">
                <a16:creationId xmlns:a16="http://schemas.microsoft.com/office/drawing/2014/main" id="{D767DF5E-5C2D-41C5-AE4D-2BA2D8C5C999}"/>
              </a:ext>
            </a:extLst>
          </p:cNvPr>
          <p:cNvSpPr/>
          <p:nvPr/>
        </p:nvSpPr>
        <p:spPr>
          <a:xfrm flipH="1">
            <a:off x="1686952" y="3246736"/>
            <a:ext cx="211770" cy="199882"/>
          </a:xfrm>
          <a:prstGeom prst="cube">
            <a:avLst/>
          </a:prstGeom>
          <a:solidFill>
            <a:srgbClr val="FFC000"/>
          </a:solidFill>
          <a:ln w="3175">
            <a:solidFill>
              <a:srgbClr val="FFB31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SA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302" name="مكعب 301">
            <a:extLst>
              <a:ext uri="{FF2B5EF4-FFF2-40B4-BE49-F238E27FC236}">
                <a16:creationId xmlns:a16="http://schemas.microsoft.com/office/drawing/2014/main" id="{5F7DAC04-2CE6-48F3-AD4A-17B9F96999D2}"/>
              </a:ext>
            </a:extLst>
          </p:cNvPr>
          <p:cNvSpPr/>
          <p:nvPr/>
        </p:nvSpPr>
        <p:spPr>
          <a:xfrm flipH="1">
            <a:off x="1686952" y="2974538"/>
            <a:ext cx="211770" cy="199882"/>
          </a:xfrm>
          <a:prstGeom prst="cube">
            <a:avLst/>
          </a:prstGeom>
          <a:solidFill>
            <a:srgbClr val="FFC000"/>
          </a:solidFill>
          <a:ln w="3175">
            <a:solidFill>
              <a:srgbClr val="FFB31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SA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303" name="مكعب 302">
            <a:extLst>
              <a:ext uri="{FF2B5EF4-FFF2-40B4-BE49-F238E27FC236}">
                <a16:creationId xmlns:a16="http://schemas.microsoft.com/office/drawing/2014/main" id="{0C89B35D-4EA4-4F62-8A41-360298FC2B41}"/>
              </a:ext>
            </a:extLst>
          </p:cNvPr>
          <p:cNvSpPr/>
          <p:nvPr/>
        </p:nvSpPr>
        <p:spPr>
          <a:xfrm flipH="1">
            <a:off x="1686952" y="2699726"/>
            <a:ext cx="211770" cy="199882"/>
          </a:xfrm>
          <a:prstGeom prst="cube">
            <a:avLst/>
          </a:prstGeom>
          <a:solidFill>
            <a:srgbClr val="FFC000"/>
          </a:solidFill>
          <a:ln w="3175">
            <a:solidFill>
              <a:srgbClr val="FFB31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SA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304" name="مكعب 303">
            <a:extLst>
              <a:ext uri="{FF2B5EF4-FFF2-40B4-BE49-F238E27FC236}">
                <a16:creationId xmlns:a16="http://schemas.microsoft.com/office/drawing/2014/main" id="{90AC0994-9F9E-41E3-B68E-D0F1FDCAF119}"/>
              </a:ext>
            </a:extLst>
          </p:cNvPr>
          <p:cNvSpPr/>
          <p:nvPr/>
        </p:nvSpPr>
        <p:spPr>
          <a:xfrm flipH="1">
            <a:off x="1686952" y="2423024"/>
            <a:ext cx="211770" cy="199882"/>
          </a:xfrm>
          <a:prstGeom prst="cube">
            <a:avLst/>
          </a:prstGeom>
          <a:solidFill>
            <a:srgbClr val="FFC000"/>
          </a:solidFill>
          <a:ln w="3175">
            <a:solidFill>
              <a:srgbClr val="FFB31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SA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grpSp>
        <p:nvGrpSpPr>
          <p:cNvPr id="305" name="مجموعة 304">
            <a:extLst>
              <a:ext uri="{FF2B5EF4-FFF2-40B4-BE49-F238E27FC236}">
                <a16:creationId xmlns:a16="http://schemas.microsoft.com/office/drawing/2014/main" id="{13F4401F-CFBE-4548-B0E5-E6169F35145E}"/>
              </a:ext>
            </a:extLst>
          </p:cNvPr>
          <p:cNvGrpSpPr/>
          <p:nvPr/>
        </p:nvGrpSpPr>
        <p:grpSpPr>
          <a:xfrm>
            <a:off x="1342056" y="2160157"/>
            <a:ext cx="211770" cy="1304858"/>
            <a:chOff x="3278249" y="1981640"/>
            <a:chExt cx="213156" cy="1543690"/>
          </a:xfrm>
        </p:grpSpPr>
        <p:sp>
          <p:nvSpPr>
            <p:cNvPr id="306" name="مكعب 305">
              <a:extLst>
                <a:ext uri="{FF2B5EF4-FFF2-40B4-BE49-F238E27FC236}">
                  <a16:creationId xmlns:a16="http://schemas.microsoft.com/office/drawing/2014/main" id="{8E8D6540-E3EA-4C5B-A68D-F4985D793E26}"/>
                </a:ext>
              </a:extLst>
            </p:cNvPr>
            <p:cNvSpPr/>
            <p:nvPr/>
          </p:nvSpPr>
          <p:spPr>
            <a:xfrm flipH="1">
              <a:off x="3279635" y="3325448"/>
              <a:ext cx="211770" cy="199882"/>
            </a:xfrm>
            <a:prstGeom prst="cube">
              <a:avLst/>
            </a:prstGeom>
            <a:solidFill>
              <a:srgbClr val="FFC000"/>
            </a:solidFill>
            <a:ln w="3175">
              <a:solidFill>
                <a:srgbClr val="FFB31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307" name="مكعب 306">
              <a:extLst>
                <a:ext uri="{FF2B5EF4-FFF2-40B4-BE49-F238E27FC236}">
                  <a16:creationId xmlns:a16="http://schemas.microsoft.com/office/drawing/2014/main" id="{4D1EC805-ACBC-4944-926C-54B4744B4B85}"/>
                </a:ext>
              </a:extLst>
            </p:cNvPr>
            <p:cNvSpPr/>
            <p:nvPr/>
          </p:nvSpPr>
          <p:spPr>
            <a:xfrm flipH="1">
              <a:off x="3279634" y="3177798"/>
              <a:ext cx="211770" cy="199882"/>
            </a:xfrm>
            <a:prstGeom prst="cube">
              <a:avLst/>
            </a:prstGeom>
            <a:solidFill>
              <a:srgbClr val="FFC000"/>
            </a:solidFill>
            <a:ln w="3175">
              <a:solidFill>
                <a:srgbClr val="FFB31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308" name="مكعب 307">
              <a:extLst>
                <a:ext uri="{FF2B5EF4-FFF2-40B4-BE49-F238E27FC236}">
                  <a16:creationId xmlns:a16="http://schemas.microsoft.com/office/drawing/2014/main" id="{DA0F1BAB-5CCB-4079-A348-8C96F99EE3EE}"/>
                </a:ext>
              </a:extLst>
            </p:cNvPr>
            <p:cNvSpPr/>
            <p:nvPr/>
          </p:nvSpPr>
          <p:spPr>
            <a:xfrm flipH="1">
              <a:off x="3279134" y="3027332"/>
              <a:ext cx="211770" cy="199882"/>
            </a:xfrm>
            <a:prstGeom prst="cube">
              <a:avLst/>
            </a:prstGeom>
            <a:solidFill>
              <a:srgbClr val="FFC000"/>
            </a:solidFill>
            <a:ln w="3175">
              <a:solidFill>
                <a:srgbClr val="FFB31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309" name="مكعب 308">
              <a:extLst>
                <a:ext uri="{FF2B5EF4-FFF2-40B4-BE49-F238E27FC236}">
                  <a16:creationId xmlns:a16="http://schemas.microsoft.com/office/drawing/2014/main" id="{8DBBE321-BB2F-4DC5-B94C-8CEDB77E0534}"/>
                </a:ext>
              </a:extLst>
            </p:cNvPr>
            <p:cNvSpPr/>
            <p:nvPr/>
          </p:nvSpPr>
          <p:spPr>
            <a:xfrm flipH="1">
              <a:off x="3279133" y="2879682"/>
              <a:ext cx="211770" cy="199882"/>
            </a:xfrm>
            <a:prstGeom prst="cube">
              <a:avLst/>
            </a:prstGeom>
            <a:solidFill>
              <a:srgbClr val="FFC000"/>
            </a:solidFill>
            <a:ln w="3175">
              <a:solidFill>
                <a:srgbClr val="FFB31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310" name="مكعب 309">
              <a:extLst>
                <a:ext uri="{FF2B5EF4-FFF2-40B4-BE49-F238E27FC236}">
                  <a16:creationId xmlns:a16="http://schemas.microsoft.com/office/drawing/2014/main" id="{BB60430D-B0B7-4023-A5D6-039EDAE45AB2}"/>
                </a:ext>
              </a:extLst>
            </p:cNvPr>
            <p:cNvSpPr/>
            <p:nvPr/>
          </p:nvSpPr>
          <p:spPr>
            <a:xfrm flipH="1">
              <a:off x="3278752" y="2729531"/>
              <a:ext cx="211770" cy="199882"/>
            </a:xfrm>
            <a:prstGeom prst="cube">
              <a:avLst/>
            </a:prstGeom>
            <a:solidFill>
              <a:srgbClr val="FFC000"/>
            </a:solidFill>
            <a:ln w="3175">
              <a:solidFill>
                <a:srgbClr val="FFB31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311" name="مكعب 310">
              <a:extLst>
                <a:ext uri="{FF2B5EF4-FFF2-40B4-BE49-F238E27FC236}">
                  <a16:creationId xmlns:a16="http://schemas.microsoft.com/office/drawing/2014/main" id="{50B260A4-F9AA-460C-B2F5-11499B7C7577}"/>
                </a:ext>
              </a:extLst>
            </p:cNvPr>
            <p:cNvSpPr/>
            <p:nvPr/>
          </p:nvSpPr>
          <p:spPr>
            <a:xfrm flipH="1">
              <a:off x="3278751" y="2581881"/>
              <a:ext cx="211770" cy="199882"/>
            </a:xfrm>
            <a:prstGeom prst="cube">
              <a:avLst/>
            </a:prstGeom>
            <a:solidFill>
              <a:srgbClr val="FFC000"/>
            </a:solidFill>
            <a:ln w="3175">
              <a:solidFill>
                <a:srgbClr val="FFB31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312" name="مكعب 311">
              <a:extLst>
                <a:ext uri="{FF2B5EF4-FFF2-40B4-BE49-F238E27FC236}">
                  <a16:creationId xmlns:a16="http://schemas.microsoft.com/office/drawing/2014/main" id="{464F2AD6-CAF4-4BB2-A8C0-75CD09982CC0}"/>
                </a:ext>
              </a:extLst>
            </p:cNvPr>
            <p:cNvSpPr/>
            <p:nvPr/>
          </p:nvSpPr>
          <p:spPr>
            <a:xfrm flipH="1">
              <a:off x="3278251" y="2431415"/>
              <a:ext cx="211770" cy="199882"/>
            </a:xfrm>
            <a:prstGeom prst="cube">
              <a:avLst/>
            </a:prstGeom>
            <a:solidFill>
              <a:srgbClr val="FFC000"/>
            </a:solidFill>
            <a:ln w="3175">
              <a:solidFill>
                <a:srgbClr val="FFB31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313" name="مكعب 312">
              <a:extLst>
                <a:ext uri="{FF2B5EF4-FFF2-40B4-BE49-F238E27FC236}">
                  <a16:creationId xmlns:a16="http://schemas.microsoft.com/office/drawing/2014/main" id="{99E6536D-4046-449D-B57B-7D43051742B2}"/>
                </a:ext>
              </a:extLst>
            </p:cNvPr>
            <p:cNvSpPr/>
            <p:nvPr/>
          </p:nvSpPr>
          <p:spPr>
            <a:xfrm flipH="1">
              <a:off x="3278250" y="2283765"/>
              <a:ext cx="211770" cy="199882"/>
            </a:xfrm>
            <a:prstGeom prst="cube">
              <a:avLst/>
            </a:prstGeom>
            <a:solidFill>
              <a:srgbClr val="FFC000"/>
            </a:solidFill>
            <a:ln w="3175">
              <a:solidFill>
                <a:srgbClr val="FFB31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314" name="مكعب 313">
              <a:extLst>
                <a:ext uri="{FF2B5EF4-FFF2-40B4-BE49-F238E27FC236}">
                  <a16:creationId xmlns:a16="http://schemas.microsoft.com/office/drawing/2014/main" id="{FFBD3506-E0A3-4A7C-8EFF-2E50F93009D3}"/>
                </a:ext>
              </a:extLst>
            </p:cNvPr>
            <p:cNvSpPr/>
            <p:nvPr/>
          </p:nvSpPr>
          <p:spPr>
            <a:xfrm flipH="1">
              <a:off x="3278250" y="2129290"/>
              <a:ext cx="211770" cy="199882"/>
            </a:xfrm>
            <a:prstGeom prst="cube">
              <a:avLst/>
            </a:prstGeom>
            <a:solidFill>
              <a:srgbClr val="FFC000"/>
            </a:solidFill>
            <a:ln w="3175">
              <a:solidFill>
                <a:srgbClr val="FFB31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315" name="مكعب 314">
              <a:extLst>
                <a:ext uri="{FF2B5EF4-FFF2-40B4-BE49-F238E27FC236}">
                  <a16:creationId xmlns:a16="http://schemas.microsoft.com/office/drawing/2014/main" id="{FEC0836D-0341-4205-99F9-026DED502478}"/>
                </a:ext>
              </a:extLst>
            </p:cNvPr>
            <p:cNvSpPr/>
            <p:nvPr/>
          </p:nvSpPr>
          <p:spPr>
            <a:xfrm flipH="1">
              <a:off x="3278249" y="1981640"/>
              <a:ext cx="211770" cy="199882"/>
            </a:xfrm>
            <a:prstGeom prst="cube">
              <a:avLst/>
            </a:prstGeom>
            <a:solidFill>
              <a:srgbClr val="FFC000"/>
            </a:solidFill>
            <a:ln w="3175">
              <a:solidFill>
                <a:srgbClr val="FFB31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</p:grpSp>
      <p:grpSp>
        <p:nvGrpSpPr>
          <p:cNvPr id="316" name="مجموعة 315">
            <a:extLst>
              <a:ext uri="{FF2B5EF4-FFF2-40B4-BE49-F238E27FC236}">
                <a16:creationId xmlns:a16="http://schemas.microsoft.com/office/drawing/2014/main" id="{BB67FBC5-562C-4136-BFB9-E90E70C6F955}"/>
              </a:ext>
            </a:extLst>
          </p:cNvPr>
          <p:cNvGrpSpPr/>
          <p:nvPr/>
        </p:nvGrpSpPr>
        <p:grpSpPr>
          <a:xfrm>
            <a:off x="1080095" y="2160157"/>
            <a:ext cx="211770" cy="1304858"/>
            <a:chOff x="3278249" y="1981640"/>
            <a:chExt cx="213156" cy="1543690"/>
          </a:xfrm>
        </p:grpSpPr>
        <p:sp>
          <p:nvSpPr>
            <p:cNvPr id="317" name="مكعب 316">
              <a:extLst>
                <a:ext uri="{FF2B5EF4-FFF2-40B4-BE49-F238E27FC236}">
                  <a16:creationId xmlns:a16="http://schemas.microsoft.com/office/drawing/2014/main" id="{3FC88DA8-8328-4448-B289-0ADF87458965}"/>
                </a:ext>
              </a:extLst>
            </p:cNvPr>
            <p:cNvSpPr/>
            <p:nvPr/>
          </p:nvSpPr>
          <p:spPr>
            <a:xfrm flipH="1">
              <a:off x="3279635" y="3325448"/>
              <a:ext cx="211770" cy="199882"/>
            </a:xfrm>
            <a:prstGeom prst="cube">
              <a:avLst/>
            </a:prstGeom>
            <a:solidFill>
              <a:srgbClr val="FFC000"/>
            </a:solidFill>
            <a:ln w="3175">
              <a:solidFill>
                <a:srgbClr val="FFB31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318" name="مكعب 317">
              <a:extLst>
                <a:ext uri="{FF2B5EF4-FFF2-40B4-BE49-F238E27FC236}">
                  <a16:creationId xmlns:a16="http://schemas.microsoft.com/office/drawing/2014/main" id="{1F06197D-D293-40F6-B585-5FA0B88D32FE}"/>
                </a:ext>
              </a:extLst>
            </p:cNvPr>
            <p:cNvSpPr/>
            <p:nvPr/>
          </p:nvSpPr>
          <p:spPr>
            <a:xfrm flipH="1">
              <a:off x="3279634" y="3177798"/>
              <a:ext cx="211770" cy="199882"/>
            </a:xfrm>
            <a:prstGeom prst="cube">
              <a:avLst/>
            </a:prstGeom>
            <a:solidFill>
              <a:srgbClr val="FFC000"/>
            </a:solidFill>
            <a:ln w="3175">
              <a:solidFill>
                <a:srgbClr val="FFB31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319" name="مكعب 318">
              <a:extLst>
                <a:ext uri="{FF2B5EF4-FFF2-40B4-BE49-F238E27FC236}">
                  <a16:creationId xmlns:a16="http://schemas.microsoft.com/office/drawing/2014/main" id="{FCCA70F0-7C0E-41AE-9175-8D9C27251AF6}"/>
                </a:ext>
              </a:extLst>
            </p:cNvPr>
            <p:cNvSpPr/>
            <p:nvPr/>
          </p:nvSpPr>
          <p:spPr>
            <a:xfrm flipH="1">
              <a:off x="3279134" y="3027332"/>
              <a:ext cx="211770" cy="199882"/>
            </a:xfrm>
            <a:prstGeom prst="cube">
              <a:avLst/>
            </a:prstGeom>
            <a:solidFill>
              <a:srgbClr val="FFC000"/>
            </a:solidFill>
            <a:ln w="3175">
              <a:solidFill>
                <a:srgbClr val="FFB31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320" name="مكعب 319">
              <a:extLst>
                <a:ext uri="{FF2B5EF4-FFF2-40B4-BE49-F238E27FC236}">
                  <a16:creationId xmlns:a16="http://schemas.microsoft.com/office/drawing/2014/main" id="{150C6E37-4771-4885-AF22-EF58330301D4}"/>
                </a:ext>
              </a:extLst>
            </p:cNvPr>
            <p:cNvSpPr/>
            <p:nvPr/>
          </p:nvSpPr>
          <p:spPr>
            <a:xfrm flipH="1">
              <a:off x="3279133" y="2879682"/>
              <a:ext cx="211770" cy="199882"/>
            </a:xfrm>
            <a:prstGeom prst="cube">
              <a:avLst/>
            </a:prstGeom>
            <a:solidFill>
              <a:srgbClr val="FFC000"/>
            </a:solidFill>
            <a:ln w="3175">
              <a:solidFill>
                <a:srgbClr val="FFB31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321" name="مكعب 320">
              <a:extLst>
                <a:ext uri="{FF2B5EF4-FFF2-40B4-BE49-F238E27FC236}">
                  <a16:creationId xmlns:a16="http://schemas.microsoft.com/office/drawing/2014/main" id="{8FA3E928-EF56-4722-919A-1E4B55E70EF9}"/>
                </a:ext>
              </a:extLst>
            </p:cNvPr>
            <p:cNvSpPr/>
            <p:nvPr/>
          </p:nvSpPr>
          <p:spPr>
            <a:xfrm flipH="1">
              <a:off x="3278752" y="2729531"/>
              <a:ext cx="211770" cy="199882"/>
            </a:xfrm>
            <a:prstGeom prst="cube">
              <a:avLst/>
            </a:prstGeom>
            <a:solidFill>
              <a:srgbClr val="FFC000"/>
            </a:solidFill>
            <a:ln w="3175">
              <a:solidFill>
                <a:srgbClr val="FFB31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322" name="مكعب 321">
              <a:extLst>
                <a:ext uri="{FF2B5EF4-FFF2-40B4-BE49-F238E27FC236}">
                  <a16:creationId xmlns:a16="http://schemas.microsoft.com/office/drawing/2014/main" id="{2835542F-6454-427B-8AA4-6EBD223B6840}"/>
                </a:ext>
              </a:extLst>
            </p:cNvPr>
            <p:cNvSpPr/>
            <p:nvPr/>
          </p:nvSpPr>
          <p:spPr>
            <a:xfrm flipH="1">
              <a:off x="3278751" y="2581881"/>
              <a:ext cx="211770" cy="199882"/>
            </a:xfrm>
            <a:prstGeom prst="cube">
              <a:avLst/>
            </a:prstGeom>
            <a:solidFill>
              <a:srgbClr val="FFC000"/>
            </a:solidFill>
            <a:ln w="3175">
              <a:solidFill>
                <a:srgbClr val="FFB31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323" name="مكعب 322">
              <a:extLst>
                <a:ext uri="{FF2B5EF4-FFF2-40B4-BE49-F238E27FC236}">
                  <a16:creationId xmlns:a16="http://schemas.microsoft.com/office/drawing/2014/main" id="{117584CB-A326-405C-939B-F256A30F09A5}"/>
                </a:ext>
              </a:extLst>
            </p:cNvPr>
            <p:cNvSpPr/>
            <p:nvPr/>
          </p:nvSpPr>
          <p:spPr>
            <a:xfrm flipH="1">
              <a:off x="3278251" y="2431415"/>
              <a:ext cx="211770" cy="199882"/>
            </a:xfrm>
            <a:prstGeom prst="cube">
              <a:avLst/>
            </a:prstGeom>
            <a:solidFill>
              <a:srgbClr val="FFC000"/>
            </a:solidFill>
            <a:ln w="3175">
              <a:solidFill>
                <a:srgbClr val="FFB31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324" name="مكعب 323">
              <a:extLst>
                <a:ext uri="{FF2B5EF4-FFF2-40B4-BE49-F238E27FC236}">
                  <a16:creationId xmlns:a16="http://schemas.microsoft.com/office/drawing/2014/main" id="{416B0AE0-6966-46DC-93EC-57FA70354691}"/>
                </a:ext>
              </a:extLst>
            </p:cNvPr>
            <p:cNvSpPr/>
            <p:nvPr/>
          </p:nvSpPr>
          <p:spPr>
            <a:xfrm flipH="1">
              <a:off x="3278250" y="2283765"/>
              <a:ext cx="211770" cy="199882"/>
            </a:xfrm>
            <a:prstGeom prst="cube">
              <a:avLst/>
            </a:prstGeom>
            <a:solidFill>
              <a:srgbClr val="FFC000"/>
            </a:solidFill>
            <a:ln w="3175">
              <a:solidFill>
                <a:srgbClr val="FFB31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325" name="مكعب 324">
              <a:extLst>
                <a:ext uri="{FF2B5EF4-FFF2-40B4-BE49-F238E27FC236}">
                  <a16:creationId xmlns:a16="http://schemas.microsoft.com/office/drawing/2014/main" id="{FBD6B659-A636-489E-A2EC-DE2DF012E571}"/>
                </a:ext>
              </a:extLst>
            </p:cNvPr>
            <p:cNvSpPr/>
            <p:nvPr/>
          </p:nvSpPr>
          <p:spPr>
            <a:xfrm flipH="1">
              <a:off x="3278250" y="2129290"/>
              <a:ext cx="211770" cy="199882"/>
            </a:xfrm>
            <a:prstGeom prst="cube">
              <a:avLst/>
            </a:prstGeom>
            <a:solidFill>
              <a:srgbClr val="FFC000"/>
            </a:solidFill>
            <a:ln w="3175">
              <a:solidFill>
                <a:srgbClr val="FFB31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326" name="مكعب 325">
              <a:extLst>
                <a:ext uri="{FF2B5EF4-FFF2-40B4-BE49-F238E27FC236}">
                  <a16:creationId xmlns:a16="http://schemas.microsoft.com/office/drawing/2014/main" id="{9864B3EF-31FB-4BE8-898C-BBF0290ABA26}"/>
                </a:ext>
              </a:extLst>
            </p:cNvPr>
            <p:cNvSpPr/>
            <p:nvPr/>
          </p:nvSpPr>
          <p:spPr>
            <a:xfrm flipH="1">
              <a:off x="3278249" y="1981640"/>
              <a:ext cx="211770" cy="199882"/>
            </a:xfrm>
            <a:prstGeom prst="cube">
              <a:avLst/>
            </a:prstGeom>
            <a:solidFill>
              <a:srgbClr val="FFC000"/>
            </a:solidFill>
            <a:ln w="3175">
              <a:solidFill>
                <a:srgbClr val="FFB31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</p:grpSp>
      <p:sp>
        <p:nvSpPr>
          <p:cNvPr id="327" name="مربع نص 326">
            <a:extLst>
              <a:ext uri="{FF2B5EF4-FFF2-40B4-BE49-F238E27FC236}">
                <a16:creationId xmlns:a16="http://schemas.microsoft.com/office/drawing/2014/main" id="{F95D106D-D398-4361-91E2-ADF9BE6D9365}"/>
              </a:ext>
            </a:extLst>
          </p:cNvPr>
          <p:cNvSpPr txBox="1"/>
          <p:nvPr/>
        </p:nvSpPr>
        <p:spPr>
          <a:xfrm>
            <a:off x="1282264" y="1471193"/>
            <a:ext cx="3058005" cy="400110"/>
          </a:xfrm>
          <a:prstGeom prst="rect">
            <a:avLst/>
          </a:prstGeom>
          <a:solidFill>
            <a:srgbClr val="FAD089"/>
          </a:solidFill>
          <a:ln>
            <a:solidFill>
              <a:schemeClr val="bg1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square" rtlCol="1">
            <a:spAutoFit/>
          </a:bodyPr>
          <a:lstStyle/>
          <a:p>
            <a:pPr algn="ctr"/>
            <a:r>
              <a:rPr lang="ar-SA" sz="2000" b="1" dirty="0">
                <a:solidFill>
                  <a:srgbClr val="5A8CB9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أعيد تجميع عشرة واحدة إلى 10 آحاد .</a:t>
            </a:r>
          </a:p>
        </p:txBody>
      </p:sp>
      <p:grpSp>
        <p:nvGrpSpPr>
          <p:cNvPr id="328" name="مجموعة 327">
            <a:extLst>
              <a:ext uri="{FF2B5EF4-FFF2-40B4-BE49-F238E27FC236}">
                <a16:creationId xmlns:a16="http://schemas.microsoft.com/office/drawing/2014/main" id="{85ADA0A6-FB76-4B08-B405-BD8AFD87CB65}"/>
              </a:ext>
            </a:extLst>
          </p:cNvPr>
          <p:cNvGrpSpPr/>
          <p:nvPr/>
        </p:nvGrpSpPr>
        <p:grpSpPr>
          <a:xfrm>
            <a:off x="816757" y="2160157"/>
            <a:ext cx="211770" cy="1304858"/>
            <a:chOff x="3278249" y="1981640"/>
            <a:chExt cx="213156" cy="1543690"/>
          </a:xfrm>
        </p:grpSpPr>
        <p:sp>
          <p:nvSpPr>
            <p:cNvPr id="329" name="مكعب 328">
              <a:extLst>
                <a:ext uri="{FF2B5EF4-FFF2-40B4-BE49-F238E27FC236}">
                  <a16:creationId xmlns:a16="http://schemas.microsoft.com/office/drawing/2014/main" id="{A01BFEE6-5AAD-4AA2-AEB5-4ACCED4305D5}"/>
                </a:ext>
              </a:extLst>
            </p:cNvPr>
            <p:cNvSpPr/>
            <p:nvPr/>
          </p:nvSpPr>
          <p:spPr>
            <a:xfrm flipH="1">
              <a:off x="3279635" y="3325448"/>
              <a:ext cx="211770" cy="199882"/>
            </a:xfrm>
            <a:prstGeom prst="cube">
              <a:avLst/>
            </a:prstGeom>
            <a:solidFill>
              <a:srgbClr val="FFC000"/>
            </a:solidFill>
            <a:ln w="3175">
              <a:solidFill>
                <a:srgbClr val="FFB31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330" name="مكعب 329">
              <a:extLst>
                <a:ext uri="{FF2B5EF4-FFF2-40B4-BE49-F238E27FC236}">
                  <a16:creationId xmlns:a16="http://schemas.microsoft.com/office/drawing/2014/main" id="{B300CB8B-7EF3-4BA6-AD76-A558DB3C9414}"/>
                </a:ext>
              </a:extLst>
            </p:cNvPr>
            <p:cNvSpPr/>
            <p:nvPr/>
          </p:nvSpPr>
          <p:spPr>
            <a:xfrm flipH="1">
              <a:off x="3279634" y="3177798"/>
              <a:ext cx="211770" cy="199882"/>
            </a:xfrm>
            <a:prstGeom prst="cube">
              <a:avLst/>
            </a:prstGeom>
            <a:solidFill>
              <a:srgbClr val="FFC000"/>
            </a:solidFill>
            <a:ln w="3175">
              <a:solidFill>
                <a:srgbClr val="FFB31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331" name="مكعب 330">
              <a:extLst>
                <a:ext uri="{FF2B5EF4-FFF2-40B4-BE49-F238E27FC236}">
                  <a16:creationId xmlns:a16="http://schemas.microsoft.com/office/drawing/2014/main" id="{D76D494E-96DA-4BAE-92C6-6D07F90DC55B}"/>
                </a:ext>
              </a:extLst>
            </p:cNvPr>
            <p:cNvSpPr/>
            <p:nvPr/>
          </p:nvSpPr>
          <p:spPr>
            <a:xfrm flipH="1">
              <a:off x="3279134" y="3027332"/>
              <a:ext cx="211770" cy="199882"/>
            </a:xfrm>
            <a:prstGeom prst="cube">
              <a:avLst/>
            </a:prstGeom>
            <a:solidFill>
              <a:srgbClr val="FFC000"/>
            </a:solidFill>
            <a:ln w="3175">
              <a:solidFill>
                <a:srgbClr val="FFB31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332" name="مكعب 331">
              <a:extLst>
                <a:ext uri="{FF2B5EF4-FFF2-40B4-BE49-F238E27FC236}">
                  <a16:creationId xmlns:a16="http://schemas.microsoft.com/office/drawing/2014/main" id="{203A70CC-90C8-45CF-B1A2-5E0EEDC72409}"/>
                </a:ext>
              </a:extLst>
            </p:cNvPr>
            <p:cNvSpPr/>
            <p:nvPr/>
          </p:nvSpPr>
          <p:spPr>
            <a:xfrm flipH="1">
              <a:off x="3279133" y="2879682"/>
              <a:ext cx="211770" cy="199882"/>
            </a:xfrm>
            <a:prstGeom prst="cube">
              <a:avLst/>
            </a:prstGeom>
            <a:solidFill>
              <a:srgbClr val="FFC000"/>
            </a:solidFill>
            <a:ln w="3175">
              <a:solidFill>
                <a:srgbClr val="FFB31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333" name="مكعب 332">
              <a:extLst>
                <a:ext uri="{FF2B5EF4-FFF2-40B4-BE49-F238E27FC236}">
                  <a16:creationId xmlns:a16="http://schemas.microsoft.com/office/drawing/2014/main" id="{D15EDC10-9490-4A7C-AFEF-190533EA7AE7}"/>
                </a:ext>
              </a:extLst>
            </p:cNvPr>
            <p:cNvSpPr/>
            <p:nvPr/>
          </p:nvSpPr>
          <p:spPr>
            <a:xfrm flipH="1">
              <a:off x="3278752" y="2729531"/>
              <a:ext cx="211770" cy="199882"/>
            </a:xfrm>
            <a:prstGeom prst="cube">
              <a:avLst/>
            </a:prstGeom>
            <a:solidFill>
              <a:srgbClr val="FFC000"/>
            </a:solidFill>
            <a:ln w="3175">
              <a:solidFill>
                <a:srgbClr val="FFB31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334" name="مكعب 333">
              <a:extLst>
                <a:ext uri="{FF2B5EF4-FFF2-40B4-BE49-F238E27FC236}">
                  <a16:creationId xmlns:a16="http://schemas.microsoft.com/office/drawing/2014/main" id="{2ECEBF93-5FDE-420B-82A5-735558008059}"/>
                </a:ext>
              </a:extLst>
            </p:cNvPr>
            <p:cNvSpPr/>
            <p:nvPr/>
          </p:nvSpPr>
          <p:spPr>
            <a:xfrm flipH="1">
              <a:off x="3278751" y="2581881"/>
              <a:ext cx="211770" cy="199882"/>
            </a:xfrm>
            <a:prstGeom prst="cube">
              <a:avLst/>
            </a:prstGeom>
            <a:solidFill>
              <a:srgbClr val="FFC000"/>
            </a:solidFill>
            <a:ln w="3175">
              <a:solidFill>
                <a:srgbClr val="FFB31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335" name="مكعب 334">
              <a:extLst>
                <a:ext uri="{FF2B5EF4-FFF2-40B4-BE49-F238E27FC236}">
                  <a16:creationId xmlns:a16="http://schemas.microsoft.com/office/drawing/2014/main" id="{15139C46-C4CC-48A3-82AD-FDB7CFFB83A6}"/>
                </a:ext>
              </a:extLst>
            </p:cNvPr>
            <p:cNvSpPr/>
            <p:nvPr/>
          </p:nvSpPr>
          <p:spPr>
            <a:xfrm flipH="1">
              <a:off x="3278251" y="2431415"/>
              <a:ext cx="211770" cy="199882"/>
            </a:xfrm>
            <a:prstGeom prst="cube">
              <a:avLst/>
            </a:prstGeom>
            <a:solidFill>
              <a:srgbClr val="FFC000"/>
            </a:solidFill>
            <a:ln w="3175">
              <a:solidFill>
                <a:srgbClr val="FFB31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336" name="مكعب 335">
              <a:extLst>
                <a:ext uri="{FF2B5EF4-FFF2-40B4-BE49-F238E27FC236}">
                  <a16:creationId xmlns:a16="http://schemas.microsoft.com/office/drawing/2014/main" id="{32D749D7-609D-4BB6-B14F-EEEB0E5FE491}"/>
                </a:ext>
              </a:extLst>
            </p:cNvPr>
            <p:cNvSpPr/>
            <p:nvPr/>
          </p:nvSpPr>
          <p:spPr>
            <a:xfrm flipH="1">
              <a:off x="3278250" y="2283765"/>
              <a:ext cx="211770" cy="199882"/>
            </a:xfrm>
            <a:prstGeom prst="cube">
              <a:avLst/>
            </a:prstGeom>
            <a:solidFill>
              <a:srgbClr val="FFC000"/>
            </a:solidFill>
            <a:ln w="3175">
              <a:solidFill>
                <a:srgbClr val="FFB31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337" name="مكعب 336">
              <a:extLst>
                <a:ext uri="{FF2B5EF4-FFF2-40B4-BE49-F238E27FC236}">
                  <a16:creationId xmlns:a16="http://schemas.microsoft.com/office/drawing/2014/main" id="{0484C0DC-9B0F-4E00-823E-68AB0C5A97EA}"/>
                </a:ext>
              </a:extLst>
            </p:cNvPr>
            <p:cNvSpPr/>
            <p:nvPr/>
          </p:nvSpPr>
          <p:spPr>
            <a:xfrm flipH="1">
              <a:off x="3278250" y="2129290"/>
              <a:ext cx="211770" cy="199882"/>
            </a:xfrm>
            <a:prstGeom prst="cube">
              <a:avLst/>
            </a:prstGeom>
            <a:solidFill>
              <a:srgbClr val="FFC000"/>
            </a:solidFill>
            <a:ln w="3175">
              <a:solidFill>
                <a:srgbClr val="FFB31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338" name="مكعب 337">
              <a:extLst>
                <a:ext uri="{FF2B5EF4-FFF2-40B4-BE49-F238E27FC236}">
                  <a16:creationId xmlns:a16="http://schemas.microsoft.com/office/drawing/2014/main" id="{4510E234-B855-4DCC-93A0-48E17F9F8459}"/>
                </a:ext>
              </a:extLst>
            </p:cNvPr>
            <p:cNvSpPr/>
            <p:nvPr/>
          </p:nvSpPr>
          <p:spPr>
            <a:xfrm flipH="1">
              <a:off x="3278249" y="1981640"/>
              <a:ext cx="211770" cy="199882"/>
            </a:xfrm>
            <a:prstGeom prst="cube">
              <a:avLst/>
            </a:prstGeom>
            <a:solidFill>
              <a:srgbClr val="FFC000"/>
            </a:solidFill>
            <a:ln w="3175">
              <a:solidFill>
                <a:srgbClr val="FFB31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</p:grpSp>
      <p:sp>
        <p:nvSpPr>
          <p:cNvPr id="339" name="مربع نص 338">
            <a:extLst>
              <a:ext uri="{FF2B5EF4-FFF2-40B4-BE49-F238E27FC236}">
                <a16:creationId xmlns:a16="http://schemas.microsoft.com/office/drawing/2014/main" id="{4A525D2C-A840-4EC3-BFCC-39557B0BC8F9}"/>
              </a:ext>
            </a:extLst>
          </p:cNvPr>
          <p:cNvSpPr txBox="1"/>
          <p:nvPr/>
        </p:nvSpPr>
        <p:spPr>
          <a:xfrm>
            <a:off x="3489063" y="2695310"/>
            <a:ext cx="1844429" cy="523220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rtlCol="1">
            <a:spAutoFit/>
          </a:bodyPr>
          <a:lstStyle/>
          <a:p>
            <a:r>
              <a:rPr lang="ar-SA" sz="2800" b="1" dirty="0">
                <a:solidFill>
                  <a:srgbClr val="5A8CB9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4             3</a:t>
            </a:r>
            <a:endParaRPr lang="ar-SA" sz="2000" b="1" dirty="0">
              <a:solidFill>
                <a:srgbClr val="5A8CB9"/>
              </a:solidFill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  <p:sp>
        <p:nvSpPr>
          <p:cNvPr id="340" name="مربع نص 339">
            <a:extLst>
              <a:ext uri="{FF2B5EF4-FFF2-40B4-BE49-F238E27FC236}">
                <a16:creationId xmlns:a16="http://schemas.microsoft.com/office/drawing/2014/main" id="{BB43DB45-5CEE-45A4-A2A2-CB0195E03B6F}"/>
              </a:ext>
            </a:extLst>
          </p:cNvPr>
          <p:cNvSpPr txBox="1"/>
          <p:nvPr/>
        </p:nvSpPr>
        <p:spPr>
          <a:xfrm>
            <a:off x="4858286" y="3055226"/>
            <a:ext cx="511798" cy="523220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rtlCol="1">
            <a:spAutoFit/>
          </a:bodyPr>
          <a:lstStyle/>
          <a:p>
            <a:r>
              <a:rPr lang="ar-SA" sz="2800" b="1" dirty="0">
                <a:solidFill>
                  <a:srgbClr val="5A8CB9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6</a:t>
            </a:r>
            <a:endParaRPr lang="ar-SA" sz="2000" b="1" dirty="0">
              <a:solidFill>
                <a:srgbClr val="5A8CB9"/>
              </a:solidFill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  <p:cxnSp>
        <p:nvCxnSpPr>
          <p:cNvPr id="341" name="رابط مستقيم 340">
            <a:extLst>
              <a:ext uri="{FF2B5EF4-FFF2-40B4-BE49-F238E27FC236}">
                <a16:creationId xmlns:a16="http://schemas.microsoft.com/office/drawing/2014/main" id="{CEF47B9D-0459-48F0-8776-135A6712E558}"/>
              </a:ext>
            </a:extLst>
          </p:cNvPr>
          <p:cNvCxnSpPr/>
          <p:nvPr/>
        </p:nvCxnSpPr>
        <p:spPr>
          <a:xfrm>
            <a:off x="2936435" y="3484718"/>
            <a:ext cx="3058005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2" name="علامة الطرح 341">
            <a:extLst>
              <a:ext uri="{FF2B5EF4-FFF2-40B4-BE49-F238E27FC236}">
                <a16:creationId xmlns:a16="http://schemas.microsoft.com/office/drawing/2014/main" id="{483D874F-DC50-4A9C-9E65-AA3D2FFB546E}"/>
              </a:ext>
            </a:extLst>
          </p:cNvPr>
          <p:cNvSpPr/>
          <p:nvPr/>
        </p:nvSpPr>
        <p:spPr>
          <a:xfrm>
            <a:off x="5675440" y="3122869"/>
            <a:ext cx="354019" cy="235670"/>
          </a:xfrm>
          <a:prstGeom prst="mathMin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" name="مستطيل 1">
            <a:extLst>
              <a:ext uri="{FF2B5EF4-FFF2-40B4-BE49-F238E27FC236}">
                <a16:creationId xmlns:a16="http://schemas.microsoft.com/office/drawing/2014/main" id="{F834D1C5-C3B2-4E27-9C3D-E38F81EDD4C5}"/>
              </a:ext>
            </a:extLst>
          </p:cNvPr>
          <p:cNvSpPr/>
          <p:nvPr/>
        </p:nvSpPr>
        <p:spPr>
          <a:xfrm>
            <a:off x="10403449" y="2408305"/>
            <a:ext cx="316582" cy="317145"/>
          </a:xfrm>
          <a:prstGeom prst="rect">
            <a:avLst/>
          </a:prstGeom>
          <a:solidFill>
            <a:schemeClr val="bg1"/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43" name="مستطيل 342">
            <a:extLst>
              <a:ext uri="{FF2B5EF4-FFF2-40B4-BE49-F238E27FC236}">
                <a16:creationId xmlns:a16="http://schemas.microsoft.com/office/drawing/2014/main" id="{6C3587D0-B270-4388-BAE8-CA4A335F210C}"/>
              </a:ext>
            </a:extLst>
          </p:cNvPr>
          <p:cNvSpPr/>
          <p:nvPr/>
        </p:nvSpPr>
        <p:spPr>
          <a:xfrm>
            <a:off x="9045906" y="2416427"/>
            <a:ext cx="316582" cy="317145"/>
          </a:xfrm>
          <a:prstGeom prst="rect">
            <a:avLst/>
          </a:prstGeom>
          <a:solidFill>
            <a:schemeClr val="bg1"/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44" name="مستطيل 343">
            <a:extLst>
              <a:ext uri="{FF2B5EF4-FFF2-40B4-BE49-F238E27FC236}">
                <a16:creationId xmlns:a16="http://schemas.microsoft.com/office/drawing/2014/main" id="{0B279D75-C85A-4ED0-AE45-7FDB859A13B6}"/>
              </a:ext>
            </a:extLst>
          </p:cNvPr>
          <p:cNvSpPr/>
          <p:nvPr/>
        </p:nvSpPr>
        <p:spPr>
          <a:xfrm>
            <a:off x="4986418" y="2398824"/>
            <a:ext cx="316582" cy="317145"/>
          </a:xfrm>
          <a:prstGeom prst="rect">
            <a:avLst/>
          </a:prstGeom>
          <a:solidFill>
            <a:schemeClr val="bg1"/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45" name="مستطيل 344">
            <a:extLst>
              <a:ext uri="{FF2B5EF4-FFF2-40B4-BE49-F238E27FC236}">
                <a16:creationId xmlns:a16="http://schemas.microsoft.com/office/drawing/2014/main" id="{DEE7486A-AC99-4545-8926-988BB4B06861}"/>
              </a:ext>
            </a:extLst>
          </p:cNvPr>
          <p:cNvSpPr/>
          <p:nvPr/>
        </p:nvSpPr>
        <p:spPr>
          <a:xfrm>
            <a:off x="3628875" y="2406946"/>
            <a:ext cx="316582" cy="317145"/>
          </a:xfrm>
          <a:prstGeom prst="rect">
            <a:avLst/>
          </a:prstGeom>
          <a:solidFill>
            <a:schemeClr val="bg1"/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cxnSp>
        <p:nvCxnSpPr>
          <p:cNvPr id="6" name="رابط مستقيم 5">
            <a:extLst>
              <a:ext uri="{FF2B5EF4-FFF2-40B4-BE49-F238E27FC236}">
                <a16:creationId xmlns:a16="http://schemas.microsoft.com/office/drawing/2014/main" id="{0E8BB375-ECBC-4022-B587-6459C6AA4C2C}"/>
              </a:ext>
            </a:extLst>
          </p:cNvPr>
          <p:cNvCxnSpPr/>
          <p:nvPr/>
        </p:nvCxnSpPr>
        <p:spPr>
          <a:xfrm flipH="1">
            <a:off x="4986418" y="2836489"/>
            <a:ext cx="316582" cy="189958"/>
          </a:xfrm>
          <a:prstGeom prst="line">
            <a:avLst/>
          </a:prstGeom>
          <a:ln>
            <a:solidFill>
              <a:srgbClr val="DE442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6" name="رابط مستقيم 345">
            <a:extLst>
              <a:ext uri="{FF2B5EF4-FFF2-40B4-BE49-F238E27FC236}">
                <a16:creationId xmlns:a16="http://schemas.microsoft.com/office/drawing/2014/main" id="{D7347117-248D-43FC-AB1B-F1092C5F415F}"/>
              </a:ext>
            </a:extLst>
          </p:cNvPr>
          <p:cNvCxnSpPr/>
          <p:nvPr/>
        </p:nvCxnSpPr>
        <p:spPr>
          <a:xfrm flipH="1">
            <a:off x="3672089" y="2836489"/>
            <a:ext cx="316582" cy="189958"/>
          </a:xfrm>
          <a:prstGeom prst="line">
            <a:avLst/>
          </a:prstGeom>
          <a:ln>
            <a:solidFill>
              <a:srgbClr val="DE442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7" name="مربع نص 346">
            <a:extLst>
              <a:ext uri="{FF2B5EF4-FFF2-40B4-BE49-F238E27FC236}">
                <a16:creationId xmlns:a16="http://schemas.microsoft.com/office/drawing/2014/main" id="{2191715B-A162-495D-B89C-0CF657ED66C3}"/>
              </a:ext>
            </a:extLst>
          </p:cNvPr>
          <p:cNvSpPr txBox="1"/>
          <p:nvPr/>
        </p:nvSpPr>
        <p:spPr>
          <a:xfrm>
            <a:off x="3467771" y="2322070"/>
            <a:ext cx="511798" cy="523220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rtlCol="1">
            <a:spAutoFit/>
          </a:bodyPr>
          <a:lstStyle/>
          <a:p>
            <a:r>
              <a:rPr lang="ar-SA" sz="2800" b="1" dirty="0">
                <a:solidFill>
                  <a:srgbClr val="FF000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2</a:t>
            </a:r>
            <a:endParaRPr lang="ar-SA" sz="2000" b="1" dirty="0">
              <a:solidFill>
                <a:srgbClr val="FF0000"/>
              </a:solidFill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  <p:sp>
        <p:nvSpPr>
          <p:cNvPr id="348" name="مربع نص 347">
            <a:extLst>
              <a:ext uri="{FF2B5EF4-FFF2-40B4-BE49-F238E27FC236}">
                <a16:creationId xmlns:a16="http://schemas.microsoft.com/office/drawing/2014/main" id="{C0271F4D-3782-4671-8DA2-C5904B3197D4}"/>
              </a:ext>
            </a:extLst>
          </p:cNvPr>
          <p:cNvSpPr txBox="1"/>
          <p:nvPr/>
        </p:nvSpPr>
        <p:spPr>
          <a:xfrm>
            <a:off x="4887828" y="2331907"/>
            <a:ext cx="511798" cy="461665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rtlCol="1">
            <a:spAutoFit/>
          </a:bodyPr>
          <a:lstStyle/>
          <a:p>
            <a:r>
              <a:rPr lang="ar-SA" sz="2400" b="1" dirty="0">
                <a:solidFill>
                  <a:srgbClr val="FF000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14</a:t>
            </a:r>
            <a:endParaRPr lang="ar-SA" b="1" dirty="0">
              <a:solidFill>
                <a:srgbClr val="FF0000"/>
              </a:solidFill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  <p:sp>
        <p:nvSpPr>
          <p:cNvPr id="7" name="مستطيل: زوايا مستديرة 6">
            <a:extLst>
              <a:ext uri="{FF2B5EF4-FFF2-40B4-BE49-F238E27FC236}">
                <a16:creationId xmlns:a16="http://schemas.microsoft.com/office/drawing/2014/main" id="{63AA8A62-0B2D-413B-A62D-56812E552415}"/>
              </a:ext>
            </a:extLst>
          </p:cNvPr>
          <p:cNvSpPr/>
          <p:nvPr/>
        </p:nvSpPr>
        <p:spPr>
          <a:xfrm>
            <a:off x="1293050" y="2095632"/>
            <a:ext cx="325631" cy="1433835"/>
          </a:xfrm>
          <a:prstGeom prst="roundRect">
            <a:avLst/>
          </a:prstGeom>
          <a:solidFill>
            <a:schemeClr val="bg1">
              <a:lumMod val="50000"/>
              <a:alpha val="5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49" name="سهم: منحني لأعلى 348">
            <a:extLst>
              <a:ext uri="{FF2B5EF4-FFF2-40B4-BE49-F238E27FC236}">
                <a16:creationId xmlns:a16="http://schemas.microsoft.com/office/drawing/2014/main" id="{BBA03BC9-DE18-4919-9AAD-DB3F5F9445E5}"/>
              </a:ext>
            </a:extLst>
          </p:cNvPr>
          <p:cNvSpPr/>
          <p:nvPr/>
        </p:nvSpPr>
        <p:spPr>
          <a:xfrm>
            <a:off x="1448628" y="3495761"/>
            <a:ext cx="882779" cy="329608"/>
          </a:xfrm>
          <a:prstGeom prst="curvedUpArrow">
            <a:avLst/>
          </a:prstGeom>
          <a:solidFill>
            <a:schemeClr val="bg1">
              <a:lumMod val="6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350" name="مكعب 349">
            <a:extLst>
              <a:ext uri="{FF2B5EF4-FFF2-40B4-BE49-F238E27FC236}">
                <a16:creationId xmlns:a16="http://schemas.microsoft.com/office/drawing/2014/main" id="{D3A37D05-33F7-40AE-A3AC-31F7F9C47854}"/>
              </a:ext>
            </a:extLst>
          </p:cNvPr>
          <p:cNvSpPr/>
          <p:nvPr/>
        </p:nvSpPr>
        <p:spPr>
          <a:xfrm flipH="1">
            <a:off x="1968987" y="3260864"/>
            <a:ext cx="211770" cy="199882"/>
          </a:xfrm>
          <a:prstGeom prst="cube">
            <a:avLst/>
          </a:prstGeom>
          <a:solidFill>
            <a:schemeClr val="bg1">
              <a:lumMod val="65000"/>
            </a:schemeClr>
          </a:solidFill>
          <a:ln w="3175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SA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351" name="مكعب 350">
            <a:extLst>
              <a:ext uri="{FF2B5EF4-FFF2-40B4-BE49-F238E27FC236}">
                <a16:creationId xmlns:a16="http://schemas.microsoft.com/office/drawing/2014/main" id="{1279F0D6-3411-45C0-B2C8-0CE1CD36F447}"/>
              </a:ext>
            </a:extLst>
          </p:cNvPr>
          <p:cNvSpPr/>
          <p:nvPr/>
        </p:nvSpPr>
        <p:spPr>
          <a:xfrm flipH="1">
            <a:off x="1971778" y="3030227"/>
            <a:ext cx="211770" cy="199882"/>
          </a:xfrm>
          <a:prstGeom prst="cube">
            <a:avLst/>
          </a:prstGeom>
          <a:solidFill>
            <a:schemeClr val="bg1">
              <a:lumMod val="65000"/>
            </a:schemeClr>
          </a:solidFill>
          <a:ln w="3175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SA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352" name="مكعب 351">
            <a:extLst>
              <a:ext uri="{FF2B5EF4-FFF2-40B4-BE49-F238E27FC236}">
                <a16:creationId xmlns:a16="http://schemas.microsoft.com/office/drawing/2014/main" id="{DC17677B-8882-4BFC-81D7-C148477845FA}"/>
              </a:ext>
            </a:extLst>
          </p:cNvPr>
          <p:cNvSpPr/>
          <p:nvPr/>
        </p:nvSpPr>
        <p:spPr>
          <a:xfrm flipH="1">
            <a:off x="1985726" y="2771582"/>
            <a:ext cx="211770" cy="199882"/>
          </a:xfrm>
          <a:prstGeom prst="cube">
            <a:avLst/>
          </a:prstGeom>
          <a:solidFill>
            <a:schemeClr val="bg1">
              <a:lumMod val="65000"/>
            </a:schemeClr>
          </a:solidFill>
          <a:ln w="3175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SA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353" name="مكعب 352">
            <a:extLst>
              <a:ext uri="{FF2B5EF4-FFF2-40B4-BE49-F238E27FC236}">
                <a16:creationId xmlns:a16="http://schemas.microsoft.com/office/drawing/2014/main" id="{CD03006E-E011-4C80-9CA3-AFB0CD49A532}"/>
              </a:ext>
            </a:extLst>
          </p:cNvPr>
          <p:cNvSpPr/>
          <p:nvPr/>
        </p:nvSpPr>
        <p:spPr>
          <a:xfrm flipH="1">
            <a:off x="1988517" y="2540945"/>
            <a:ext cx="211770" cy="199882"/>
          </a:xfrm>
          <a:prstGeom prst="cube">
            <a:avLst/>
          </a:prstGeom>
          <a:solidFill>
            <a:schemeClr val="bg1">
              <a:lumMod val="65000"/>
            </a:schemeClr>
          </a:solidFill>
          <a:ln w="3175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SA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354" name="مكعب 353">
            <a:extLst>
              <a:ext uri="{FF2B5EF4-FFF2-40B4-BE49-F238E27FC236}">
                <a16:creationId xmlns:a16="http://schemas.microsoft.com/office/drawing/2014/main" id="{FD650E58-FF9C-4546-B42E-48D7FAE0CE1F}"/>
              </a:ext>
            </a:extLst>
          </p:cNvPr>
          <p:cNvSpPr/>
          <p:nvPr/>
        </p:nvSpPr>
        <p:spPr>
          <a:xfrm flipH="1">
            <a:off x="1991819" y="2295659"/>
            <a:ext cx="211770" cy="199882"/>
          </a:xfrm>
          <a:prstGeom prst="cube">
            <a:avLst/>
          </a:prstGeom>
          <a:solidFill>
            <a:schemeClr val="bg1">
              <a:lumMod val="65000"/>
            </a:schemeClr>
          </a:solidFill>
          <a:ln w="3175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SA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355" name="مكعب 354">
            <a:extLst>
              <a:ext uri="{FF2B5EF4-FFF2-40B4-BE49-F238E27FC236}">
                <a16:creationId xmlns:a16="http://schemas.microsoft.com/office/drawing/2014/main" id="{98BA2461-728B-4359-AFAA-F8703180DF8D}"/>
              </a:ext>
            </a:extLst>
          </p:cNvPr>
          <p:cNvSpPr/>
          <p:nvPr/>
        </p:nvSpPr>
        <p:spPr>
          <a:xfrm flipH="1">
            <a:off x="2283473" y="3282989"/>
            <a:ext cx="211770" cy="199882"/>
          </a:xfrm>
          <a:prstGeom prst="cube">
            <a:avLst/>
          </a:prstGeom>
          <a:solidFill>
            <a:schemeClr val="bg1">
              <a:lumMod val="65000"/>
            </a:schemeClr>
          </a:solidFill>
          <a:ln w="3175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SA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356" name="مكعب 355">
            <a:extLst>
              <a:ext uri="{FF2B5EF4-FFF2-40B4-BE49-F238E27FC236}">
                <a16:creationId xmlns:a16="http://schemas.microsoft.com/office/drawing/2014/main" id="{4C64A127-D043-4E82-BDA4-2C8A886C06B8}"/>
              </a:ext>
            </a:extLst>
          </p:cNvPr>
          <p:cNvSpPr/>
          <p:nvPr/>
        </p:nvSpPr>
        <p:spPr>
          <a:xfrm flipH="1">
            <a:off x="2286264" y="3052352"/>
            <a:ext cx="211770" cy="199882"/>
          </a:xfrm>
          <a:prstGeom prst="cube">
            <a:avLst/>
          </a:prstGeom>
          <a:solidFill>
            <a:schemeClr val="bg1">
              <a:lumMod val="65000"/>
            </a:schemeClr>
          </a:solidFill>
          <a:ln w="3175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SA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357" name="مكعب 356">
            <a:extLst>
              <a:ext uri="{FF2B5EF4-FFF2-40B4-BE49-F238E27FC236}">
                <a16:creationId xmlns:a16="http://schemas.microsoft.com/office/drawing/2014/main" id="{C797F85B-2505-4DF9-A772-7113BFD633EB}"/>
              </a:ext>
            </a:extLst>
          </p:cNvPr>
          <p:cNvSpPr/>
          <p:nvPr/>
        </p:nvSpPr>
        <p:spPr>
          <a:xfrm flipH="1">
            <a:off x="2300212" y="2793707"/>
            <a:ext cx="211770" cy="199882"/>
          </a:xfrm>
          <a:prstGeom prst="cube">
            <a:avLst/>
          </a:prstGeom>
          <a:solidFill>
            <a:schemeClr val="bg1">
              <a:lumMod val="65000"/>
            </a:schemeClr>
          </a:solidFill>
          <a:ln w="3175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SA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358" name="مكعب 357">
            <a:extLst>
              <a:ext uri="{FF2B5EF4-FFF2-40B4-BE49-F238E27FC236}">
                <a16:creationId xmlns:a16="http://schemas.microsoft.com/office/drawing/2014/main" id="{7CACF6C3-15C7-4BCF-8B9C-934AE9A67EA8}"/>
              </a:ext>
            </a:extLst>
          </p:cNvPr>
          <p:cNvSpPr/>
          <p:nvPr/>
        </p:nvSpPr>
        <p:spPr>
          <a:xfrm flipH="1">
            <a:off x="2303003" y="2563070"/>
            <a:ext cx="211770" cy="199882"/>
          </a:xfrm>
          <a:prstGeom prst="cube">
            <a:avLst/>
          </a:prstGeom>
          <a:solidFill>
            <a:schemeClr val="bg1">
              <a:lumMod val="65000"/>
            </a:schemeClr>
          </a:solidFill>
          <a:ln w="3175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SA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359" name="مكعب 358">
            <a:extLst>
              <a:ext uri="{FF2B5EF4-FFF2-40B4-BE49-F238E27FC236}">
                <a16:creationId xmlns:a16="http://schemas.microsoft.com/office/drawing/2014/main" id="{16C4A63E-4BCC-4E78-A3AC-C77C2BD33C9F}"/>
              </a:ext>
            </a:extLst>
          </p:cNvPr>
          <p:cNvSpPr/>
          <p:nvPr/>
        </p:nvSpPr>
        <p:spPr>
          <a:xfrm flipH="1">
            <a:off x="2306305" y="2317784"/>
            <a:ext cx="211770" cy="199882"/>
          </a:xfrm>
          <a:prstGeom prst="cube">
            <a:avLst/>
          </a:prstGeom>
          <a:solidFill>
            <a:schemeClr val="bg1">
              <a:lumMod val="65000"/>
            </a:schemeClr>
          </a:solidFill>
          <a:ln w="3175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SA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360" name="مربع نص 359">
            <a:extLst>
              <a:ext uri="{FF2B5EF4-FFF2-40B4-BE49-F238E27FC236}">
                <a16:creationId xmlns:a16="http://schemas.microsoft.com/office/drawing/2014/main" id="{5524A437-7310-43BC-A1F2-88DA64EE3C42}"/>
              </a:ext>
            </a:extLst>
          </p:cNvPr>
          <p:cNvSpPr txBox="1"/>
          <p:nvPr/>
        </p:nvSpPr>
        <p:spPr>
          <a:xfrm>
            <a:off x="9848777" y="3884445"/>
            <a:ext cx="1370346" cy="400110"/>
          </a:xfrm>
          <a:prstGeom prst="homePlate">
            <a:avLst>
              <a:gd name="adj" fmla="val 91981"/>
            </a:avLst>
          </a:prstGeom>
          <a:solidFill>
            <a:srgbClr val="F9DBD9"/>
          </a:solidFill>
          <a:ln>
            <a:solidFill>
              <a:schemeClr val="bg1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square" rtlCol="1">
            <a:spAutoFit/>
          </a:bodyPr>
          <a:lstStyle/>
          <a:p>
            <a:pPr algn="ctr"/>
            <a:r>
              <a:rPr lang="ar-SA" sz="2000" b="1" dirty="0">
                <a:solidFill>
                  <a:srgbClr val="5A8CB9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الخطوة الثالثة </a:t>
            </a:r>
          </a:p>
        </p:txBody>
      </p:sp>
      <p:graphicFrame>
        <p:nvGraphicFramePr>
          <p:cNvPr id="361" name="جدول 2">
            <a:extLst>
              <a:ext uri="{FF2B5EF4-FFF2-40B4-BE49-F238E27FC236}">
                <a16:creationId xmlns:a16="http://schemas.microsoft.com/office/drawing/2014/main" id="{9E3E8A63-2122-4A40-9C22-8322A4B82F7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23884038"/>
              </p:ext>
            </p:extLst>
          </p:nvPr>
        </p:nvGraphicFramePr>
        <p:xfrm>
          <a:off x="8468003" y="4399691"/>
          <a:ext cx="2654840" cy="1828800"/>
        </p:xfrm>
        <a:graphic>
          <a:graphicData uri="http://schemas.openxmlformats.org/drawingml/2006/table">
            <a:tbl>
              <a:tblPr rtl="1" firstRow="1" bandRow="1">
                <a:tableStyleId>{5940675A-B579-460E-94D1-54222C63F5DA}</a:tableStyleId>
              </a:tblPr>
              <a:tblGrid>
                <a:gridCol w="716878">
                  <a:extLst>
                    <a:ext uri="{9D8B030D-6E8A-4147-A177-3AD203B41FA5}">
                      <a16:colId xmlns:a16="http://schemas.microsoft.com/office/drawing/2014/main" val="978441963"/>
                    </a:ext>
                  </a:extLst>
                </a:gridCol>
                <a:gridCol w="1937962">
                  <a:extLst>
                    <a:ext uri="{9D8B030D-6E8A-4147-A177-3AD203B41FA5}">
                      <a16:colId xmlns:a16="http://schemas.microsoft.com/office/drawing/2014/main" val="2599250139"/>
                    </a:ext>
                  </a:extLst>
                </a:gridCol>
              </a:tblGrid>
              <a:tr h="330077">
                <a:tc>
                  <a:txBody>
                    <a:bodyPr/>
                    <a:lstStyle/>
                    <a:p>
                      <a:pPr algn="ctr" rtl="1"/>
                      <a:r>
                        <a:rPr lang="ar-SA" b="1" dirty="0">
                          <a:latin typeface="Traditional Arabic" panose="02020603050405020304" pitchFamily="18" charset="-78"/>
                          <a:cs typeface="Traditional Arabic" panose="02020603050405020304" pitchFamily="18" charset="-78"/>
                        </a:rPr>
                        <a:t>آحاد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b="1" dirty="0">
                          <a:latin typeface="Traditional Arabic" panose="02020603050405020304" pitchFamily="18" charset="-78"/>
                          <a:cs typeface="Traditional Arabic" panose="02020603050405020304" pitchFamily="18" charset="-78"/>
                        </a:rPr>
                        <a:t>عشرات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27342285"/>
                  </a:ext>
                </a:extLst>
              </a:tr>
              <a:tr h="1320309">
                <a:tc>
                  <a:txBody>
                    <a:bodyPr/>
                    <a:lstStyle/>
                    <a:p>
                      <a:pPr algn="ctr" rtl="1"/>
                      <a:endParaRPr lang="ar-SA" b="1" dirty="0">
                        <a:latin typeface="Traditional Arabic" panose="02020603050405020304" pitchFamily="18" charset="-78"/>
                        <a:cs typeface="Traditional Arabic" panose="02020603050405020304" pitchFamily="18" charset="-78"/>
                      </a:endParaRPr>
                    </a:p>
                    <a:p>
                      <a:pPr algn="ctr" rtl="1"/>
                      <a:endParaRPr lang="ar-SA" b="1" dirty="0">
                        <a:latin typeface="Traditional Arabic" panose="02020603050405020304" pitchFamily="18" charset="-78"/>
                        <a:cs typeface="Traditional Arabic" panose="02020603050405020304" pitchFamily="18" charset="-78"/>
                      </a:endParaRPr>
                    </a:p>
                    <a:p>
                      <a:pPr algn="ctr" rtl="1"/>
                      <a:endParaRPr lang="ar-SA" b="1" dirty="0">
                        <a:latin typeface="Traditional Arabic" panose="02020603050405020304" pitchFamily="18" charset="-78"/>
                        <a:cs typeface="Traditional Arabic" panose="02020603050405020304" pitchFamily="18" charset="-78"/>
                      </a:endParaRPr>
                    </a:p>
                    <a:p>
                      <a:pPr algn="ctr" rtl="1"/>
                      <a:endParaRPr lang="ar-SA" b="1" dirty="0">
                        <a:latin typeface="Traditional Arabic" panose="02020603050405020304" pitchFamily="18" charset="-78"/>
                        <a:cs typeface="Traditional Arabic" panose="02020603050405020304" pitchFamily="18" charset="-78"/>
                      </a:endParaRPr>
                    </a:p>
                    <a:p>
                      <a:pPr algn="ctr" rtl="1"/>
                      <a:endParaRPr lang="ar-SA" b="1" dirty="0">
                        <a:latin typeface="Traditional Arabic" panose="02020603050405020304" pitchFamily="18" charset="-78"/>
                        <a:cs typeface="Traditional Arabic" panose="02020603050405020304" pitchFamily="18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endParaRPr lang="ar-SA" b="1" dirty="0">
                        <a:latin typeface="Traditional Arabic" panose="02020603050405020304" pitchFamily="18" charset="-78"/>
                        <a:cs typeface="Traditional Arabic" panose="02020603050405020304" pitchFamily="18" charset="-78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47866181"/>
                  </a:ext>
                </a:extLst>
              </a:tr>
            </a:tbl>
          </a:graphicData>
        </a:graphic>
      </p:graphicFrame>
      <p:sp>
        <p:nvSpPr>
          <p:cNvPr id="362" name="مكعب 361">
            <a:extLst>
              <a:ext uri="{FF2B5EF4-FFF2-40B4-BE49-F238E27FC236}">
                <a16:creationId xmlns:a16="http://schemas.microsoft.com/office/drawing/2014/main" id="{B10FED21-97EC-4560-A0EC-7E18082AA3F0}"/>
              </a:ext>
            </a:extLst>
          </p:cNvPr>
          <p:cNvSpPr/>
          <p:nvPr/>
        </p:nvSpPr>
        <p:spPr>
          <a:xfrm flipH="1">
            <a:off x="7194770" y="5660901"/>
            <a:ext cx="211770" cy="199882"/>
          </a:xfrm>
          <a:prstGeom prst="cube">
            <a:avLst/>
          </a:prstGeom>
          <a:solidFill>
            <a:srgbClr val="FFC000"/>
          </a:solidFill>
          <a:ln w="31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SA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363" name="مكعب 362">
            <a:extLst>
              <a:ext uri="{FF2B5EF4-FFF2-40B4-BE49-F238E27FC236}">
                <a16:creationId xmlns:a16="http://schemas.microsoft.com/office/drawing/2014/main" id="{6EDB667A-0CC5-4870-94E4-65A42F7E5AD5}"/>
              </a:ext>
            </a:extLst>
          </p:cNvPr>
          <p:cNvSpPr/>
          <p:nvPr/>
        </p:nvSpPr>
        <p:spPr>
          <a:xfrm flipH="1">
            <a:off x="7194770" y="5388703"/>
            <a:ext cx="211770" cy="199882"/>
          </a:xfrm>
          <a:prstGeom prst="cube">
            <a:avLst/>
          </a:prstGeom>
          <a:solidFill>
            <a:srgbClr val="FFC000"/>
          </a:solidFill>
          <a:ln w="31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SA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364" name="مكعب 363">
            <a:extLst>
              <a:ext uri="{FF2B5EF4-FFF2-40B4-BE49-F238E27FC236}">
                <a16:creationId xmlns:a16="http://schemas.microsoft.com/office/drawing/2014/main" id="{02AC2E02-C990-4E89-8967-B353158D5EAA}"/>
              </a:ext>
            </a:extLst>
          </p:cNvPr>
          <p:cNvSpPr/>
          <p:nvPr/>
        </p:nvSpPr>
        <p:spPr>
          <a:xfrm flipH="1">
            <a:off x="7194770" y="5113891"/>
            <a:ext cx="211770" cy="199882"/>
          </a:xfrm>
          <a:prstGeom prst="cube">
            <a:avLst/>
          </a:prstGeom>
          <a:solidFill>
            <a:srgbClr val="FFC000"/>
          </a:solidFill>
          <a:ln w="31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SA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365" name="مكعب 364">
            <a:extLst>
              <a:ext uri="{FF2B5EF4-FFF2-40B4-BE49-F238E27FC236}">
                <a16:creationId xmlns:a16="http://schemas.microsoft.com/office/drawing/2014/main" id="{E99E4555-3EC7-47A4-B5E7-5A2EB0E7FED9}"/>
              </a:ext>
            </a:extLst>
          </p:cNvPr>
          <p:cNvSpPr/>
          <p:nvPr/>
        </p:nvSpPr>
        <p:spPr>
          <a:xfrm flipH="1">
            <a:off x="7194770" y="4837189"/>
            <a:ext cx="211770" cy="199882"/>
          </a:xfrm>
          <a:prstGeom prst="cube">
            <a:avLst/>
          </a:prstGeom>
          <a:solidFill>
            <a:srgbClr val="FFC000"/>
          </a:solidFill>
          <a:ln w="31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SA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grpSp>
        <p:nvGrpSpPr>
          <p:cNvPr id="377" name="مجموعة 376">
            <a:extLst>
              <a:ext uri="{FF2B5EF4-FFF2-40B4-BE49-F238E27FC236}">
                <a16:creationId xmlns:a16="http://schemas.microsoft.com/office/drawing/2014/main" id="{FE582417-D054-45A4-AD13-3A22CED0A94F}"/>
              </a:ext>
            </a:extLst>
          </p:cNvPr>
          <p:cNvGrpSpPr/>
          <p:nvPr/>
        </p:nvGrpSpPr>
        <p:grpSpPr>
          <a:xfrm>
            <a:off x="6818558" y="4592178"/>
            <a:ext cx="211770" cy="1304858"/>
            <a:chOff x="3278249" y="1981640"/>
            <a:chExt cx="213156" cy="1543690"/>
          </a:xfrm>
        </p:grpSpPr>
        <p:sp>
          <p:nvSpPr>
            <p:cNvPr id="378" name="مكعب 377">
              <a:extLst>
                <a:ext uri="{FF2B5EF4-FFF2-40B4-BE49-F238E27FC236}">
                  <a16:creationId xmlns:a16="http://schemas.microsoft.com/office/drawing/2014/main" id="{E476A89B-BDA6-4A00-989F-EC5E033519B0}"/>
                </a:ext>
              </a:extLst>
            </p:cNvPr>
            <p:cNvSpPr/>
            <p:nvPr/>
          </p:nvSpPr>
          <p:spPr>
            <a:xfrm flipH="1">
              <a:off x="3279635" y="3325448"/>
              <a:ext cx="211770" cy="199882"/>
            </a:xfrm>
            <a:prstGeom prst="cube">
              <a:avLst/>
            </a:prstGeom>
            <a:solidFill>
              <a:srgbClr val="FFC000"/>
            </a:solidFill>
            <a:ln w="3175">
              <a:solidFill>
                <a:srgbClr val="FFB31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379" name="مكعب 378">
              <a:extLst>
                <a:ext uri="{FF2B5EF4-FFF2-40B4-BE49-F238E27FC236}">
                  <a16:creationId xmlns:a16="http://schemas.microsoft.com/office/drawing/2014/main" id="{09252828-95D6-4BCE-B4A9-60F014BB0810}"/>
                </a:ext>
              </a:extLst>
            </p:cNvPr>
            <p:cNvSpPr/>
            <p:nvPr/>
          </p:nvSpPr>
          <p:spPr>
            <a:xfrm flipH="1">
              <a:off x="3279634" y="3177798"/>
              <a:ext cx="211770" cy="199882"/>
            </a:xfrm>
            <a:prstGeom prst="cube">
              <a:avLst/>
            </a:prstGeom>
            <a:solidFill>
              <a:srgbClr val="FFC000"/>
            </a:solidFill>
            <a:ln w="3175">
              <a:solidFill>
                <a:srgbClr val="FFB31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380" name="مكعب 379">
              <a:extLst>
                <a:ext uri="{FF2B5EF4-FFF2-40B4-BE49-F238E27FC236}">
                  <a16:creationId xmlns:a16="http://schemas.microsoft.com/office/drawing/2014/main" id="{C3E9645A-0476-464B-B850-CE744974283B}"/>
                </a:ext>
              </a:extLst>
            </p:cNvPr>
            <p:cNvSpPr/>
            <p:nvPr/>
          </p:nvSpPr>
          <p:spPr>
            <a:xfrm flipH="1">
              <a:off x="3279134" y="3027332"/>
              <a:ext cx="211770" cy="199882"/>
            </a:xfrm>
            <a:prstGeom prst="cube">
              <a:avLst/>
            </a:prstGeom>
            <a:solidFill>
              <a:srgbClr val="FFC000"/>
            </a:solidFill>
            <a:ln w="3175">
              <a:solidFill>
                <a:srgbClr val="FFB31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381" name="مكعب 380">
              <a:extLst>
                <a:ext uri="{FF2B5EF4-FFF2-40B4-BE49-F238E27FC236}">
                  <a16:creationId xmlns:a16="http://schemas.microsoft.com/office/drawing/2014/main" id="{9AE3F197-4097-4D89-9EEE-1AA04B8ED1AA}"/>
                </a:ext>
              </a:extLst>
            </p:cNvPr>
            <p:cNvSpPr/>
            <p:nvPr/>
          </p:nvSpPr>
          <p:spPr>
            <a:xfrm flipH="1">
              <a:off x="3279133" y="2879682"/>
              <a:ext cx="211770" cy="199882"/>
            </a:xfrm>
            <a:prstGeom prst="cube">
              <a:avLst/>
            </a:prstGeom>
            <a:solidFill>
              <a:srgbClr val="FFC000"/>
            </a:solidFill>
            <a:ln w="3175">
              <a:solidFill>
                <a:srgbClr val="FFB31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382" name="مكعب 381">
              <a:extLst>
                <a:ext uri="{FF2B5EF4-FFF2-40B4-BE49-F238E27FC236}">
                  <a16:creationId xmlns:a16="http://schemas.microsoft.com/office/drawing/2014/main" id="{8B438C16-6DB7-485B-A34C-AE9265C24BDB}"/>
                </a:ext>
              </a:extLst>
            </p:cNvPr>
            <p:cNvSpPr/>
            <p:nvPr/>
          </p:nvSpPr>
          <p:spPr>
            <a:xfrm flipH="1">
              <a:off x="3278752" y="2729531"/>
              <a:ext cx="211770" cy="199882"/>
            </a:xfrm>
            <a:prstGeom prst="cube">
              <a:avLst/>
            </a:prstGeom>
            <a:solidFill>
              <a:srgbClr val="FFC000"/>
            </a:solidFill>
            <a:ln w="3175">
              <a:solidFill>
                <a:srgbClr val="FFB31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383" name="مكعب 382">
              <a:extLst>
                <a:ext uri="{FF2B5EF4-FFF2-40B4-BE49-F238E27FC236}">
                  <a16:creationId xmlns:a16="http://schemas.microsoft.com/office/drawing/2014/main" id="{4144EC3E-A02C-4A0E-9A2E-70F61D66997A}"/>
                </a:ext>
              </a:extLst>
            </p:cNvPr>
            <p:cNvSpPr/>
            <p:nvPr/>
          </p:nvSpPr>
          <p:spPr>
            <a:xfrm flipH="1">
              <a:off x="3278751" y="2581881"/>
              <a:ext cx="211770" cy="199882"/>
            </a:xfrm>
            <a:prstGeom prst="cube">
              <a:avLst/>
            </a:prstGeom>
            <a:solidFill>
              <a:srgbClr val="FFC000"/>
            </a:solidFill>
            <a:ln w="3175">
              <a:solidFill>
                <a:srgbClr val="FFB31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384" name="مكعب 383">
              <a:extLst>
                <a:ext uri="{FF2B5EF4-FFF2-40B4-BE49-F238E27FC236}">
                  <a16:creationId xmlns:a16="http://schemas.microsoft.com/office/drawing/2014/main" id="{F8A69869-E3CA-4779-B1C7-2D880908D505}"/>
                </a:ext>
              </a:extLst>
            </p:cNvPr>
            <p:cNvSpPr/>
            <p:nvPr/>
          </p:nvSpPr>
          <p:spPr>
            <a:xfrm flipH="1">
              <a:off x="3278251" y="2431415"/>
              <a:ext cx="211770" cy="199882"/>
            </a:xfrm>
            <a:prstGeom prst="cube">
              <a:avLst/>
            </a:prstGeom>
            <a:solidFill>
              <a:srgbClr val="FFC000"/>
            </a:solidFill>
            <a:ln w="3175">
              <a:solidFill>
                <a:srgbClr val="FFB31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385" name="مكعب 384">
              <a:extLst>
                <a:ext uri="{FF2B5EF4-FFF2-40B4-BE49-F238E27FC236}">
                  <a16:creationId xmlns:a16="http://schemas.microsoft.com/office/drawing/2014/main" id="{22D0B801-2EFF-413C-BA0F-2C3A635CD55C}"/>
                </a:ext>
              </a:extLst>
            </p:cNvPr>
            <p:cNvSpPr/>
            <p:nvPr/>
          </p:nvSpPr>
          <p:spPr>
            <a:xfrm flipH="1">
              <a:off x="3278250" y="2283765"/>
              <a:ext cx="211770" cy="199882"/>
            </a:xfrm>
            <a:prstGeom prst="cube">
              <a:avLst/>
            </a:prstGeom>
            <a:solidFill>
              <a:srgbClr val="FFC000"/>
            </a:solidFill>
            <a:ln w="3175">
              <a:solidFill>
                <a:srgbClr val="FFB31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386" name="مكعب 385">
              <a:extLst>
                <a:ext uri="{FF2B5EF4-FFF2-40B4-BE49-F238E27FC236}">
                  <a16:creationId xmlns:a16="http://schemas.microsoft.com/office/drawing/2014/main" id="{FA3DD54E-8D27-4823-B42B-00CBF7D8A504}"/>
                </a:ext>
              </a:extLst>
            </p:cNvPr>
            <p:cNvSpPr/>
            <p:nvPr/>
          </p:nvSpPr>
          <p:spPr>
            <a:xfrm flipH="1">
              <a:off x="3278250" y="2129290"/>
              <a:ext cx="211770" cy="199882"/>
            </a:xfrm>
            <a:prstGeom prst="cube">
              <a:avLst/>
            </a:prstGeom>
            <a:solidFill>
              <a:srgbClr val="FFC000"/>
            </a:solidFill>
            <a:ln w="3175">
              <a:solidFill>
                <a:srgbClr val="FFB31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387" name="مكعب 386">
              <a:extLst>
                <a:ext uri="{FF2B5EF4-FFF2-40B4-BE49-F238E27FC236}">
                  <a16:creationId xmlns:a16="http://schemas.microsoft.com/office/drawing/2014/main" id="{DC4078C7-5B9B-4707-B40E-F198DEE57ED5}"/>
                </a:ext>
              </a:extLst>
            </p:cNvPr>
            <p:cNvSpPr/>
            <p:nvPr/>
          </p:nvSpPr>
          <p:spPr>
            <a:xfrm flipH="1">
              <a:off x="3278249" y="1981640"/>
              <a:ext cx="211770" cy="199882"/>
            </a:xfrm>
            <a:prstGeom prst="cube">
              <a:avLst/>
            </a:prstGeom>
            <a:solidFill>
              <a:srgbClr val="FFC000"/>
            </a:solidFill>
            <a:ln w="3175">
              <a:solidFill>
                <a:srgbClr val="FFB31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</p:grpSp>
      <p:sp>
        <p:nvSpPr>
          <p:cNvPr id="388" name="مربع نص 387">
            <a:extLst>
              <a:ext uri="{FF2B5EF4-FFF2-40B4-BE49-F238E27FC236}">
                <a16:creationId xmlns:a16="http://schemas.microsoft.com/office/drawing/2014/main" id="{ADA46C39-62B2-4F42-9ADB-2F9974233D03}"/>
              </a:ext>
            </a:extLst>
          </p:cNvPr>
          <p:cNvSpPr txBox="1"/>
          <p:nvPr/>
        </p:nvSpPr>
        <p:spPr>
          <a:xfrm>
            <a:off x="8614229" y="3885358"/>
            <a:ext cx="1233858" cy="400110"/>
          </a:xfrm>
          <a:prstGeom prst="rect">
            <a:avLst/>
          </a:prstGeom>
          <a:solidFill>
            <a:srgbClr val="FAD089"/>
          </a:solidFill>
          <a:ln>
            <a:solidFill>
              <a:schemeClr val="bg1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square" rtlCol="1">
            <a:spAutoFit/>
          </a:bodyPr>
          <a:lstStyle/>
          <a:p>
            <a:pPr algn="ctr"/>
            <a:r>
              <a:rPr lang="ar-SA" sz="2000" b="1" dirty="0">
                <a:solidFill>
                  <a:srgbClr val="5A8CB9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أطرح الآحاد</a:t>
            </a:r>
          </a:p>
        </p:txBody>
      </p:sp>
      <p:grpSp>
        <p:nvGrpSpPr>
          <p:cNvPr id="389" name="مجموعة 388">
            <a:extLst>
              <a:ext uri="{FF2B5EF4-FFF2-40B4-BE49-F238E27FC236}">
                <a16:creationId xmlns:a16="http://schemas.microsoft.com/office/drawing/2014/main" id="{A5246F4B-EBF3-45E7-987A-4283AC15F0A5}"/>
              </a:ext>
            </a:extLst>
          </p:cNvPr>
          <p:cNvGrpSpPr/>
          <p:nvPr/>
        </p:nvGrpSpPr>
        <p:grpSpPr>
          <a:xfrm>
            <a:off x="6546373" y="4571930"/>
            <a:ext cx="211770" cy="1304858"/>
            <a:chOff x="3278249" y="1981640"/>
            <a:chExt cx="213156" cy="1543690"/>
          </a:xfrm>
        </p:grpSpPr>
        <p:sp>
          <p:nvSpPr>
            <p:cNvPr id="390" name="مكعب 389">
              <a:extLst>
                <a:ext uri="{FF2B5EF4-FFF2-40B4-BE49-F238E27FC236}">
                  <a16:creationId xmlns:a16="http://schemas.microsoft.com/office/drawing/2014/main" id="{E4B679E6-5C0E-4CF1-B987-D74B101D075A}"/>
                </a:ext>
              </a:extLst>
            </p:cNvPr>
            <p:cNvSpPr/>
            <p:nvPr/>
          </p:nvSpPr>
          <p:spPr>
            <a:xfrm flipH="1">
              <a:off x="3279635" y="3325448"/>
              <a:ext cx="211770" cy="199882"/>
            </a:xfrm>
            <a:prstGeom prst="cube">
              <a:avLst/>
            </a:prstGeom>
            <a:solidFill>
              <a:srgbClr val="FFC000"/>
            </a:solidFill>
            <a:ln w="3175">
              <a:solidFill>
                <a:srgbClr val="FFB31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391" name="مكعب 390">
              <a:extLst>
                <a:ext uri="{FF2B5EF4-FFF2-40B4-BE49-F238E27FC236}">
                  <a16:creationId xmlns:a16="http://schemas.microsoft.com/office/drawing/2014/main" id="{4E20A3B5-C153-4E0F-A17E-C61A3EB066FA}"/>
                </a:ext>
              </a:extLst>
            </p:cNvPr>
            <p:cNvSpPr/>
            <p:nvPr/>
          </p:nvSpPr>
          <p:spPr>
            <a:xfrm flipH="1">
              <a:off x="3279634" y="3177798"/>
              <a:ext cx="211770" cy="199882"/>
            </a:xfrm>
            <a:prstGeom prst="cube">
              <a:avLst/>
            </a:prstGeom>
            <a:solidFill>
              <a:srgbClr val="FFC000"/>
            </a:solidFill>
            <a:ln w="3175">
              <a:solidFill>
                <a:srgbClr val="FFB31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392" name="مكعب 391">
              <a:extLst>
                <a:ext uri="{FF2B5EF4-FFF2-40B4-BE49-F238E27FC236}">
                  <a16:creationId xmlns:a16="http://schemas.microsoft.com/office/drawing/2014/main" id="{D0AE4B06-63D7-47C4-B9C1-230DFD42EDD3}"/>
                </a:ext>
              </a:extLst>
            </p:cNvPr>
            <p:cNvSpPr/>
            <p:nvPr/>
          </p:nvSpPr>
          <p:spPr>
            <a:xfrm flipH="1">
              <a:off x="3279134" y="3027332"/>
              <a:ext cx="211770" cy="199882"/>
            </a:xfrm>
            <a:prstGeom prst="cube">
              <a:avLst/>
            </a:prstGeom>
            <a:solidFill>
              <a:srgbClr val="FFC000"/>
            </a:solidFill>
            <a:ln w="3175">
              <a:solidFill>
                <a:srgbClr val="FFB31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393" name="مكعب 392">
              <a:extLst>
                <a:ext uri="{FF2B5EF4-FFF2-40B4-BE49-F238E27FC236}">
                  <a16:creationId xmlns:a16="http://schemas.microsoft.com/office/drawing/2014/main" id="{A34B2445-00D8-4C60-AF73-8243EC8E3FEE}"/>
                </a:ext>
              </a:extLst>
            </p:cNvPr>
            <p:cNvSpPr/>
            <p:nvPr/>
          </p:nvSpPr>
          <p:spPr>
            <a:xfrm flipH="1">
              <a:off x="3279133" y="2879682"/>
              <a:ext cx="211770" cy="199882"/>
            </a:xfrm>
            <a:prstGeom prst="cube">
              <a:avLst/>
            </a:prstGeom>
            <a:solidFill>
              <a:srgbClr val="FFC000"/>
            </a:solidFill>
            <a:ln w="3175">
              <a:solidFill>
                <a:srgbClr val="FFB31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394" name="مكعب 393">
              <a:extLst>
                <a:ext uri="{FF2B5EF4-FFF2-40B4-BE49-F238E27FC236}">
                  <a16:creationId xmlns:a16="http://schemas.microsoft.com/office/drawing/2014/main" id="{CF211EC7-E3E8-4CC8-904E-A4DB53ABB5A1}"/>
                </a:ext>
              </a:extLst>
            </p:cNvPr>
            <p:cNvSpPr/>
            <p:nvPr/>
          </p:nvSpPr>
          <p:spPr>
            <a:xfrm flipH="1">
              <a:off x="3278752" y="2729531"/>
              <a:ext cx="211770" cy="199882"/>
            </a:xfrm>
            <a:prstGeom prst="cube">
              <a:avLst/>
            </a:prstGeom>
            <a:solidFill>
              <a:srgbClr val="FFC000"/>
            </a:solidFill>
            <a:ln w="3175">
              <a:solidFill>
                <a:srgbClr val="FFB31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395" name="مكعب 394">
              <a:extLst>
                <a:ext uri="{FF2B5EF4-FFF2-40B4-BE49-F238E27FC236}">
                  <a16:creationId xmlns:a16="http://schemas.microsoft.com/office/drawing/2014/main" id="{07C25E81-6A1D-4E20-9BA3-369B364A7FDF}"/>
                </a:ext>
              </a:extLst>
            </p:cNvPr>
            <p:cNvSpPr/>
            <p:nvPr/>
          </p:nvSpPr>
          <p:spPr>
            <a:xfrm flipH="1">
              <a:off x="3278751" y="2581881"/>
              <a:ext cx="211770" cy="199882"/>
            </a:xfrm>
            <a:prstGeom prst="cube">
              <a:avLst/>
            </a:prstGeom>
            <a:solidFill>
              <a:srgbClr val="FFC000"/>
            </a:solidFill>
            <a:ln w="3175">
              <a:solidFill>
                <a:srgbClr val="FFB31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396" name="مكعب 395">
              <a:extLst>
                <a:ext uri="{FF2B5EF4-FFF2-40B4-BE49-F238E27FC236}">
                  <a16:creationId xmlns:a16="http://schemas.microsoft.com/office/drawing/2014/main" id="{ABFF0448-1672-4612-80C4-01D56A2854B0}"/>
                </a:ext>
              </a:extLst>
            </p:cNvPr>
            <p:cNvSpPr/>
            <p:nvPr/>
          </p:nvSpPr>
          <p:spPr>
            <a:xfrm flipH="1">
              <a:off x="3278251" y="2431415"/>
              <a:ext cx="211770" cy="199882"/>
            </a:xfrm>
            <a:prstGeom prst="cube">
              <a:avLst/>
            </a:prstGeom>
            <a:solidFill>
              <a:srgbClr val="FFC000"/>
            </a:solidFill>
            <a:ln w="3175">
              <a:solidFill>
                <a:srgbClr val="FFB31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397" name="مكعب 396">
              <a:extLst>
                <a:ext uri="{FF2B5EF4-FFF2-40B4-BE49-F238E27FC236}">
                  <a16:creationId xmlns:a16="http://schemas.microsoft.com/office/drawing/2014/main" id="{6C00CD67-74A2-4367-8F73-34C2E161A6BC}"/>
                </a:ext>
              </a:extLst>
            </p:cNvPr>
            <p:cNvSpPr/>
            <p:nvPr/>
          </p:nvSpPr>
          <p:spPr>
            <a:xfrm flipH="1">
              <a:off x="3278250" y="2283765"/>
              <a:ext cx="211770" cy="199882"/>
            </a:xfrm>
            <a:prstGeom prst="cube">
              <a:avLst/>
            </a:prstGeom>
            <a:solidFill>
              <a:srgbClr val="FFC000"/>
            </a:solidFill>
            <a:ln w="3175">
              <a:solidFill>
                <a:srgbClr val="FFB31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398" name="مكعب 397">
              <a:extLst>
                <a:ext uri="{FF2B5EF4-FFF2-40B4-BE49-F238E27FC236}">
                  <a16:creationId xmlns:a16="http://schemas.microsoft.com/office/drawing/2014/main" id="{39879DA2-534D-4C5D-84D8-FBB1E53387EC}"/>
                </a:ext>
              </a:extLst>
            </p:cNvPr>
            <p:cNvSpPr/>
            <p:nvPr/>
          </p:nvSpPr>
          <p:spPr>
            <a:xfrm flipH="1">
              <a:off x="3278250" y="2129290"/>
              <a:ext cx="211770" cy="199882"/>
            </a:xfrm>
            <a:prstGeom prst="cube">
              <a:avLst/>
            </a:prstGeom>
            <a:solidFill>
              <a:srgbClr val="FFC000"/>
            </a:solidFill>
            <a:ln w="3175">
              <a:solidFill>
                <a:srgbClr val="FFB31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399" name="مكعب 398">
              <a:extLst>
                <a:ext uri="{FF2B5EF4-FFF2-40B4-BE49-F238E27FC236}">
                  <a16:creationId xmlns:a16="http://schemas.microsoft.com/office/drawing/2014/main" id="{2C95EE19-C73A-4CE3-97E8-3AB315118716}"/>
                </a:ext>
              </a:extLst>
            </p:cNvPr>
            <p:cNvSpPr/>
            <p:nvPr/>
          </p:nvSpPr>
          <p:spPr>
            <a:xfrm flipH="1">
              <a:off x="3278249" y="1981640"/>
              <a:ext cx="211770" cy="199882"/>
            </a:xfrm>
            <a:prstGeom prst="cube">
              <a:avLst/>
            </a:prstGeom>
            <a:solidFill>
              <a:srgbClr val="FFC000"/>
            </a:solidFill>
            <a:ln w="3175">
              <a:solidFill>
                <a:srgbClr val="FFB31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</p:grpSp>
      <p:sp>
        <p:nvSpPr>
          <p:cNvPr id="400" name="مربع نص 399">
            <a:extLst>
              <a:ext uri="{FF2B5EF4-FFF2-40B4-BE49-F238E27FC236}">
                <a16:creationId xmlns:a16="http://schemas.microsoft.com/office/drawing/2014/main" id="{C23C4949-AB8F-464A-A0EE-B67B77CE770F}"/>
              </a:ext>
            </a:extLst>
          </p:cNvPr>
          <p:cNvSpPr txBox="1"/>
          <p:nvPr/>
        </p:nvSpPr>
        <p:spPr>
          <a:xfrm>
            <a:off x="8996881" y="5109475"/>
            <a:ext cx="1844429" cy="523220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rtlCol="1">
            <a:spAutoFit/>
          </a:bodyPr>
          <a:lstStyle/>
          <a:p>
            <a:r>
              <a:rPr lang="ar-SA" sz="2800" b="1" dirty="0">
                <a:solidFill>
                  <a:srgbClr val="5A8CB9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4             3</a:t>
            </a:r>
            <a:endParaRPr lang="ar-SA" sz="2000" b="1" dirty="0">
              <a:solidFill>
                <a:srgbClr val="5A8CB9"/>
              </a:solidFill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  <p:sp>
        <p:nvSpPr>
          <p:cNvPr id="401" name="مربع نص 400">
            <a:extLst>
              <a:ext uri="{FF2B5EF4-FFF2-40B4-BE49-F238E27FC236}">
                <a16:creationId xmlns:a16="http://schemas.microsoft.com/office/drawing/2014/main" id="{F2F5163E-CF92-4944-A32A-0B0BB1F52875}"/>
              </a:ext>
            </a:extLst>
          </p:cNvPr>
          <p:cNvSpPr txBox="1"/>
          <p:nvPr/>
        </p:nvSpPr>
        <p:spPr>
          <a:xfrm>
            <a:off x="10366104" y="5469391"/>
            <a:ext cx="511798" cy="523220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rtlCol="1">
            <a:spAutoFit/>
          </a:bodyPr>
          <a:lstStyle/>
          <a:p>
            <a:r>
              <a:rPr lang="ar-SA" sz="2800" b="1" dirty="0">
                <a:solidFill>
                  <a:srgbClr val="5A8CB9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6</a:t>
            </a:r>
            <a:endParaRPr lang="ar-SA" sz="2000" b="1" dirty="0">
              <a:solidFill>
                <a:srgbClr val="5A8CB9"/>
              </a:solidFill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  <p:cxnSp>
        <p:nvCxnSpPr>
          <p:cNvPr id="402" name="رابط مستقيم 401">
            <a:extLst>
              <a:ext uri="{FF2B5EF4-FFF2-40B4-BE49-F238E27FC236}">
                <a16:creationId xmlns:a16="http://schemas.microsoft.com/office/drawing/2014/main" id="{4C58E6E6-E644-4B38-872F-019FE9AFE48A}"/>
              </a:ext>
            </a:extLst>
          </p:cNvPr>
          <p:cNvCxnSpPr/>
          <p:nvPr/>
        </p:nvCxnSpPr>
        <p:spPr>
          <a:xfrm>
            <a:off x="8444253" y="5898883"/>
            <a:ext cx="3058005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3" name="علامة الطرح 402">
            <a:extLst>
              <a:ext uri="{FF2B5EF4-FFF2-40B4-BE49-F238E27FC236}">
                <a16:creationId xmlns:a16="http://schemas.microsoft.com/office/drawing/2014/main" id="{49A2E32B-FAB3-4E51-9C26-2C82B9E9BC65}"/>
              </a:ext>
            </a:extLst>
          </p:cNvPr>
          <p:cNvSpPr/>
          <p:nvPr/>
        </p:nvSpPr>
        <p:spPr>
          <a:xfrm>
            <a:off x="11183258" y="5537034"/>
            <a:ext cx="354019" cy="235670"/>
          </a:xfrm>
          <a:prstGeom prst="mathMin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404" name="مستطيل 403">
            <a:extLst>
              <a:ext uri="{FF2B5EF4-FFF2-40B4-BE49-F238E27FC236}">
                <a16:creationId xmlns:a16="http://schemas.microsoft.com/office/drawing/2014/main" id="{D8493542-1550-4231-851B-215C9F956D52}"/>
              </a:ext>
            </a:extLst>
          </p:cNvPr>
          <p:cNvSpPr/>
          <p:nvPr/>
        </p:nvSpPr>
        <p:spPr>
          <a:xfrm>
            <a:off x="10494236" y="4812989"/>
            <a:ext cx="316582" cy="317145"/>
          </a:xfrm>
          <a:prstGeom prst="rect">
            <a:avLst/>
          </a:prstGeom>
          <a:solidFill>
            <a:schemeClr val="bg1"/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405" name="مستطيل 404">
            <a:extLst>
              <a:ext uri="{FF2B5EF4-FFF2-40B4-BE49-F238E27FC236}">
                <a16:creationId xmlns:a16="http://schemas.microsoft.com/office/drawing/2014/main" id="{874A3752-CC72-41F6-BE79-E19D13DA9423}"/>
              </a:ext>
            </a:extLst>
          </p:cNvPr>
          <p:cNvSpPr/>
          <p:nvPr/>
        </p:nvSpPr>
        <p:spPr>
          <a:xfrm>
            <a:off x="9136693" y="4821111"/>
            <a:ext cx="316582" cy="317145"/>
          </a:xfrm>
          <a:prstGeom prst="rect">
            <a:avLst/>
          </a:prstGeom>
          <a:solidFill>
            <a:schemeClr val="bg1"/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cxnSp>
        <p:nvCxnSpPr>
          <p:cNvPr id="406" name="رابط مستقيم 405">
            <a:extLst>
              <a:ext uri="{FF2B5EF4-FFF2-40B4-BE49-F238E27FC236}">
                <a16:creationId xmlns:a16="http://schemas.microsoft.com/office/drawing/2014/main" id="{CCF8AE36-D8C2-43E4-A990-93ED68561EEE}"/>
              </a:ext>
            </a:extLst>
          </p:cNvPr>
          <p:cNvCxnSpPr/>
          <p:nvPr/>
        </p:nvCxnSpPr>
        <p:spPr>
          <a:xfrm flipH="1">
            <a:off x="10494236" y="5250654"/>
            <a:ext cx="316582" cy="189958"/>
          </a:xfrm>
          <a:prstGeom prst="line">
            <a:avLst/>
          </a:prstGeom>
          <a:ln>
            <a:solidFill>
              <a:srgbClr val="DE442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7" name="رابط مستقيم 406">
            <a:extLst>
              <a:ext uri="{FF2B5EF4-FFF2-40B4-BE49-F238E27FC236}">
                <a16:creationId xmlns:a16="http://schemas.microsoft.com/office/drawing/2014/main" id="{1CE24FEC-B9BC-4CD7-A9CD-99EA70E49117}"/>
              </a:ext>
            </a:extLst>
          </p:cNvPr>
          <p:cNvCxnSpPr/>
          <p:nvPr/>
        </p:nvCxnSpPr>
        <p:spPr>
          <a:xfrm flipH="1">
            <a:off x="9179907" y="5250654"/>
            <a:ext cx="316582" cy="189958"/>
          </a:xfrm>
          <a:prstGeom prst="line">
            <a:avLst/>
          </a:prstGeom>
          <a:ln>
            <a:solidFill>
              <a:srgbClr val="DE442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8" name="مربع نص 407">
            <a:extLst>
              <a:ext uri="{FF2B5EF4-FFF2-40B4-BE49-F238E27FC236}">
                <a16:creationId xmlns:a16="http://schemas.microsoft.com/office/drawing/2014/main" id="{606946DE-6266-47D0-B9C1-AD96BC0847FB}"/>
              </a:ext>
            </a:extLst>
          </p:cNvPr>
          <p:cNvSpPr txBox="1"/>
          <p:nvPr/>
        </p:nvSpPr>
        <p:spPr>
          <a:xfrm>
            <a:off x="8975589" y="4736235"/>
            <a:ext cx="511798" cy="523220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rtlCol="1">
            <a:spAutoFit/>
          </a:bodyPr>
          <a:lstStyle/>
          <a:p>
            <a:r>
              <a:rPr lang="ar-SA" sz="2800" b="1" dirty="0">
                <a:solidFill>
                  <a:srgbClr val="FF000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2</a:t>
            </a:r>
            <a:endParaRPr lang="ar-SA" sz="2000" b="1" dirty="0">
              <a:solidFill>
                <a:srgbClr val="FF0000"/>
              </a:solidFill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  <p:sp>
        <p:nvSpPr>
          <p:cNvPr id="409" name="مربع نص 408">
            <a:extLst>
              <a:ext uri="{FF2B5EF4-FFF2-40B4-BE49-F238E27FC236}">
                <a16:creationId xmlns:a16="http://schemas.microsoft.com/office/drawing/2014/main" id="{34465A38-D272-47C3-BAF7-831F89053154}"/>
              </a:ext>
            </a:extLst>
          </p:cNvPr>
          <p:cNvSpPr txBox="1"/>
          <p:nvPr/>
        </p:nvSpPr>
        <p:spPr>
          <a:xfrm>
            <a:off x="10395646" y="4746072"/>
            <a:ext cx="511798" cy="461665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rtlCol="1">
            <a:spAutoFit/>
          </a:bodyPr>
          <a:lstStyle/>
          <a:p>
            <a:r>
              <a:rPr lang="ar-SA" sz="2400" b="1" dirty="0">
                <a:solidFill>
                  <a:srgbClr val="FF000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14</a:t>
            </a:r>
            <a:endParaRPr lang="ar-SA" b="1" dirty="0">
              <a:solidFill>
                <a:srgbClr val="FF0000"/>
              </a:solidFill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  <p:sp>
        <p:nvSpPr>
          <p:cNvPr id="412" name="مكعب 411">
            <a:extLst>
              <a:ext uri="{FF2B5EF4-FFF2-40B4-BE49-F238E27FC236}">
                <a16:creationId xmlns:a16="http://schemas.microsoft.com/office/drawing/2014/main" id="{6807D2D5-15C9-4F5C-8EF7-CE1E341A03D4}"/>
              </a:ext>
            </a:extLst>
          </p:cNvPr>
          <p:cNvSpPr/>
          <p:nvPr/>
        </p:nvSpPr>
        <p:spPr>
          <a:xfrm flipH="1">
            <a:off x="7476805" y="5675029"/>
            <a:ext cx="211770" cy="199882"/>
          </a:xfrm>
          <a:prstGeom prst="cube">
            <a:avLst/>
          </a:prstGeom>
          <a:solidFill>
            <a:srgbClr val="FFC000"/>
          </a:solidFill>
          <a:ln w="31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SA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413" name="مكعب 412">
            <a:extLst>
              <a:ext uri="{FF2B5EF4-FFF2-40B4-BE49-F238E27FC236}">
                <a16:creationId xmlns:a16="http://schemas.microsoft.com/office/drawing/2014/main" id="{C4D89DB2-8635-49EB-A87D-6EE9BC787BEA}"/>
              </a:ext>
            </a:extLst>
          </p:cNvPr>
          <p:cNvSpPr/>
          <p:nvPr/>
        </p:nvSpPr>
        <p:spPr>
          <a:xfrm flipH="1">
            <a:off x="7479596" y="5444392"/>
            <a:ext cx="211770" cy="199882"/>
          </a:xfrm>
          <a:prstGeom prst="cube">
            <a:avLst/>
          </a:prstGeom>
          <a:solidFill>
            <a:srgbClr val="FFC000"/>
          </a:solidFill>
          <a:ln w="31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SA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414" name="مكعب 413">
            <a:extLst>
              <a:ext uri="{FF2B5EF4-FFF2-40B4-BE49-F238E27FC236}">
                <a16:creationId xmlns:a16="http://schemas.microsoft.com/office/drawing/2014/main" id="{BBB172D7-2395-42B3-8701-A4CD551AC9C0}"/>
              </a:ext>
            </a:extLst>
          </p:cNvPr>
          <p:cNvSpPr/>
          <p:nvPr/>
        </p:nvSpPr>
        <p:spPr>
          <a:xfrm flipH="1">
            <a:off x="7493544" y="5185747"/>
            <a:ext cx="211770" cy="199882"/>
          </a:xfrm>
          <a:prstGeom prst="cube">
            <a:avLst/>
          </a:prstGeom>
          <a:solidFill>
            <a:srgbClr val="FFC000"/>
          </a:solidFill>
          <a:ln w="31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SA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415" name="مكعب 414">
            <a:extLst>
              <a:ext uri="{FF2B5EF4-FFF2-40B4-BE49-F238E27FC236}">
                <a16:creationId xmlns:a16="http://schemas.microsoft.com/office/drawing/2014/main" id="{31BC8F08-551A-4099-ACDB-F252A5EF671B}"/>
              </a:ext>
            </a:extLst>
          </p:cNvPr>
          <p:cNvSpPr/>
          <p:nvPr/>
        </p:nvSpPr>
        <p:spPr>
          <a:xfrm flipH="1">
            <a:off x="7496335" y="4955110"/>
            <a:ext cx="211770" cy="199882"/>
          </a:xfrm>
          <a:prstGeom prst="cube">
            <a:avLst/>
          </a:prstGeom>
          <a:solidFill>
            <a:srgbClr val="FFC000"/>
          </a:solidFill>
          <a:ln w="31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SA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416" name="مكعب 415">
            <a:extLst>
              <a:ext uri="{FF2B5EF4-FFF2-40B4-BE49-F238E27FC236}">
                <a16:creationId xmlns:a16="http://schemas.microsoft.com/office/drawing/2014/main" id="{C6B3AC02-CFF3-4A31-BE17-B02D92A0F5D3}"/>
              </a:ext>
            </a:extLst>
          </p:cNvPr>
          <p:cNvSpPr/>
          <p:nvPr/>
        </p:nvSpPr>
        <p:spPr>
          <a:xfrm flipH="1">
            <a:off x="7499637" y="4709824"/>
            <a:ext cx="211770" cy="199882"/>
          </a:xfrm>
          <a:prstGeom prst="cube">
            <a:avLst/>
          </a:prstGeom>
          <a:solidFill>
            <a:srgbClr val="FFC000"/>
          </a:solidFill>
          <a:ln w="31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SA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417" name="مكعب 416">
            <a:extLst>
              <a:ext uri="{FF2B5EF4-FFF2-40B4-BE49-F238E27FC236}">
                <a16:creationId xmlns:a16="http://schemas.microsoft.com/office/drawing/2014/main" id="{0FCEFED3-9FA6-4AA2-83AA-77E54C03E202}"/>
              </a:ext>
            </a:extLst>
          </p:cNvPr>
          <p:cNvSpPr/>
          <p:nvPr/>
        </p:nvSpPr>
        <p:spPr>
          <a:xfrm flipH="1">
            <a:off x="7791291" y="5697154"/>
            <a:ext cx="211770" cy="199882"/>
          </a:xfrm>
          <a:prstGeom prst="cube">
            <a:avLst/>
          </a:prstGeom>
          <a:solidFill>
            <a:srgbClr val="FFC000"/>
          </a:solidFill>
          <a:ln w="31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SA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418" name="مكعب 417">
            <a:extLst>
              <a:ext uri="{FF2B5EF4-FFF2-40B4-BE49-F238E27FC236}">
                <a16:creationId xmlns:a16="http://schemas.microsoft.com/office/drawing/2014/main" id="{31BB7CB0-0DA3-4C2E-AB2E-DD7372A5105A}"/>
              </a:ext>
            </a:extLst>
          </p:cNvPr>
          <p:cNvSpPr/>
          <p:nvPr/>
        </p:nvSpPr>
        <p:spPr>
          <a:xfrm flipH="1">
            <a:off x="7794082" y="5466517"/>
            <a:ext cx="211770" cy="199882"/>
          </a:xfrm>
          <a:prstGeom prst="cube">
            <a:avLst/>
          </a:prstGeom>
          <a:solidFill>
            <a:srgbClr val="FFC000"/>
          </a:solidFill>
          <a:ln w="31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SA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419" name="مكعب 418">
            <a:extLst>
              <a:ext uri="{FF2B5EF4-FFF2-40B4-BE49-F238E27FC236}">
                <a16:creationId xmlns:a16="http://schemas.microsoft.com/office/drawing/2014/main" id="{74C064CF-D07D-4875-849D-7F45B9556E03}"/>
              </a:ext>
            </a:extLst>
          </p:cNvPr>
          <p:cNvSpPr/>
          <p:nvPr/>
        </p:nvSpPr>
        <p:spPr>
          <a:xfrm flipH="1">
            <a:off x="7808030" y="5207872"/>
            <a:ext cx="211770" cy="199882"/>
          </a:xfrm>
          <a:prstGeom prst="cube">
            <a:avLst/>
          </a:prstGeom>
          <a:solidFill>
            <a:srgbClr val="FFC000"/>
          </a:solidFill>
          <a:ln w="31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SA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420" name="مكعب 419">
            <a:extLst>
              <a:ext uri="{FF2B5EF4-FFF2-40B4-BE49-F238E27FC236}">
                <a16:creationId xmlns:a16="http://schemas.microsoft.com/office/drawing/2014/main" id="{841E9317-EDD4-4900-9D3D-3AD978695278}"/>
              </a:ext>
            </a:extLst>
          </p:cNvPr>
          <p:cNvSpPr/>
          <p:nvPr/>
        </p:nvSpPr>
        <p:spPr>
          <a:xfrm flipH="1">
            <a:off x="7810821" y="4977235"/>
            <a:ext cx="211770" cy="199882"/>
          </a:xfrm>
          <a:prstGeom prst="cube">
            <a:avLst/>
          </a:prstGeom>
          <a:solidFill>
            <a:srgbClr val="FFC000"/>
          </a:solidFill>
          <a:ln w="31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SA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421" name="مكعب 420">
            <a:extLst>
              <a:ext uri="{FF2B5EF4-FFF2-40B4-BE49-F238E27FC236}">
                <a16:creationId xmlns:a16="http://schemas.microsoft.com/office/drawing/2014/main" id="{68E4D8F7-5C09-4E7D-92D6-A353DE6E6876}"/>
              </a:ext>
            </a:extLst>
          </p:cNvPr>
          <p:cNvSpPr/>
          <p:nvPr/>
        </p:nvSpPr>
        <p:spPr>
          <a:xfrm flipH="1">
            <a:off x="7814123" y="4731949"/>
            <a:ext cx="211770" cy="199882"/>
          </a:xfrm>
          <a:prstGeom prst="cube">
            <a:avLst/>
          </a:prstGeom>
          <a:solidFill>
            <a:srgbClr val="FFC000"/>
          </a:solidFill>
          <a:ln w="31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SA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422" name="مربع نص 421">
            <a:extLst>
              <a:ext uri="{FF2B5EF4-FFF2-40B4-BE49-F238E27FC236}">
                <a16:creationId xmlns:a16="http://schemas.microsoft.com/office/drawing/2014/main" id="{7BC653AE-5962-4C4F-8870-60F4AF2F726A}"/>
              </a:ext>
            </a:extLst>
          </p:cNvPr>
          <p:cNvSpPr txBox="1"/>
          <p:nvPr/>
        </p:nvSpPr>
        <p:spPr>
          <a:xfrm>
            <a:off x="10395646" y="5800528"/>
            <a:ext cx="511798" cy="523220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rtlCol="1">
            <a:spAutoFit/>
          </a:bodyPr>
          <a:lstStyle/>
          <a:p>
            <a:r>
              <a:rPr lang="ar-SA" sz="2800" b="1" dirty="0">
                <a:solidFill>
                  <a:srgbClr val="00B05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8</a:t>
            </a:r>
            <a:endParaRPr lang="ar-SA" sz="2000" b="1" dirty="0">
              <a:solidFill>
                <a:srgbClr val="00B050"/>
              </a:solidFill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  <p:sp>
        <p:nvSpPr>
          <p:cNvPr id="423" name="علامة الضرب 422">
            <a:extLst>
              <a:ext uri="{FF2B5EF4-FFF2-40B4-BE49-F238E27FC236}">
                <a16:creationId xmlns:a16="http://schemas.microsoft.com/office/drawing/2014/main" id="{14B94D6A-5143-43BD-B509-29D5CF3260E5}"/>
              </a:ext>
            </a:extLst>
          </p:cNvPr>
          <p:cNvSpPr/>
          <p:nvPr/>
        </p:nvSpPr>
        <p:spPr>
          <a:xfrm>
            <a:off x="7191628" y="5656721"/>
            <a:ext cx="246161" cy="265258"/>
          </a:xfrm>
          <a:prstGeom prst="mathMultiply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424" name="علامة الضرب 423">
            <a:extLst>
              <a:ext uri="{FF2B5EF4-FFF2-40B4-BE49-F238E27FC236}">
                <a16:creationId xmlns:a16="http://schemas.microsoft.com/office/drawing/2014/main" id="{CC42946D-0EA6-430D-B4A7-43C4A761EEE9}"/>
              </a:ext>
            </a:extLst>
          </p:cNvPr>
          <p:cNvSpPr/>
          <p:nvPr/>
        </p:nvSpPr>
        <p:spPr>
          <a:xfrm>
            <a:off x="7191018" y="5374609"/>
            <a:ext cx="246161" cy="265258"/>
          </a:xfrm>
          <a:prstGeom prst="mathMultiply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425" name="علامة الضرب 424">
            <a:extLst>
              <a:ext uri="{FF2B5EF4-FFF2-40B4-BE49-F238E27FC236}">
                <a16:creationId xmlns:a16="http://schemas.microsoft.com/office/drawing/2014/main" id="{0AC47FC5-8152-4C72-A655-69C51CFD49E9}"/>
              </a:ext>
            </a:extLst>
          </p:cNvPr>
          <p:cNvSpPr/>
          <p:nvPr/>
        </p:nvSpPr>
        <p:spPr>
          <a:xfrm>
            <a:off x="7191017" y="5091226"/>
            <a:ext cx="246161" cy="265258"/>
          </a:xfrm>
          <a:prstGeom prst="mathMultiply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426" name="علامة الضرب 425">
            <a:extLst>
              <a:ext uri="{FF2B5EF4-FFF2-40B4-BE49-F238E27FC236}">
                <a16:creationId xmlns:a16="http://schemas.microsoft.com/office/drawing/2014/main" id="{75F8E643-43C7-4C17-A490-E318521318D7}"/>
              </a:ext>
            </a:extLst>
          </p:cNvPr>
          <p:cNvSpPr/>
          <p:nvPr/>
        </p:nvSpPr>
        <p:spPr>
          <a:xfrm>
            <a:off x="7183315" y="4801462"/>
            <a:ext cx="246161" cy="265258"/>
          </a:xfrm>
          <a:prstGeom prst="mathMultiply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427" name="علامة الضرب 426">
            <a:extLst>
              <a:ext uri="{FF2B5EF4-FFF2-40B4-BE49-F238E27FC236}">
                <a16:creationId xmlns:a16="http://schemas.microsoft.com/office/drawing/2014/main" id="{A1D117E2-C447-44AE-B7E7-30540E25DC87}"/>
              </a:ext>
            </a:extLst>
          </p:cNvPr>
          <p:cNvSpPr/>
          <p:nvPr/>
        </p:nvSpPr>
        <p:spPr>
          <a:xfrm>
            <a:off x="7463723" y="5651675"/>
            <a:ext cx="246161" cy="265258"/>
          </a:xfrm>
          <a:prstGeom prst="mathMultiply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428" name="علامة الضرب 427">
            <a:extLst>
              <a:ext uri="{FF2B5EF4-FFF2-40B4-BE49-F238E27FC236}">
                <a16:creationId xmlns:a16="http://schemas.microsoft.com/office/drawing/2014/main" id="{4922359C-DC7A-4EA8-9E87-952272B4E5D4}"/>
              </a:ext>
            </a:extLst>
          </p:cNvPr>
          <p:cNvSpPr/>
          <p:nvPr/>
        </p:nvSpPr>
        <p:spPr>
          <a:xfrm>
            <a:off x="7464947" y="5397110"/>
            <a:ext cx="246161" cy="265258"/>
          </a:xfrm>
          <a:prstGeom prst="mathMultiply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429" name="مربع نص 428">
            <a:extLst>
              <a:ext uri="{FF2B5EF4-FFF2-40B4-BE49-F238E27FC236}">
                <a16:creationId xmlns:a16="http://schemas.microsoft.com/office/drawing/2014/main" id="{3B68A33B-D3A1-4F78-AAB4-5822EA91005B}"/>
              </a:ext>
            </a:extLst>
          </p:cNvPr>
          <p:cNvSpPr txBox="1"/>
          <p:nvPr/>
        </p:nvSpPr>
        <p:spPr>
          <a:xfrm>
            <a:off x="4207571" y="3866375"/>
            <a:ext cx="1370346" cy="400110"/>
          </a:xfrm>
          <a:prstGeom prst="homePlate">
            <a:avLst>
              <a:gd name="adj" fmla="val 91981"/>
            </a:avLst>
          </a:prstGeom>
          <a:solidFill>
            <a:srgbClr val="F9DBD9"/>
          </a:solidFill>
          <a:ln>
            <a:solidFill>
              <a:schemeClr val="bg1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square" rtlCol="1">
            <a:spAutoFit/>
          </a:bodyPr>
          <a:lstStyle/>
          <a:p>
            <a:pPr algn="ctr"/>
            <a:r>
              <a:rPr lang="ar-SA" sz="2000" b="1" dirty="0">
                <a:solidFill>
                  <a:srgbClr val="5A8CB9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الخطوة الرابعة </a:t>
            </a:r>
          </a:p>
        </p:txBody>
      </p:sp>
      <p:graphicFrame>
        <p:nvGraphicFramePr>
          <p:cNvPr id="430" name="جدول 2">
            <a:extLst>
              <a:ext uri="{FF2B5EF4-FFF2-40B4-BE49-F238E27FC236}">
                <a16:creationId xmlns:a16="http://schemas.microsoft.com/office/drawing/2014/main" id="{5546E91E-0E00-4A2F-BA9A-953522BE74E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79766242"/>
              </p:ext>
            </p:extLst>
          </p:nvPr>
        </p:nvGraphicFramePr>
        <p:xfrm>
          <a:off x="2826797" y="4381621"/>
          <a:ext cx="2654840" cy="1828800"/>
        </p:xfrm>
        <a:graphic>
          <a:graphicData uri="http://schemas.openxmlformats.org/drawingml/2006/table">
            <a:tbl>
              <a:tblPr rtl="1" firstRow="1" bandRow="1">
                <a:tableStyleId>{5940675A-B579-460E-94D1-54222C63F5DA}</a:tableStyleId>
              </a:tblPr>
              <a:tblGrid>
                <a:gridCol w="716878">
                  <a:extLst>
                    <a:ext uri="{9D8B030D-6E8A-4147-A177-3AD203B41FA5}">
                      <a16:colId xmlns:a16="http://schemas.microsoft.com/office/drawing/2014/main" val="978441963"/>
                    </a:ext>
                  </a:extLst>
                </a:gridCol>
                <a:gridCol w="1937962">
                  <a:extLst>
                    <a:ext uri="{9D8B030D-6E8A-4147-A177-3AD203B41FA5}">
                      <a16:colId xmlns:a16="http://schemas.microsoft.com/office/drawing/2014/main" val="2599250139"/>
                    </a:ext>
                  </a:extLst>
                </a:gridCol>
              </a:tblGrid>
              <a:tr h="330077">
                <a:tc>
                  <a:txBody>
                    <a:bodyPr/>
                    <a:lstStyle/>
                    <a:p>
                      <a:pPr algn="ctr" rtl="1"/>
                      <a:r>
                        <a:rPr lang="ar-SA" b="1" dirty="0">
                          <a:latin typeface="Traditional Arabic" panose="02020603050405020304" pitchFamily="18" charset="-78"/>
                          <a:cs typeface="Traditional Arabic" panose="02020603050405020304" pitchFamily="18" charset="-78"/>
                        </a:rPr>
                        <a:t>آحاد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b="1" dirty="0">
                          <a:latin typeface="Traditional Arabic" panose="02020603050405020304" pitchFamily="18" charset="-78"/>
                          <a:cs typeface="Traditional Arabic" panose="02020603050405020304" pitchFamily="18" charset="-78"/>
                        </a:rPr>
                        <a:t>عشرات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27342285"/>
                  </a:ext>
                </a:extLst>
              </a:tr>
              <a:tr h="1320309">
                <a:tc>
                  <a:txBody>
                    <a:bodyPr/>
                    <a:lstStyle/>
                    <a:p>
                      <a:pPr algn="ctr" rtl="1"/>
                      <a:endParaRPr lang="ar-SA" b="1" dirty="0">
                        <a:latin typeface="Traditional Arabic" panose="02020603050405020304" pitchFamily="18" charset="-78"/>
                        <a:cs typeface="Traditional Arabic" panose="02020603050405020304" pitchFamily="18" charset="-78"/>
                      </a:endParaRPr>
                    </a:p>
                    <a:p>
                      <a:pPr algn="ctr" rtl="1"/>
                      <a:endParaRPr lang="ar-SA" b="1" dirty="0">
                        <a:latin typeface="Traditional Arabic" panose="02020603050405020304" pitchFamily="18" charset="-78"/>
                        <a:cs typeface="Traditional Arabic" panose="02020603050405020304" pitchFamily="18" charset="-78"/>
                      </a:endParaRPr>
                    </a:p>
                    <a:p>
                      <a:pPr algn="ctr" rtl="1"/>
                      <a:endParaRPr lang="ar-SA" b="1" dirty="0">
                        <a:latin typeface="Traditional Arabic" panose="02020603050405020304" pitchFamily="18" charset="-78"/>
                        <a:cs typeface="Traditional Arabic" panose="02020603050405020304" pitchFamily="18" charset="-78"/>
                      </a:endParaRPr>
                    </a:p>
                    <a:p>
                      <a:pPr algn="ctr" rtl="1"/>
                      <a:endParaRPr lang="ar-SA" b="1" dirty="0">
                        <a:latin typeface="Traditional Arabic" panose="02020603050405020304" pitchFamily="18" charset="-78"/>
                        <a:cs typeface="Traditional Arabic" panose="02020603050405020304" pitchFamily="18" charset="-78"/>
                      </a:endParaRPr>
                    </a:p>
                    <a:p>
                      <a:pPr algn="ctr" rtl="1"/>
                      <a:endParaRPr lang="ar-SA" b="1" dirty="0">
                        <a:latin typeface="Traditional Arabic" panose="02020603050405020304" pitchFamily="18" charset="-78"/>
                        <a:cs typeface="Traditional Arabic" panose="02020603050405020304" pitchFamily="18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endParaRPr lang="ar-SA" b="1" dirty="0">
                        <a:latin typeface="Traditional Arabic" panose="02020603050405020304" pitchFamily="18" charset="-78"/>
                        <a:cs typeface="Traditional Arabic" panose="02020603050405020304" pitchFamily="18" charset="-78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47866181"/>
                  </a:ext>
                </a:extLst>
              </a:tr>
            </a:tbl>
          </a:graphicData>
        </a:graphic>
      </p:graphicFrame>
      <p:grpSp>
        <p:nvGrpSpPr>
          <p:cNvPr id="435" name="مجموعة 434">
            <a:extLst>
              <a:ext uri="{FF2B5EF4-FFF2-40B4-BE49-F238E27FC236}">
                <a16:creationId xmlns:a16="http://schemas.microsoft.com/office/drawing/2014/main" id="{3AFB19BC-2833-480E-A83A-48F6EA0EC100}"/>
              </a:ext>
            </a:extLst>
          </p:cNvPr>
          <p:cNvGrpSpPr/>
          <p:nvPr/>
        </p:nvGrpSpPr>
        <p:grpSpPr>
          <a:xfrm>
            <a:off x="1401133" y="4673361"/>
            <a:ext cx="211770" cy="1304858"/>
            <a:chOff x="3278249" y="1981640"/>
            <a:chExt cx="213156" cy="1543690"/>
          </a:xfrm>
        </p:grpSpPr>
        <p:sp>
          <p:nvSpPr>
            <p:cNvPr id="436" name="مكعب 435">
              <a:extLst>
                <a:ext uri="{FF2B5EF4-FFF2-40B4-BE49-F238E27FC236}">
                  <a16:creationId xmlns:a16="http://schemas.microsoft.com/office/drawing/2014/main" id="{EEB6DC5B-BDB5-479D-B364-DD0D87DA801C}"/>
                </a:ext>
              </a:extLst>
            </p:cNvPr>
            <p:cNvSpPr/>
            <p:nvPr/>
          </p:nvSpPr>
          <p:spPr>
            <a:xfrm flipH="1">
              <a:off x="3279635" y="3325448"/>
              <a:ext cx="211770" cy="199882"/>
            </a:xfrm>
            <a:prstGeom prst="cube">
              <a:avLst/>
            </a:prstGeom>
            <a:solidFill>
              <a:srgbClr val="FFC000"/>
            </a:solidFill>
            <a:ln w="3175">
              <a:solidFill>
                <a:srgbClr val="FFB31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437" name="مكعب 436">
              <a:extLst>
                <a:ext uri="{FF2B5EF4-FFF2-40B4-BE49-F238E27FC236}">
                  <a16:creationId xmlns:a16="http://schemas.microsoft.com/office/drawing/2014/main" id="{3AD6DADE-4CF2-4018-B7EA-8674BF2F8AB1}"/>
                </a:ext>
              </a:extLst>
            </p:cNvPr>
            <p:cNvSpPr/>
            <p:nvPr/>
          </p:nvSpPr>
          <p:spPr>
            <a:xfrm flipH="1">
              <a:off x="3279634" y="3177798"/>
              <a:ext cx="211770" cy="199882"/>
            </a:xfrm>
            <a:prstGeom prst="cube">
              <a:avLst/>
            </a:prstGeom>
            <a:solidFill>
              <a:srgbClr val="FFC000"/>
            </a:solidFill>
            <a:ln w="3175">
              <a:solidFill>
                <a:srgbClr val="FFB31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438" name="مكعب 437">
              <a:extLst>
                <a:ext uri="{FF2B5EF4-FFF2-40B4-BE49-F238E27FC236}">
                  <a16:creationId xmlns:a16="http://schemas.microsoft.com/office/drawing/2014/main" id="{F564FBB3-16DA-4CB4-ACB9-C92E9F3ADD27}"/>
                </a:ext>
              </a:extLst>
            </p:cNvPr>
            <p:cNvSpPr/>
            <p:nvPr/>
          </p:nvSpPr>
          <p:spPr>
            <a:xfrm flipH="1">
              <a:off x="3279134" y="3027332"/>
              <a:ext cx="211770" cy="199882"/>
            </a:xfrm>
            <a:prstGeom prst="cube">
              <a:avLst/>
            </a:prstGeom>
            <a:solidFill>
              <a:srgbClr val="FFC000"/>
            </a:solidFill>
            <a:ln w="3175">
              <a:solidFill>
                <a:srgbClr val="FFB31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439" name="مكعب 438">
              <a:extLst>
                <a:ext uri="{FF2B5EF4-FFF2-40B4-BE49-F238E27FC236}">
                  <a16:creationId xmlns:a16="http://schemas.microsoft.com/office/drawing/2014/main" id="{4564FD35-01A7-435E-91FE-05D3226E96B1}"/>
                </a:ext>
              </a:extLst>
            </p:cNvPr>
            <p:cNvSpPr/>
            <p:nvPr/>
          </p:nvSpPr>
          <p:spPr>
            <a:xfrm flipH="1">
              <a:off x="3279133" y="2879682"/>
              <a:ext cx="211770" cy="199882"/>
            </a:xfrm>
            <a:prstGeom prst="cube">
              <a:avLst/>
            </a:prstGeom>
            <a:solidFill>
              <a:srgbClr val="FFC000"/>
            </a:solidFill>
            <a:ln w="3175">
              <a:solidFill>
                <a:srgbClr val="FFB31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440" name="مكعب 439">
              <a:extLst>
                <a:ext uri="{FF2B5EF4-FFF2-40B4-BE49-F238E27FC236}">
                  <a16:creationId xmlns:a16="http://schemas.microsoft.com/office/drawing/2014/main" id="{DF268F82-A86F-4197-8976-C370305B510E}"/>
                </a:ext>
              </a:extLst>
            </p:cNvPr>
            <p:cNvSpPr/>
            <p:nvPr/>
          </p:nvSpPr>
          <p:spPr>
            <a:xfrm flipH="1">
              <a:off x="3278752" y="2729531"/>
              <a:ext cx="211770" cy="199882"/>
            </a:xfrm>
            <a:prstGeom prst="cube">
              <a:avLst/>
            </a:prstGeom>
            <a:solidFill>
              <a:srgbClr val="FFC000"/>
            </a:solidFill>
            <a:ln w="3175">
              <a:solidFill>
                <a:srgbClr val="FFB31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441" name="مكعب 440">
              <a:extLst>
                <a:ext uri="{FF2B5EF4-FFF2-40B4-BE49-F238E27FC236}">
                  <a16:creationId xmlns:a16="http://schemas.microsoft.com/office/drawing/2014/main" id="{DD4B019F-E1ED-43FA-B443-75216B499735}"/>
                </a:ext>
              </a:extLst>
            </p:cNvPr>
            <p:cNvSpPr/>
            <p:nvPr/>
          </p:nvSpPr>
          <p:spPr>
            <a:xfrm flipH="1">
              <a:off x="3278751" y="2581881"/>
              <a:ext cx="211770" cy="199882"/>
            </a:xfrm>
            <a:prstGeom prst="cube">
              <a:avLst/>
            </a:prstGeom>
            <a:solidFill>
              <a:srgbClr val="FFC000"/>
            </a:solidFill>
            <a:ln w="3175">
              <a:solidFill>
                <a:srgbClr val="FFB31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442" name="مكعب 441">
              <a:extLst>
                <a:ext uri="{FF2B5EF4-FFF2-40B4-BE49-F238E27FC236}">
                  <a16:creationId xmlns:a16="http://schemas.microsoft.com/office/drawing/2014/main" id="{5D13706E-A30B-4A2C-AE5D-8BC0EB3AB310}"/>
                </a:ext>
              </a:extLst>
            </p:cNvPr>
            <p:cNvSpPr/>
            <p:nvPr/>
          </p:nvSpPr>
          <p:spPr>
            <a:xfrm flipH="1">
              <a:off x="3278251" y="2431415"/>
              <a:ext cx="211770" cy="199882"/>
            </a:xfrm>
            <a:prstGeom prst="cube">
              <a:avLst/>
            </a:prstGeom>
            <a:solidFill>
              <a:srgbClr val="FFC000"/>
            </a:solidFill>
            <a:ln w="3175">
              <a:solidFill>
                <a:srgbClr val="FFB31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443" name="مكعب 442">
              <a:extLst>
                <a:ext uri="{FF2B5EF4-FFF2-40B4-BE49-F238E27FC236}">
                  <a16:creationId xmlns:a16="http://schemas.microsoft.com/office/drawing/2014/main" id="{B0D70751-1F9F-4A6A-8069-3ACAC295E6E5}"/>
                </a:ext>
              </a:extLst>
            </p:cNvPr>
            <p:cNvSpPr/>
            <p:nvPr/>
          </p:nvSpPr>
          <p:spPr>
            <a:xfrm flipH="1">
              <a:off x="3278250" y="2283765"/>
              <a:ext cx="211770" cy="199882"/>
            </a:xfrm>
            <a:prstGeom prst="cube">
              <a:avLst/>
            </a:prstGeom>
            <a:solidFill>
              <a:srgbClr val="FFC000"/>
            </a:solidFill>
            <a:ln w="3175">
              <a:solidFill>
                <a:srgbClr val="FFB31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444" name="مكعب 443">
              <a:extLst>
                <a:ext uri="{FF2B5EF4-FFF2-40B4-BE49-F238E27FC236}">
                  <a16:creationId xmlns:a16="http://schemas.microsoft.com/office/drawing/2014/main" id="{AB292A09-604E-49AC-BBEE-A7FEC6E400B7}"/>
                </a:ext>
              </a:extLst>
            </p:cNvPr>
            <p:cNvSpPr/>
            <p:nvPr/>
          </p:nvSpPr>
          <p:spPr>
            <a:xfrm flipH="1">
              <a:off x="3278250" y="2129290"/>
              <a:ext cx="211770" cy="199882"/>
            </a:xfrm>
            <a:prstGeom prst="cube">
              <a:avLst/>
            </a:prstGeom>
            <a:solidFill>
              <a:srgbClr val="FFC000"/>
            </a:solidFill>
            <a:ln w="3175">
              <a:solidFill>
                <a:srgbClr val="FFB31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445" name="مكعب 444">
              <a:extLst>
                <a:ext uri="{FF2B5EF4-FFF2-40B4-BE49-F238E27FC236}">
                  <a16:creationId xmlns:a16="http://schemas.microsoft.com/office/drawing/2014/main" id="{E198ADD7-0C76-4039-9D2F-6A000938D880}"/>
                </a:ext>
              </a:extLst>
            </p:cNvPr>
            <p:cNvSpPr/>
            <p:nvPr/>
          </p:nvSpPr>
          <p:spPr>
            <a:xfrm flipH="1">
              <a:off x="3278249" y="1981640"/>
              <a:ext cx="211770" cy="199882"/>
            </a:xfrm>
            <a:prstGeom prst="cube">
              <a:avLst/>
            </a:prstGeom>
            <a:solidFill>
              <a:srgbClr val="FFC000"/>
            </a:solidFill>
            <a:ln w="3175">
              <a:solidFill>
                <a:srgbClr val="FFB31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</p:grpSp>
      <p:sp>
        <p:nvSpPr>
          <p:cNvPr id="446" name="مربع نص 445">
            <a:extLst>
              <a:ext uri="{FF2B5EF4-FFF2-40B4-BE49-F238E27FC236}">
                <a16:creationId xmlns:a16="http://schemas.microsoft.com/office/drawing/2014/main" id="{45E278ED-C493-416F-822B-32E06B6C2F9F}"/>
              </a:ext>
            </a:extLst>
          </p:cNvPr>
          <p:cNvSpPr txBox="1"/>
          <p:nvPr/>
        </p:nvSpPr>
        <p:spPr>
          <a:xfrm>
            <a:off x="2973023" y="3867288"/>
            <a:ext cx="1233858" cy="400110"/>
          </a:xfrm>
          <a:prstGeom prst="rect">
            <a:avLst/>
          </a:prstGeom>
          <a:solidFill>
            <a:srgbClr val="FAD089"/>
          </a:solidFill>
          <a:ln>
            <a:solidFill>
              <a:schemeClr val="bg1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square" rtlCol="1">
            <a:spAutoFit/>
          </a:bodyPr>
          <a:lstStyle/>
          <a:p>
            <a:pPr algn="ctr"/>
            <a:r>
              <a:rPr lang="ar-SA" sz="2000" b="1" dirty="0">
                <a:solidFill>
                  <a:srgbClr val="5A8CB9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أطرح العشرات</a:t>
            </a:r>
          </a:p>
        </p:txBody>
      </p:sp>
      <p:grpSp>
        <p:nvGrpSpPr>
          <p:cNvPr id="447" name="مجموعة 446">
            <a:extLst>
              <a:ext uri="{FF2B5EF4-FFF2-40B4-BE49-F238E27FC236}">
                <a16:creationId xmlns:a16="http://schemas.microsoft.com/office/drawing/2014/main" id="{20962999-63DA-4AA3-A84E-B1F0A94271D6}"/>
              </a:ext>
            </a:extLst>
          </p:cNvPr>
          <p:cNvGrpSpPr/>
          <p:nvPr/>
        </p:nvGrpSpPr>
        <p:grpSpPr>
          <a:xfrm>
            <a:off x="1093767" y="4675134"/>
            <a:ext cx="211770" cy="1304858"/>
            <a:chOff x="3278249" y="1981640"/>
            <a:chExt cx="213156" cy="1543690"/>
          </a:xfrm>
        </p:grpSpPr>
        <p:sp>
          <p:nvSpPr>
            <p:cNvPr id="448" name="مكعب 447">
              <a:extLst>
                <a:ext uri="{FF2B5EF4-FFF2-40B4-BE49-F238E27FC236}">
                  <a16:creationId xmlns:a16="http://schemas.microsoft.com/office/drawing/2014/main" id="{2558102A-56BC-4F57-9A0D-AE7F6AE16F32}"/>
                </a:ext>
              </a:extLst>
            </p:cNvPr>
            <p:cNvSpPr/>
            <p:nvPr/>
          </p:nvSpPr>
          <p:spPr>
            <a:xfrm flipH="1">
              <a:off x="3279635" y="3325448"/>
              <a:ext cx="211770" cy="199882"/>
            </a:xfrm>
            <a:prstGeom prst="cube">
              <a:avLst/>
            </a:prstGeom>
            <a:solidFill>
              <a:srgbClr val="FFC000"/>
            </a:solidFill>
            <a:ln w="3175">
              <a:solidFill>
                <a:srgbClr val="FFB31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449" name="مكعب 448">
              <a:extLst>
                <a:ext uri="{FF2B5EF4-FFF2-40B4-BE49-F238E27FC236}">
                  <a16:creationId xmlns:a16="http://schemas.microsoft.com/office/drawing/2014/main" id="{DAEA824A-EB75-419B-9954-6F46F51B7C11}"/>
                </a:ext>
              </a:extLst>
            </p:cNvPr>
            <p:cNvSpPr/>
            <p:nvPr/>
          </p:nvSpPr>
          <p:spPr>
            <a:xfrm flipH="1">
              <a:off x="3279634" y="3177798"/>
              <a:ext cx="211770" cy="199882"/>
            </a:xfrm>
            <a:prstGeom prst="cube">
              <a:avLst/>
            </a:prstGeom>
            <a:solidFill>
              <a:srgbClr val="FFC000"/>
            </a:solidFill>
            <a:ln w="3175">
              <a:solidFill>
                <a:srgbClr val="FFB31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450" name="مكعب 449">
              <a:extLst>
                <a:ext uri="{FF2B5EF4-FFF2-40B4-BE49-F238E27FC236}">
                  <a16:creationId xmlns:a16="http://schemas.microsoft.com/office/drawing/2014/main" id="{FF95B1CF-C993-4104-A9CB-AE9BC1B20BB8}"/>
                </a:ext>
              </a:extLst>
            </p:cNvPr>
            <p:cNvSpPr/>
            <p:nvPr/>
          </p:nvSpPr>
          <p:spPr>
            <a:xfrm flipH="1">
              <a:off x="3279134" y="3027332"/>
              <a:ext cx="211770" cy="199882"/>
            </a:xfrm>
            <a:prstGeom prst="cube">
              <a:avLst/>
            </a:prstGeom>
            <a:solidFill>
              <a:srgbClr val="FFC000"/>
            </a:solidFill>
            <a:ln w="3175">
              <a:solidFill>
                <a:srgbClr val="FFB31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451" name="مكعب 450">
              <a:extLst>
                <a:ext uri="{FF2B5EF4-FFF2-40B4-BE49-F238E27FC236}">
                  <a16:creationId xmlns:a16="http://schemas.microsoft.com/office/drawing/2014/main" id="{0850547C-12F4-450F-A514-AC316F77DFF1}"/>
                </a:ext>
              </a:extLst>
            </p:cNvPr>
            <p:cNvSpPr/>
            <p:nvPr/>
          </p:nvSpPr>
          <p:spPr>
            <a:xfrm flipH="1">
              <a:off x="3279133" y="2879682"/>
              <a:ext cx="211770" cy="199882"/>
            </a:xfrm>
            <a:prstGeom prst="cube">
              <a:avLst/>
            </a:prstGeom>
            <a:solidFill>
              <a:srgbClr val="FFC000"/>
            </a:solidFill>
            <a:ln w="3175">
              <a:solidFill>
                <a:srgbClr val="FFB31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452" name="مكعب 451">
              <a:extLst>
                <a:ext uri="{FF2B5EF4-FFF2-40B4-BE49-F238E27FC236}">
                  <a16:creationId xmlns:a16="http://schemas.microsoft.com/office/drawing/2014/main" id="{3FDD1A30-6B45-44BA-8DA4-98826AB14C84}"/>
                </a:ext>
              </a:extLst>
            </p:cNvPr>
            <p:cNvSpPr/>
            <p:nvPr/>
          </p:nvSpPr>
          <p:spPr>
            <a:xfrm flipH="1">
              <a:off x="3278752" y="2729531"/>
              <a:ext cx="211770" cy="199882"/>
            </a:xfrm>
            <a:prstGeom prst="cube">
              <a:avLst/>
            </a:prstGeom>
            <a:solidFill>
              <a:srgbClr val="FFC000"/>
            </a:solidFill>
            <a:ln w="3175">
              <a:solidFill>
                <a:srgbClr val="FFB31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453" name="مكعب 452">
              <a:extLst>
                <a:ext uri="{FF2B5EF4-FFF2-40B4-BE49-F238E27FC236}">
                  <a16:creationId xmlns:a16="http://schemas.microsoft.com/office/drawing/2014/main" id="{76F5347E-2041-4CBD-AB30-9193DF599FF3}"/>
                </a:ext>
              </a:extLst>
            </p:cNvPr>
            <p:cNvSpPr/>
            <p:nvPr/>
          </p:nvSpPr>
          <p:spPr>
            <a:xfrm flipH="1">
              <a:off x="3278751" y="2581881"/>
              <a:ext cx="211770" cy="199882"/>
            </a:xfrm>
            <a:prstGeom prst="cube">
              <a:avLst/>
            </a:prstGeom>
            <a:solidFill>
              <a:srgbClr val="FFC000"/>
            </a:solidFill>
            <a:ln w="3175">
              <a:solidFill>
                <a:srgbClr val="FFB31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454" name="مكعب 453">
              <a:extLst>
                <a:ext uri="{FF2B5EF4-FFF2-40B4-BE49-F238E27FC236}">
                  <a16:creationId xmlns:a16="http://schemas.microsoft.com/office/drawing/2014/main" id="{3A920722-B2A8-469A-8850-F6146B784A10}"/>
                </a:ext>
              </a:extLst>
            </p:cNvPr>
            <p:cNvSpPr/>
            <p:nvPr/>
          </p:nvSpPr>
          <p:spPr>
            <a:xfrm flipH="1">
              <a:off x="3278251" y="2431415"/>
              <a:ext cx="211770" cy="199882"/>
            </a:xfrm>
            <a:prstGeom prst="cube">
              <a:avLst/>
            </a:prstGeom>
            <a:solidFill>
              <a:srgbClr val="FFC000"/>
            </a:solidFill>
            <a:ln w="3175">
              <a:solidFill>
                <a:srgbClr val="FFB31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455" name="مكعب 454">
              <a:extLst>
                <a:ext uri="{FF2B5EF4-FFF2-40B4-BE49-F238E27FC236}">
                  <a16:creationId xmlns:a16="http://schemas.microsoft.com/office/drawing/2014/main" id="{14319D4C-36EE-46AB-AC1D-37E778DC37F7}"/>
                </a:ext>
              </a:extLst>
            </p:cNvPr>
            <p:cNvSpPr/>
            <p:nvPr/>
          </p:nvSpPr>
          <p:spPr>
            <a:xfrm flipH="1">
              <a:off x="3278250" y="2283765"/>
              <a:ext cx="211770" cy="199882"/>
            </a:xfrm>
            <a:prstGeom prst="cube">
              <a:avLst/>
            </a:prstGeom>
            <a:solidFill>
              <a:srgbClr val="FFC000"/>
            </a:solidFill>
            <a:ln w="3175">
              <a:solidFill>
                <a:srgbClr val="FFB31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456" name="مكعب 455">
              <a:extLst>
                <a:ext uri="{FF2B5EF4-FFF2-40B4-BE49-F238E27FC236}">
                  <a16:creationId xmlns:a16="http://schemas.microsoft.com/office/drawing/2014/main" id="{9B8C0779-D094-4AED-A0D5-8B004B2B5EF3}"/>
                </a:ext>
              </a:extLst>
            </p:cNvPr>
            <p:cNvSpPr/>
            <p:nvPr/>
          </p:nvSpPr>
          <p:spPr>
            <a:xfrm flipH="1">
              <a:off x="3278250" y="2129290"/>
              <a:ext cx="211770" cy="199882"/>
            </a:xfrm>
            <a:prstGeom prst="cube">
              <a:avLst/>
            </a:prstGeom>
            <a:solidFill>
              <a:srgbClr val="FFC000"/>
            </a:solidFill>
            <a:ln w="3175">
              <a:solidFill>
                <a:srgbClr val="FFB31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457" name="مكعب 456">
              <a:extLst>
                <a:ext uri="{FF2B5EF4-FFF2-40B4-BE49-F238E27FC236}">
                  <a16:creationId xmlns:a16="http://schemas.microsoft.com/office/drawing/2014/main" id="{49A513F4-5A4E-4C25-95CF-83FF74FA6BD3}"/>
                </a:ext>
              </a:extLst>
            </p:cNvPr>
            <p:cNvSpPr/>
            <p:nvPr/>
          </p:nvSpPr>
          <p:spPr>
            <a:xfrm flipH="1">
              <a:off x="3278249" y="1981640"/>
              <a:ext cx="211770" cy="199882"/>
            </a:xfrm>
            <a:prstGeom prst="cube">
              <a:avLst/>
            </a:prstGeom>
            <a:solidFill>
              <a:srgbClr val="FFC000"/>
            </a:solidFill>
            <a:ln w="3175">
              <a:solidFill>
                <a:srgbClr val="FFB31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</p:grpSp>
      <p:sp>
        <p:nvSpPr>
          <p:cNvPr id="458" name="مربع نص 457">
            <a:extLst>
              <a:ext uri="{FF2B5EF4-FFF2-40B4-BE49-F238E27FC236}">
                <a16:creationId xmlns:a16="http://schemas.microsoft.com/office/drawing/2014/main" id="{480825FD-1AB5-418D-B393-0FEEA2B13CC9}"/>
              </a:ext>
            </a:extLst>
          </p:cNvPr>
          <p:cNvSpPr txBox="1"/>
          <p:nvPr/>
        </p:nvSpPr>
        <p:spPr>
          <a:xfrm>
            <a:off x="3355675" y="5091405"/>
            <a:ext cx="1844429" cy="523220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rtlCol="1">
            <a:spAutoFit/>
          </a:bodyPr>
          <a:lstStyle/>
          <a:p>
            <a:r>
              <a:rPr lang="ar-SA" sz="2800" b="1" dirty="0">
                <a:solidFill>
                  <a:srgbClr val="5A8CB9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4             3</a:t>
            </a:r>
            <a:endParaRPr lang="ar-SA" sz="2000" b="1" dirty="0">
              <a:solidFill>
                <a:srgbClr val="5A8CB9"/>
              </a:solidFill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  <p:sp>
        <p:nvSpPr>
          <p:cNvPr id="459" name="مربع نص 458">
            <a:extLst>
              <a:ext uri="{FF2B5EF4-FFF2-40B4-BE49-F238E27FC236}">
                <a16:creationId xmlns:a16="http://schemas.microsoft.com/office/drawing/2014/main" id="{AFB0016E-13AA-4F56-8278-8247E48D959B}"/>
              </a:ext>
            </a:extLst>
          </p:cNvPr>
          <p:cNvSpPr txBox="1"/>
          <p:nvPr/>
        </p:nvSpPr>
        <p:spPr>
          <a:xfrm>
            <a:off x="4724898" y="5451321"/>
            <a:ext cx="511798" cy="523220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rtlCol="1">
            <a:spAutoFit/>
          </a:bodyPr>
          <a:lstStyle/>
          <a:p>
            <a:r>
              <a:rPr lang="ar-SA" sz="2800" b="1" dirty="0">
                <a:solidFill>
                  <a:srgbClr val="5A8CB9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6</a:t>
            </a:r>
            <a:endParaRPr lang="ar-SA" sz="2000" b="1" dirty="0">
              <a:solidFill>
                <a:srgbClr val="5A8CB9"/>
              </a:solidFill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  <p:cxnSp>
        <p:nvCxnSpPr>
          <p:cNvPr id="460" name="رابط مستقيم 459">
            <a:extLst>
              <a:ext uri="{FF2B5EF4-FFF2-40B4-BE49-F238E27FC236}">
                <a16:creationId xmlns:a16="http://schemas.microsoft.com/office/drawing/2014/main" id="{1E5BAC7E-BC4E-4CFD-9511-ED27FF438DCF}"/>
              </a:ext>
            </a:extLst>
          </p:cNvPr>
          <p:cNvCxnSpPr/>
          <p:nvPr/>
        </p:nvCxnSpPr>
        <p:spPr>
          <a:xfrm>
            <a:off x="2803047" y="5880813"/>
            <a:ext cx="3058005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1" name="علامة الطرح 460">
            <a:extLst>
              <a:ext uri="{FF2B5EF4-FFF2-40B4-BE49-F238E27FC236}">
                <a16:creationId xmlns:a16="http://schemas.microsoft.com/office/drawing/2014/main" id="{C85BDAAE-67BA-41FE-AD52-F05130B67B01}"/>
              </a:ext>
            </a:extLst>
          </p:cNvPr>
          <p:cNvSpPr/>
          <p:nvPr/>
        </p:nvSpPr>
        <p:spPr>
          <a:xfrm>
            <a:off x="5542052" y="5518964"/>
            <a:ext cx="354019" cy="235670"/>
          </a:xfrm>
          <a:prstGeom prst="mathMin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462" name="مستطيل 461">
            <a:extLst>
              <a:ext uri="{FF2B5EF4-FFF2-40B4-BE49-F238E27FC236}">
                <a16:creationId xmlns:a16="http://schemas.microsoft.com/office/drawing/2014/main" id="{2E59B662-0BCB-480C-ADB5-E06AF561E53D}"/>
              </a:ext>
            </a:extLst>
          </p:cNvPr>
          <p:cNvSpPr/>
          <p:nvPr/>
        </p:nvSpPr>
        <p:spPr>
          <a:xfrm>
            <a:off x="4853030" y="4794919"/>
            <a:ext cx="316582" cy="317145"/>
          </a:xfrm>
          <a:prstGeom prst="rect">
            <a:avLst/>
          </a:prstGeom>
          <a:solidFill>
            <a:schemeClr val="bg1"/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463" name="مستطيل 462">
            <a:extLst>
              <a:ext uri="{FF2B5EF4-FFF2-40B4-BE49-F238E27FC236}">
                <a16:creationId xmlns:a16="http://schemas.microsoft.com/office/drawing/2014/main" id="{03B01FE0-59EE-463E-BE06-0A13740B3630}"/>
              </a:ext>
            </a:extLst>
          </p:cNvPr>
          <p:cNvSpPr/>
          <p:nvPr/>
        </p:nvSpPr>
        <p:spPr>
          <a:xfrm>
            <a:off x="3495487" y="4803041"/>
            <a:ext cx="316582" cy="317145"/>
          </a:xfrm>
          <a:prstGeom prst="rect">
            <a:avLst/>
          </a:prstGeom>
          <a:solidFill>
            <a:schemeClr val="bg1"/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cxnSp>
        <p:nvCxnSpPr>
          <p:cNvPr id="464" name="رابط مستقيم 463">
            <a:extLst>
              <a:ext uri="{FF2B5EF4-FFF2-40B4-BE49-F238E27FC236}">
                <a16:creationId xmlns:a16="http://schemas.microsoft.com/office/drawing/2014/main" id="{B1883559-9B1F-4AB4-8097-5A1E01D5B3AD}"/>
              </a:ext>
            </a:extLst>
          </p:cNvPr>
          <p:cNvCxnSpPr/>
          <p:nvPr/>
        </p:nvCxnSpPr>
        <p:spPr>
          <a:xfrm flipH="1">
            <a:off x="4853030" y="5232584"/>
            <a:ext cx="316582" cy="189958"/>
          </a:xfrm>
          <a:prstGeom prst="line">
            <a:avLst/>
          </a:prstGeom>
          <a:ln>
            <a:solidFill>
              <a:srgbClr val="DE442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5" name="رابط مستقيم 464">
            <a:extLst>
              <a:ext uri="{FF2B5EF4-FFF2-40B4-BE49-F238E27FC236}">
                <a16:creationId xmlns:a16="http://schemas.microsoft.com/office/drawing/2014/main" id="{4284081C-13D9-4941-BA31-75E827EBFBE2}"/>
              </a:ext>
            </a:extLst>
          </p:cNvPr>
          <p:cNvCxnSpPr/>
          <p:nvPr/>
        </p:nvCxnSpPr>
        <p:spPr>
          <a:xfrm flipH="1">
            <a:off x="3538701" y="5232584"/>
            <a:ext cx="316582" cy="189958"/>
          </a:xfrm>
          <a:prstGeom prst="line">
            <a:avLst/>
          </a:prstGeom>
          <a:ln>
            <a:solidFill>
              <a:srgbClr val="DE442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6" name="مربع نص 465">
            <a:extLst>
              <a:ext uri="{FF2B5EF4-FFF2-40B4-BE49-F238E27FC236}">
                <a16:creationId xmlns:a16="http://schemas.microsoft.com/office/drawing/2014/main" id="{C1A236C0-78FB-4E72-9743-ABDEB906E836}"/>
              </a:ext>
            </a:extLst>
          </p:cNvPr>
          <p:cNvSpPr txBox="1"/>
          <p:nvPr/>
        </p:nvSpPr>
        <p:spPr>
          <a:xfrm>
            <a:off x="3334383" y="4718165"/>
            <a:ext cx="511798" cy="523220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rtlCol="1">
            <a:spAutoFit/>
          </a:bodyPr>
          <a:lstStyle/>
          <a:p>
            <a:r>
              <a:rPr lang="ar-SA" sz="2800" b="1" dirty="0">
                <a:solidFill>
                  <a:srgbClr val="FF000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2</a:t>
            </a:r>
            <a:endParaRPr lang="ar-SA" sz="2000" b="1" dirty="0">
              <a:solidFill>
                <a:srgbClr val="FF0000"/>
              </a:solidFill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  <p:sp>
        <p:nvSpPr>
          <p:cNvPr id="467" name="مربع نص 466">
            <a:extLst>
              <a:ext uri="{FF2B5EF4-FFF2-40B4-BE49-F238E27FC236}">
                <a16:creationId xmlns:a16="http://schemas.microsoft.com/office/drawing/2014/main" id="{D55E26D4-D320-46D0-BE98-C9E1655CDAC0}"/>
              </a:ext>
            </a:extLst>
          </p:cNvPr>
          <p:cNvSpPr txBox="1"/>
          <p:nvPr/>
        </p:nvSpPr>
        <p:spPr>
          <a:xfrm>
            <a:off x="4754440" y="4728002"/>
            <a:ext cx="511798" cy="461665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rtlCol="1">
            <a:spAutoFit/>
          </a:bodyPr>
          <a:lstStyle/>
          <a:p>
            <a:r>
              <a:rPr lang="ar-SA" sz="2400" b="1" dirty="0">
                <a:solidFill>
                  <a:srgbClr val="FF000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14</a:t>
            </a:r>
            <a:endParaRPr lang="ar-SA" b="1" dirty="0">
              <a:solidFill>
                <a:srgbClr val="FF0000"/>
              </a:solidFill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  <p:sp>
        <p:nvSpPr>
          <p:cNvPr id="470" name="مكعب 469">
            <a:extLst>
              <a:ext uri="{FF2B5EF4-FFF2-40B4-BE49-F238E27FC236}">
                <a16:creationId xmlns:a16="http://schemas.microsoft.com/office/drawing/2014/main" id="{EA108869-5713-4639-A0AC-603C3E0476CF}"/>
              </a:ext>
            </a:extLst>
          </p:cNvPr>
          <p:cNvSpPr/>
          <p:nvPr/>
        </p:nvSpPr>
        <p:spPr>
          <a:xfrm flipH="1">
            <a:off x="1852338" y="5167677"/>
            <a:ext cx="211770" cy="199882"/>
          </a:xfrm>
          <a:prstGeom prst="cube">
            <a:avLst/>
          </a:prstGeom>
          <a:solidFill>
            <a:srgbClr val="FFC000"/>
          </a:solidFill>
          <a:ln w="31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SA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471" name="مكعب 470">
            <a:extLst>
              <a:ext uri="{FF2B5EF4-FFF2-40B4-BE49-F238E27FC236}">
                <a16:creationId xmlns:a16="http://schemas.microsoft.com/office/drawing/2014/main" id="{867CB5FF-B30F-4343-8C0A-2968A40E6455}"/>
              </a:ext>
            </a:extLst>
          </p:cNvPr>
          <p:cNvSpPr/>
          <p:nvPr/>
        </p:nvSpPr>
        <p:spPr>
          <a:xfrm flipH="1">
            <a:off x="1855129" y="4937040"/>
            <a:ext cx="211770" cy="199882"/>
          </a:xfrm>
          <a:prstGeom prst="cube">
            <a:avLst/>
          </a:prstGeom>
          <a:solidFill>
            <a:srgbClr val="FFC000"/>
          </a:solidFill>
          <a:ln w="31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SA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472" name="مكعب 471">
            <a:extLst>
              <a:ext uri="{FF2B5EF4-FFF2-40B4-BE49-F238E27FC236}">
                <a16:creationId xmlns:a16="http://schemas.microsoft.com/office/drawing/2014/main" id="{BD0E7AD4-EC33-4B82-A9BC-CA5248CD1652}"/>
              </a:ext>
            </a:extLst>
          </p:cNvPr>
          <p:cNvSpPr/>
          <p:nvPr/>
        </p:nvSpPr>
        <p:spPr>
          <a:xfrm flipH="1">
            <a:off x="1858431" y="4691754"/>
            <a:ext cx="211770" cy="199882"/>
          </a:xfrm>
          <a:prstGeom prst="cube">
            <a:avLst/>
          </a:prstGeom>
          <a:solidFill>
            <a:srgbClr val="FFC000"/>
          </a:solidFill>
          <a:ln w="31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SA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473" name="مكعب 472">
            <a:extLst>
              <a:ext uri="{FF2B5EF4-FFF2-40B4-BE49-F238E27FC236}">
                <a16:creationId xmlns:a16="http://schemas.microsoft.com/office/drawing/2014/main" id="{89417768-F7EE-43A8-A6EB-C5617D305CAE}"/>
              </a:ext>
            </a:extLst>
          </p:cNvPr>
          <p:cNvSpPr/>
          <p:nvPr/>
        </p:nvSpPr>
        <p:spPr>
          <a:xfrm flipH="1">
            <a:off x="2150085" y="5679084"/>
            <a:ext cx="211770" cy="199882"/>
          </a:xfrm>
          <a:prstGeom prst="cube">
            <a:avLst/>
          </a:prstGeom>
          <a:solidFill>
            <a:srgbClr val="FFC000"/>
          </a:solidFill>
          <a:ln w="31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SA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474" name="مكعب 473">
            <a:extLst>
              <a:ext uri="{FF2B5EF4-FFF2-40B4-BE49-F238E27FC236}">
                <a16:creationId xmlns:a16="http://schemas.microsoft.com/office/drawing/2014/main" id="{09560080-E7E0-4219-9C34-E07C07D7BAD6}"/>
              </a:ext>
            </a:extLst>
          </p:cNvPr>
          <p:cNvSpPr/>
          <p:nvPr/>
        </p:nvSpPr>
        <p:spPr>
          <a:xfrm flipH="1">
            <a:off x="2152876" y="5448447"/>
            <a:ext cx="211770" cy="199882"/>
          </a:xfrm>
          <a:prstGeom prst="cube">
            <a:avLst/>
          </a:prstGeom>
          <a:solidFill>
            <a:srgbClr val="FFC000"/>
          </a:solidFill>
          <a:ln w="31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SA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475" name="مكعب 474">
            <a:extLst>
              <a:ext uri="{FF2B5EF4-FFF2-40B4-BE49-F238E27FC236}">
                <a16:creationId xmlns:a16="http://schemas.microsoft.com/office/drawing/2014/main" id="{14964A56-836E-4BD6-ADD5-5736565D04D7}"/>
              </a:ext>
            </a:extLst>
          </p:cNvPr>
          <p:cNvSpPr/>
          <p:nvPr/>
        </p:nvSpPr>
        <p:spPr>
          <a:xfrm flipH="1">
            <a:off x="2166824" y="5189802"/>
            <a:ext cx="211770" cy="199882"/>
          </a:xfrm>
          <a:prstGeom prst="cube">
            <a:avLst/>
          </a:prstGeom>
          <a:solidFill>
            <a:srgbClr val="FFC000"/>
          </a:solidFill>
          <a:ln w="31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SA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476" name="مكعب 475">
            <a:extLst>
              <a:ext uri="{FF2B5EF4-FFF2-40B4-BE49-F238E27FC236}">
                <a16:creationId xmlns:a16="http://schemas.microsoft.com/office/drawing/2014/main" id="{14308FA3-BCE9-410A-B161-AA833DE2DCDD}"/>
              </a:ext>
            </a:extLst>
          </p:cNvPr>
          <p:cNvSpPr/>
          <p:nvPr/>
        </p:nvSpPr>
        <p:spPr>
          <a:xfrm flipH="1">
            <a:off x="2169615" y="4959165"/>
            <a:ext cx="211770" cy="199882"/>
          </a:xfrm>
          <a:prstGeom prst="cube">
            <a:avLst/>
          </a:prstGeom>
          <a:solidFill>
            <a:srgbClr val="FFC000"/>
          </a:solidFill>
          <a:ln w="31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SA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477" name="مكعب 476">
            <a:extLst>
              <a:ext uri="{FF2B5EF4-FFF2-40B4-BE49-F238E27FC236}">
                <a16:creationId xmlns:a16="http://schemas.microsoft.com/office/drawing/2014/main" id="{E59F0223-6216-490D-B8F3-88011C034241}"/>
              </a:ext>
            </a:extLst>
          </p:cNvPr>
          <p:cNvSpPr/>
          <p:nvPr/>
        </p:nvSpPr>
        <p:spPr>
          <a:xfrm flipH="1">
            <a:off x="2172917" y="4713879"/>
            <a:ext cx="211770" cy="199882"/>
          </a:xfrm>
          <a:prstGeom prst="cube">
            <a:avLst/>
          </a:prstGeom>
          <a:solidFill>
            <a:srgbClr val="FFC000"/>
          </a:solidFill>
          <a:ln w="31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SA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478" name="مربع نص 477">
            <a:extLst>
              <a:ext uri="{FF2B5EF4-FFF2-40B4-BE49-F238E27FC236}">
                <a16:creationId xmlns:a16="http://schemas.microsoft.com/office/drawing/2014/main" id="{B128F1EF-CD27-4486-BA2F-14694691174D}"/>
              </a:ext>
            </a:extLst>
          </p:cNvPr>
          <p:cNvSpPr txBox="1"/>
          <p:nvPr/>
        </p:nvSpPr>
        <p:spPr>
          <a:xfrm>
            <a:off x="4754440" y="5782458"/>
            <a:ext cx="511798" cy="523220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rtlCol="1">
            <a:spAutoFit/>
          </a:bodyPr>
          <a:lstStyle/>
          <a:p>
            <a:r>
              <a:rPr lang="ar-SA" sz="2800" b="1" dirty="0">
                <a:solidFill>
                  <a:srgbClr val="00B05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8</a:t>
            </a:r>
            <a:endParaRPr lang="ar-SA" sz="2000" b="1" dirty="0">
              <a:solidFill>
                <a:srgbClr val="00B050"/>
              </a:solidFill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  <p:sp>
        <p:nvSpPr>
          <p:cNvPr id="485" name="مربع نص 484">
            <a:extLst>
              <a:ext uri="{FF2B5EF4-FFF2-40B4-BE49-F238E27FC236}">
                <a16:creationId xmlns:a16="http://schemas.microsoft.com/office/drawing/2014/main" id="{19C55D4C-5272-4C37-BA39-305FBD74588F}"/>
              </a:ext>
            </a:extLst>
          </p:cNvPr>
          <p:cNvSpPr txBox="1"/>
          <p:nvPr/>
        </p:nvSpPr>
        <p:spPr>
          <a:xfrm>
            <a:off x="3293592" y="5800528"/>
            <a:ext cx="511798" cy="523220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rtlCol="1">
            <a:spAutoFit/>
          </a:bodyPr>
          <a:lstStyle/>
          <a:p>
            <a:r>
              <a:rPr lang="ar-SA" sz="2800" b="1" dirty="0">
                <a:solidFill>
                  <a:srgbClr val="00B05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2</a:t>
            </a:r>
            <a:endParaRPr lang="ar-SA" sz="2000" b="1" dirty="0">
              <a:solidFill>
                <a:srgbClr val="00B050"/>
              </a:solidFill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  <p:sp>
        <p:nvSpPr>
          <p:cNvPr id="486" name="مربع نص 485">
            <a:extLst>
              <a:ext uri="{FF2B5EF4-FFF2-40B4-BE49-F238E27FC236}">
                <a16:creationId xmlns:a16="http://schemas.microsoft.com/office/drawing/2014/main" id="{4B8F94FA-271B-4323-B59F-BD94C4A9E110}"/>
              </a:ext>
            </a:extLst>
          </p:cNvPr>
          <p:cNvSpPr txBox="1"/>
          <p:nvPr/>
        </p:nvSpPr>
        <p:spPr>
          <a:xfrm>
            <a:off x="3945457" y="608933"/>
            <a:ext cx="854909" cy="523220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rtlCol="1">
            <a:spAutoFit/>
          </a:bodyPr>
          <a:lstStyle/>
          <a:p>
            <a:r>
              <a:rPr lang="ar-SA" sz="2800" b="1" dirty="0">
                <a:solidFill>
                  <a:srgbClr val="00B05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28</a:t>
            </a:r>
            <a:endParaRPr lang="ar-SA" sz="2000" b="1" dirty="0">
              <a:solidFill>
                <a:srgbClr val="00B050"/>
              </a:solidFill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7562639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" dur="500"/>
                                        <p:tgtEl>
                                          <p:spTgt spid="2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2" dur="500"/>
                                        <p:tgtEl>
                                          <p:spTgt spid="2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2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2" dur="500"/>
                                        <p:tgtEl>
                                          <p:spTgt spid="2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7" dur="500"/>
                                        <p:tgtEl>
                                          <p:spTgt spid="3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2" dur="2000"/>
                                        <p:tgtEl>
                                          <p:spTgt spid="3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7" dur="500"/>
                                        <p:tgtEl>
                                          <p:spTgt spid="3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0" dur="500"/>
                                        <p:tgtEl>
                                          <p:spTgt spid="3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95" dur="500"/>
                                        <p:tgtEl>
                                          <p:spTgt spid="3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0" dur="500"/>
                                        <p:tgtEl>
                                          <p:spTgt spid="3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5" dur="500"/>
                                        <p:tgtEl>
                                          <p:spTgt spid="3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0" dur="500"/>
                                        <p:tgtEl>
                                          <p:spTgt spid="3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5" dur="500"/>
                                        <p:tgtEl>
                                          <p:spTgt spid="3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0" dur="500"/>
                                        <p:tgtEl>
                                          <p:spTgt spid="3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5" dur="500"/>
                                        <p:tgtEl>
                                          <p:spTgt spid="3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0" dur="500"/>
                                        <p:tgtEl>
                                          <p:spTgt spid="3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5" dur="500"/>
                                        <p:tgtEl>
                                          <p:spTgt spid="3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0" dur="500"/>
                                        <p:tgtEl>
                                          <p:spTgt spid="3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5" dur="500"/>
                                        <p:tgtEl>
                                          <p:spTgt spid="3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6" fill="hold">
                      <p:stCondLst>
                        <p:cond delay="indefinite"/>
                      </p:stCondLst>
                      <p:childTnLst>
                        <p:par>
                          <p:cTn id="147" fill="hold">
                            <p:stCondLst>
                              <p:cond delay="0"/>
                            </p:stCondLst>
                            <p:childTnLst>
                              <p:par>
                                <p:cTn id="14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1" fill="hold">
                      <p:stCondLst>
                        <p:cond delay="indefinite"/>
                      </p:stCondLst>
                      <p:childTnLst>
                        <p:par>
                          <p:cTn id="152" fill="hold">
                            <p:stCondLst>
                              <p:cond delay="0"/>
                            </p:stCondLst>
                            <p:childTnLst>
                              <p:par>
                                <p:cTn id="15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5" dur="500"/>
                                        <p:tgtEl>
                                          <p:spTgt spid="3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6" fill="hold">
                      <p:stCondLst>
                        <p:cond delay="indefinite"/>
                      </p:stCondLst>
                      <p:childTnLst>
                        <p:par>
                          <p:cTn id="157" fill="hold">
                            <p:stCondLst>
                              <p:cond delay="0"/>
                            </p:stCondLst>
                            <p:childTnLst>
                              <p:par>
                                <p:cTn id="15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1" fill="hold">
                      <p:stCondLst>
                        <p:cond delay="indefinite"/>
                      </p:stCondLst>
                      <p:childTnLst>
                        <p:par>
                          <p:cTn id="162" fill="hold">
                            <p:stCondLst>
                              <p:cond delay="0"/>
                            </p:stCondLst>
                            <p:childTnLst>
                              <p:par>
                                <p:cTn id="16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5" dur="500"/>
                                        <p:tgtEl>
                                          <p:spTgt spid="3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6" fill="hold">
                      <p:stCondLst>
                        <p:cond delay="indefinite"/>
                      </p:stCondLst>
                      <p:childTnLst>
                        <p:par>
                          <p:cTn id="167" fill="hold">
                            <p:stCondLst>
                              <p:cond delay="0"/>
                            </p:stCondLst>
                            <p:childTnLst>
                              <p:par>
                                <p:cTn id="16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0" dur="500"/>
                                        <p:tgtEl>
                                          <p:spTgt spid="3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1" fill="hold">
                      <p:stCondLst>
                        <p:cond delay="indefinite"/>
                      </p:stCondLst>
                      <p:childTnLst>
                        <p:par>
                          <p:cTn id="172" fill="hold">
                            <p:stCondLst>
                              <p:cond delay="0"/>
                            </p:stCondLst>
                            <p:childTnLst>
                              <p:par>
                                <p:cTn id="17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5" dur="500"/>
                                        <p:tgtEl>
                                          <p:spTgt spid="3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6" fill="hold">
                      <p:stCondLst>
                        <p:cond delay="indefinite"/>
                      </p:stCondLst>
                      <p:childTnLst>
                        <p:par>
                          <p:cTn id="177" fill="hold">
                            <p:stCondLst>
                              <p:cond delay="0"/>
                            </p:stCondLst>
                            <p:childTnLst>
                              <p:par>
                                <p:cTn id="17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0" dur="500"/>
                                        <p:tgtEl>
                                          <p:spTgt spid="3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1" fill="hold">
                      <p:stCondLst>
                        <p:cond delay="indefinite"/>
                      </p:stCondLst>
                      <p:childTnLst>
                        <p:par>
                          <p:cTn id="182" fill="hold">
                            <p:stCondLst>
                              <p:cond delay="0"/>
                            </p:stCondLst>
                            <p:childTnLst>
                              <p:par>
                                <p:cTn id="18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5" dur="500"/>
                                        <p:tgtEl>
                                          <p:spTgt spid="3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6" fill="hold">
                      <p:stCondLst>
                        <p:cond delay="indefinite"/>
                      </p:stCondLst>
                      <p:childTnLst>
                        <p:par>
                          <p:cTn id="187" fill="hold">
                            <p:stCondLst>
                              <p:cond delay="0"/>
                            </p:stCondLst>
                            <p:childTnLst>
                              <p:par>
                                <p:cTn id="18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0" dur="500"/>
                                        <p:tgtEl>
                                          <p:spTgt spid="3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1" fill="hold">
                      <p:stCondLst>
                        <p:cond delay="indefinite"/>
                      </p:stCondLst>
                      <p:childTnLst>
                        <p:par>
                          <p:cTn id="192" fill="hold">
                            <p:stCondLst>
                              <p:cond delay="0"/>
                            </p:stCondLst>
                            <p:childTnLst>
                              <p:par>
                                <p:cTn id="19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5" dur="500"/>
                                        <p:tgtEl>
                                          <p:spTgt spid="3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6" fill="hold">
                      <p:stCondLst>
                        <p:cond delay="indefinite"/>
                      </p:stCondLst>
                      <p:childTnLst>
                        <p:par>
                          <p:cTn id="197" fill="hold">
                            <p:stCondLst>
                              <p:cond delay="0"/>
                            </p:stCondLst>
                            <p:childTnLst>
                              <p:par>
                                <p:cTn id="19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0" dur="500"/>
                                        <p:tgtEl>
                                          <p:spTgt spid="3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1" fill="hold">
                      <p:stCondLst>
                        <p:cond delay="indefinite"/>
                      </p:stCondLst>
                      <p:childTnLst>
                        <p:par>
                          <p:cTn id="202" fill="hold">
                            <p:stCondLst>
                              <p:cond delay="0"/>
                            </p:stCondLst>
                            <p:childTnLst>
                              <p:par>
                                <p:cTn id="20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5" dur="500"/>
                                        <p:tgtEl>
                                          <p:spTgt spid="3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6" fill="hold">
                      <p:stCondLst>
                        <p:cond delay="indefinite"/>
                      </p:stCondLst>
                      <p:childTnLst>
                        <p:par>
                          <p:cTn id="207" fill="hold">
                            <p:stCondLst>
                              <p:cond delay="0"/>
                            </p:stCondLst>
                            <p:childTnLst>
                              <p:par>
                                <p:cTn id="20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0" dur="500"/>
                                        <p:tgtEl>
                                          <p:spTgt spid="3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1" fill="hold">
                      <p:stCondLst>
                        <p:cond delay="indefinite"/>
                      </p:stCondLst>
                      <p:childTnLst>
                        <p:par>
                          <p:cTn id="212" fill="hold">
                            <p:stCondLst>
                              <p:cond delay="0"/>
                            </p:stCondLst>
                            <p:childTnLst>
                              <p:par>
                                <p:cTn id="2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5" dur="500"/>
                                        <p:tgtEl>
                                          <p:spTgt spid="3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6" fill="hold">
                      <p:stCondLst>
                        <p:cond delay="indefinite"/>
                      </p:stCondLst>
                      <p:childTnLst>
                        <p:par>
                          <p:cTn id="217" fill="hold">
                            <p:stCondLst>
                              <p:cond delay="0"/>
                            </p:stCondLst>
                            <p:childTnLst>
                              <p:par>
                                <p:cTn id="218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20" dur="500"/>
                                        <p:tgtEl>
                                          <p:spTgt spid="3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1" fill="hold">
                      <p:stCondLst>
                        <p:cond delay="indefinite"/>
                      </p:stCondLst>
                      <p:childTnLst>
                        <p:par>
                          <p:cTn id="222" fill="hold">
                            <p:stCondLst>
                              <p:cond delay="0"/>
                            </p:stCondLst>
                            <p:childTnLst>
                              <p:par>
                                <p:cTn id="223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25" dur="500"/>
                                        <p:tgtEl>
                                          <p:spTgt spid="3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6" fill="hold">
                      <p:stCondLst>
                        <p:cond delay="indefinite"/>
                      </p:stCondLst>
                      <p:childTnLst>
                        <p:par>
                          <p:cTn id="227" fill="hold">
                            <p:stCondLst>
                              <p:cond delay="0"/>
                            </p:stCondLst>
                            <p:childTnLst>
                              <p:par>
                                <p:cTn id="228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30" dur="500"/>
                                        <p:tgtEl>
                                          <p:spTgt spid="3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1" fill="hold">
                      <p:stCondLst>
                        <p:cond delay="indefinite"/>
                      </p:stCondLst>
                      <p:childTnLst>
                        <p:par>
                          <p:cTn id="232" fill="hold">
                            <p:stCondLst>
                              <p:cond delay="0"/>
                            </p:stCondLst>
                            <p:childTnLst>
                              <p:par>
                                <p:cTn id="233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35" dur="500"/>
                                        <p:tgtEl>
                                          <p:spTgt spid="3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6" fill="hold">
                      <p:stCondLst>
                        <p:cond delay="indefinite"/>
                      </p:stCondLst>
                      <p:childTnLst>
                        <p:par>
                          <p:cTn id="237" fill="hold">
                            <p:stCondLst>
                              <p:cond delay="0"/>
                            </p:stCondLst>
                            <p:childTnLst>
                              <p:par>
                                <p:cTn id="238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0" dur="2000"/>
                                        <p:tgtEl>
                                          <p:spTgt spid="3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1" fill="hold">
                      <p:stCondLst>
                        <p:cond delay="indefinite"/>
                      </p:stCondLst>
                      <p:childTnLst>
                        <p:par>
                          <p:cTn id="242" fill="hold">
                            <p:stCondLst>
                              <p:cond delay="0"/>
                            </p:stCondLst>
                            <p:childTnLst>
                              <p:par>
                                <p:cTn id="24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5" dur="500"/>
                                        <p:tgtEl>
                                          <p:spTgt spid="4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8" dur="500"/>
                                        <p:tgtEl>
                                          <p:spTgt spid="4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9" fill="hold">
                      <p:stCondLst>
                        <p:cond delay="indefinite"/>
                      </p:stCondLst>
                      <p:childTnLst>
                        <p:par>
                          <p:cTn id="250" fill="hold">
                            <p:stCondLst>
                              <p:cond delay="0"/>
                            </p:stCondLst>
                            <p:childTnLst>
                              <p:par>
                                <p:cTn id="251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53" dur="500"/>
                                        <p:tgtEl>
                                          <p:spTgt spid="4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4" fill="hold">
                      <p:stCondLst>
                        <p:cond delay="indefinite"/>
                      </p:stCondLst>
                      <p:childTnLst>
                        <p:par>
                          <p:cTn id="255" fill="hold">
                            <p:stCondLst>
                              <p:cond delay="0"/>
                            </p:stCondLst>
                            <p:childTnLst>
                              <p:par>
                                <p:cTn id="256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58" dur="500"/>
                                        <p:tgtEl>
                                          <p:spTgt spid="4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9" fill="hold">
                      <p:stCondLst>
                        <p:cond delay="indefinite"/>
                      </p:stCondLst>
                      <p:childTnLst>
                        <p:par>
                          <p:cTn id="260" fill="hold">
                            <p:stCondLst>
                              <p:cond delay="0"/>
                            </p:stCondLst>
                            <p:childTnLst>
                              <p:par>
                                <p:cTn id="26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3" dur="500"/>
                                        <p:tgtEl>
                                          <p:spTgt spid="4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4" fill="hold">
                      <p:stCondLst>
                        <p:cond delay="indefinite"/>
                      </p:stCondLst>
                      <p:childTnLst>
                        <p:par>
                          <p:cTn id="265" fill="hold">
                            <p:stCondLst>
                              <p:cond delay="0"/>
                            </p:stCondLst>
                            <p:childTnLst>
                              <p:par>
                                <p:cTn id="26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8" dur="500"/>
                                        <p:tgtEl>
                                          <p:spTgt spid="4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9" fill="hold">
                      <p:stCondLst>
                        <p:cond delay="indefinite"/>
                      </p:stCondLst>
                      <p:childTnLst>
                        <p:par>
                          <p:cTn id="270" fill="hold">
                            <p:stCondLst>
                              <p:cond delay="0"/>
                            </p:stCondLst>
                            <p:childTnLst>
                              <p:par>
                                <p:cTn id="27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3" dur="500"/>
                                        <p:tgtEl>
                                          <p:spTgt spid="3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4" fill="hold">
                      <p:stCondLst>
                        <p:cond delay="indefinite"/>
                      </p:stCondLst>
                      <p:childTnLst>
                        <p:par>
                          <p:cTn id="275" fill="hold">
                            <p:stCondLst>
                              <p:cond delay="0"/>
                            </p:stCondLst>
                            <p:childTnLst>
                              <p:par>
                                <p:cTn id="27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8" dur="500"/>
                                        <p:tgtEl>
                                          <p:spTgt spid="3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9" fill="hold">
                      <p:stCondLst>
                        <p:cond delay="indefinite"/>
                      </p:stCondLst>
                      <p:childTnLst>
                        <p:par>
                          <p:cTn id="280" fill="hold">
                            <p:stCondLst>
                              <p:cond delay="0"/>
                            </p:stCondLst>
                            <p:childTnLst>
                              <p:par>
                                <p:cTn id="28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3" dur="500"/>
                                        <p:tgtEl>
                                          <p:spTgt spid="3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4" fill="hold">
                      <p:stCondLst>
                        <p:cond delay="indefinite"/>
                      </p:stCondLst>
                      <p:childTnLst>
                        <p:par>
                          <p:cTn id="285" fill="hold">
                            <p:stCondLst>
                              <p:cond delay="0"/>
                            </p:stCondLst>
                            <p:childTnLst>
                              <p:par>
                                <p:cTn id="28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8" dur="500"/>
                                        <p:tgtEl>
                                          <p:spTgt spid="3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9" fill="hold">
                      <p:stCondLst>
                        <p:cond delay="indefinite"/>
                      </p:stCondLst>
                      <p:childTnLst>
                        <p:par>
                          <p:cTn id="290" fill="hold">
                            <p:stCondLst>
                              <p:cond delay="0"/>
                            </p:stCondLst>
                            <p:childTnLst>
                              <p:par>
                                <p:cTn id="29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3" dur="500"/>
                                        <p:tgtEl>
                                          <p:spTgt spid="3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4" fill="hold">
                      <p:stCondLst>
                        <p:cond delay="indefinite"/>
                      </p:stCondLst>
                      <p:childTnLst>
                        <p:par>
                          <p:cTn id="295" fill="hold">
                            <p:stCondLst>
                              <p:cond delay="0"/>
                            </p:stCondLst>
                            <p:childTnLst>
                              <p:par>
                                <p:cTn id="29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8" dur="500"/>
                                        <p:tgtEl>
                                          <p:spTgt spid="3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9" fill="hold">
                      <p:stCondLst>
                        <p:cond delay="indefinite"/>
                      </p:stCondLst>
                      <p:childTnLst>
                        <p:par>
                          <p:cTn id="300" fill="hold">
                            <p:stCondLst>
                              <p:cond delay="0"/>
                            </p:stCondLst>
                            <p:childTnLst>
                              <p:par>
                                <p:cTn id="30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3" dur="500"/>
                                        <p:tgtEl>
                                          <p:spTgt spid="4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4" fill="hold">
                      <p:stCondLst>
                        <p:cond delay="indefinite"/>
                      </p:stCondLst>
                      <p:childTnLst>
                        <p:par>
                          <p:cTn id="305" fill="hold">
                            <p:stCondLst>
                              <p:cond delay="0"/>
                            </p:stCondLst>
                            <p:childTnLst>
                              <p:par>
                                <p:cTn id="30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8" dur="500"/>
                                        <p:tgtEl>
                                          <p:spTgt spid="4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9" fill="hold">
                      <p:stCondLst>
                        <p:cond delay="indefinite"/>
                      </p:stCondLst>
                      <p:childTnLst>
                        <p:par>
                          <p:cTn id="310" fill="hold">
                            <p:stCondLst>
                              <p:cond delay="0"/>
                            </p:stCondLst>
                            <p:childTnLst>
                              <p:par>
                                <p:cTn id="31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3" dur="500"/>
                                        <p:tgtEl>
                                          <p:spTgt spid="4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4" fill="hold">
                      <p:stCondLst>
                        <p:cond delay="indefinite"/>
                      </p:stCondLst>
                      <p:childTnLst>
                        <p:par>
                          <p:cTn id="315" fill="hold">
                            <p:stCondLst>
                              <p:cond delay="0"/>
                            </p:stCondLst>
                            <p:childTnLst>
                              <p:par>
                                <p:cTn id="3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8" dur="500"/>
                                        <p:tgtEl>
                                          <p:spTgt spid="4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9" fill="hold">
                      <p:stCondLst>
                        <p:cond delay="indefinite"/>
                      </p:stCondLst>
                      <p:childTnLst>
                        <p:par>
                          <p:cTn id="320" fill="hold">
                            <p:stCondLst>
                              <p:cond delay="0"/>
                            </p:stCondLst>
                            <p:childTnLst>
                              <p:par>
                                <p:cTn id="3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3" dur="500"/>
                                        <p:tgtEl>
                                          <p:spTgt spid="4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4" fill="hold">
                      <p:stCondLst>
                        <p:cond delay="indefinite"/>
                      </p:stCondLst>
                      <p:childTnLst>
                        <p:par>
                          <p:cTn id="325" fill="hold">
                            <p:stCondLst>
                              <p:cond delay="0"/>
                            </p:stCondLst>
                            <p:childTnLst>
                              <p:par>
                                <p:cTn id="32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8" dur="500"/>
                                        <p:tgtEl>
                                          <p:spTgt spid="4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9" fill="hold">
                      <p:stCondLst>
                        <p:cond delay="indefinite"/>
                      </p:stCondLst>
                      <p:childTnLst>
                        <p:par>
                          <p:cTn id="330" fill="hold">
                            <p:stCondLst>
                              <p:cond delay="0"/>
                            </p:stCondLst>
                            <p:childTnLst>
                              <p:par>
                                <p:cTn id="33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3" dur="500"/>
                                        <p:tgtEl>
                                          <p:spTgt spid="4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4" fill="hold">
                      <p:stCondLst>
                        <p:cond delay="indefinite"/>
                      </p:stCondLst>
                      <p:childTnLst>
                        <p:par>
                          <p:cTn id="335" fill="hold">
                            <p:stCondLst>
                              <p:cond delay="0"/>
                            </p:stCondLst>
                            <p:childTnLst>
                              <p:par>
                                <p:cTn id="33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8" dur="500"/>
                                        <p:tgtEl>
                                          <p:spTgt spid="4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9" fill="hold">
                      <p:stCondLst>
                        <p:cond delay="indefinite"/>
                      </p:stCondLst>
                      <p:childTnLst>
                        <p:par>
                          <p:cTn id="340" fill="hold">
                            <p:stCondLst>
                              <p:cond delay="0"/>
                            </p:stCondLst>
                            <p:childTnLst>
                              <p:par>
                                <p:cTn id="34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3" dur="500"/>
                                        <p:tgtEl>
                                          <p:spTgt spid="4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4" fill="hold">
                      <p:stCondLst>
                        <p:cond delay="indefinite"/>
                      </p:stCondLst>
                      <p:childTnLst>
                        <p:par>
                          <p:cTn id="345" fill="hold">
                            <p:stCondLst>
                              <p:cond delay="0"/>
                            </p:stCondLst>
                            <p:childTnLst>
                              <p:par>
                                <p:cTn id="34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8" dur="500"/>
                                        <p:tgtEl>
                                          <p:spTgt spid="4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9" fill="hold">
                      <p:stCondLst>
                        <p:cond delay="indefinite"/>
                      </p:stCondLst>
                      <p:childTnLst>
                        <p:par>
                          <p:cTn id="350" fill="hold">
                            <p:stCondLst>
                              <p:cond delay="0"/>
                            </p:stCondLst>
                            <p:childTnLst>
                              <p:par>
                                <p:cTn id="35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3" dur="500"/>
                                        <p:tgtEl>
                                          <p:spTgt spid="4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4" fill="hold">
                      <p:stCondLst>
                        <p:cond delay="indefinite"/>
                      </p:stCondLst>
                      <p:childTnLst>
                        <p:par>
                          <p:cTn id="355" fill="hold">
                            <p:stCondLst>
                              <p:cond delay="0"/>
                            </p:stCondLst>
                            <p:childTnLst>
                              <p:par>
                                <p:cTn id="35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8" dur="500"/>
                                        <p:tgtEl>
                                          <p:spTgt spid="4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9" fill="hold">
                      <p:stCondLst>
                        <p:cond delay="indefinite"/>
                      </p:stCondLst>
                      <p:childTnLst>
                        <p:par>
                          <p:cTn id="360" fill="hold">
                            <p:stCondLst>
                              <p:cond delay="0"/>
                            </p:stCondLst>
                            <p:childTnLst>
                              <p:par>
                                <p:cTn id="361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63" dur="500"/>
                                        <p:tgtEl>
                                          <p:spTgt spid="4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4" fill="hold">
                      <p:stCondLst>
                        <p:cond delay="indefinite"/>
                      </p:stCondLst>
                      <p:childTnLst>
                        <p:par>
                          <p:cTn id="365" fill="hold">
                            <p:stCondLst>
                              <p:cond delay="0"/>
                            </p:stCondLst>
                            <p:childTnLst>
                              <p:par>
                                <p:cTn id="366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68" dur="500"/>
                                        <p:tgtEl>
                                          <p:spTgt spid="4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9" fill="hold">
                      <p:stCondLst>
                        <p:cond delay="indefinite"/>
                      </p:stCondLst>
                      <p:childTnLst>
                        <p:par>
                          <p:cTn id="370" fill="hold">
                            <p:stCondLst>
                              <p:cond delay="0"/>
                            </p:stCondLst>
                            <p:childTnLst>
                              <p:par>
                                <p:cTn id="37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3" dur="500"/>
                                        <p:tgtEl>
                                          <p:spTgt spid="4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4" fill="hold">
                      <p:stCondLst>
                        <p:cond delay="indefinite"/>
                      </p:stCondLst>
                      <p:childTnLst>
                        <p:par>
                          <p:cTn id="375" fill="hold">
                            <p:stCondLst>
                              <p:cond delay="0"/>
                            </p:stCondLst>
                            <p:childTnLst>
                              <p:par>
                                <p:cTn id="37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8" dur="500"/>
                                        <p:tgtEl>
                                          <p:spTgt spid="4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9" fill="hold">
                      <p:stCondLst>
                        <p:cond delay="indefinite"/>
                      </p:stCondLst>
                      <p:childTnLst>
                        <p:par>
                          <p:cTn id="380" fill="hold">
                            <p:stCondLst>
                              <p:cond delay="0"/>
                            </p:stCondLst>
                            <p:childTnLst>
                              <p:par>
                                <p:cTn id="38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3" dur="500"/>
                                        <p:tgtEl>
                                          <p:spTgt spid="4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4" fill="hold">
                      <p:stCondLst>
                        <p:cond delay="indefinite"/>
                      </p:stCondLst>
                      <p:childTnLst>
                        <p:par>
                          <p:cTn id="385" fill="hold">
                            <p:stCondLst>
                              <p:cond delay="0"/>
                            </p:stCondLst>
                            <p:childTnLst>
                              <p:par>
                                <p:cTn id="38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8" dur="500"/>
                                        <p:tgtEl>
                                          <p:spTgt spid="4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9" fill="hold">
                      <p:stCondLst>
                        <p:cond delay="indefinite"/>
                      </p:stCondLst>
                      <p:childTnLst>
                        <p:par>
                          <p:cTn id="390" fill="hold">
                            <p:stCondLst>
                              <p:cond delay="0"/>
                            </p:stCondLst>
                            <p:childTnLst>
                              <p:par>
                                <p:cTn id="39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3" dur="500"/>
                                        <p:tgtEl>
                                          <p:spTgt spid="4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4" fill="hold">
                      <p:stCondLst>
                        <p:cond delay="indefinite"/>
                      </p:stCondLst>
                      <p:childTnLst>
                        <p:par>
                          <p:cTn id="395" fill="hold">
                            <p:stCondLst>
                              <p:cond delay="0"/>
                            </p:stCondLst>
                            <p:childTnLst>
                              <p:par>
                                <p:cTn id="39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8" dur="500"/>
                                        <p:tgtEl>
                                          <p:spTgt spid="4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9" fill="hold">
                      <p:stCondLst>
                        <p:cond delay="indefinite"/>
                      </p:stCondLst>
                      <p:childTnLst>
                        <p:par>
                          <p:cTn id="400" fill="hold">
                            <p:stCondLst>
                              <p:cond delay="0"/>
                            </p:stCondLst>
                            <p:childTnLst>
                              <p:par>
                                <p:cTn id="401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03" dur="500"/>
                                        <p:tgtEl>
                                          <p:spTgt spid="4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4" fill="hold">
                      <p:stCondLst>
                        <p:cond delay="indefinite"/>
                      </p:stCondLst>
                      <p:childTnLst>
                        <p:par>
                          <p:cTn id="405" fill="hold">
                            <p:stCondLst>
                              <p:cond delay="0"/>
                            </p:stCondLst>
                            <p:childTnLst>
                              <p:par>
                                <p:cTn id="406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08" dur="500"/>
                                        <p:tgtEl>
                                          <p:spTgt spid="4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9" fill="hold">
                      <p:stCondLst>
                        <p:cond delay="indefinite"/>
                      </p:stCondLst>
                      <p:childTnLst>
                        <p:par>
                          <p:cTn id="410" fill="hold">
                            <p:stCondLst>
                              <p:cond delay="0"/>
                            </p:stCondLst>
                            <p:childTnLst>
                              <p:par>
                                <p:cTn id="411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13" dur="500"/>
                                        <p:tgtEl>
                                          <p:spTgt spid="4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4" fill="hold">
                      <p:stCondLst>
                        <p:cond delay="indefinite"/>
                      </p:stCondLst>
                      <p:childTnLst>
                        <p:par>
                          <p:cTn id="415" fill="hold">
                            <p:stCondLst>
                              <p:cond delay="0"/>
                            </p:stCondLst>
                            <p:childTnLst>
                              <p:par>
                                <p:cTn id="41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18" dur="2000"/>
                                        <p:tgtEl>
                                          <p:spTgt spid="4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9" fill="hold">
                      <p:stCondLst>
                        <p:cond delay="indefinite"/>
                      </p:stCondLst>
                      <p:childTnLst>
                        <p:par>
                          <p:cTn id="420" fill="hold">
                            <p:stCondLst>
                              <p:cond delay="0"/>
                            </p:stCondLst>
                            <p:childTnLst>
                              <p:par>
                                <p:cTn id="42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3" dur="500"/>
                                        <p:tgtEl>
                                          <p:spTgt spid="4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6" dur="500"/>
                                        <p:tgtEl>
                                          <p:spTgt spid="4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7" fill="hold">
                      <p:stCondLst>
                        <p:cond delay="indefinite"/>
                      </p:stCondLst>
                      <p:childTnLst>
                        <p:par>
                          <p:cTn id="428" fill="hold">
                            <p:stCondLst>
                              <p:cond delay="0"/>
                            </p:stCondLst>
                            <p:childTnLst>
                              <p:par>
                                <p:cTn id="429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31" dur="500"/>
                                        <p:tgtEl>
                                          <p:spTgt spid="4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2" fill="hold">
                      <p:stCondLst>
                        <p:cond delay="indefinite"/>
                      </p:stCondLst>
                      <p:childTnLst>
                        <p:par>
                          <p:cTn id="433" fill="hold">
                            <p:stCondLst>
                              <p:cond delay="0"/>
                            </p:stCondLst>
                            <p:childTnLst>
                              <p:par>
                                <p:cTn id="434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36" dur="500"/>
                                        <p:tgtEl>
                                          <p:spTgt spid="4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7" fill="hold">
                      <p:stCondLst>
                        <p:cond delay="indefinite"/>
                      </p:stCondLst>
                      <p:childTnLst>
                        <p:par>
                          <p:cTn id="438" fill="hold">
                            <p:stCondLst>
                              <p:cond delay="0"/>
                            </p:stCondLst>
                            <p:childTnLst>
                              <p:par>
                                <p:cTn id="43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1" dur="500"/>
                                        <p:tgtEl>
                                          <p:spTgt spid="4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2" fill="hold">
                      <p:stCondLst>
                        <p:cond delay="indefinite"/>
                      </p:stCondLst>
                      <p:childTnLst>
                        <p:par>
                          <p:cTn id="443" fill="hold">
                            <p:stCondLst>
                              <p:cond delay="0"/>
                            </p:stCondLst>
                            <p:childTnLst>
                              <p:par>
                                <p:cTn id="44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6" dur="500"/>
                                        <p:tgtEl>
                                          <p:spTgt spid="4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7" fill="hold">
                      <p:stCondLst>
                        <p:cond delay="indefinite"/>
                      </p:stCondLst>
                      <p:childTnLst>
                        <p:par>
                          <p:cTn id="448" fill="hold">
                            <p:stCondLst>
                              <p:cond delay="0"/>
                            </p:stCondLst>
                            <p:childTnLst>
                              <p:par>
                                <p:cTn id="44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1" dur="500"/>
                                        <p:tgtEl>
                                          <p:spTgt spid="4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2" fill="hold">
                      <p:stCondLst>
                        <p:cond delay="indefinite"/>
                      </p:stCondLst>
                      <p:childTnLst>
                        <p:par>
                          <p:cTn id="453" fill="hold">
                            <p:stCondLst>
                              <p:cond delay="0"/>
                            </p:stCondLst>
                            <p:childTnLst>
                              <p:par>
                                <p:cTn id="45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6" dur="500"/>
                                        <p:tgtEl>
                                          <p:spTgt spid="4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7" fill="hold">
                      <p:stCondLst>
                        <p:cond delay="indefinite"/>
                      </p:stCondLst>
                      <p:childTnLst>
                        <p:par>
                          <p:cTn id="458" fill="hold">
                            <p:stCondLst>
                              <p:cond delay="0"/>
                            </p:stCondLst>
                            <p:childTnLst>
                              <p:par>
                                <p:cTn id="45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61" dur="500"/>
                                        <p:tgtEl>
                                          <p:spTgt spid="4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2" fill="hold">
                      <p:stCondLst>
                        <p:cond delay="indefinite"/>
                      </p:stCondLst>
                      <p:childTnLst>
                        <p:par>
                          <p:cTn id="463" fill="hold">
                            <p:stCondLst>
                              <p:cond delay="0"/>
                            </p:stCondLst>
                            <p:childTnLst>
                              <p:par>
                                <p:cTn id="46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66" dur="500"/>
                                        <p:tgtEl>
                                          <p:spTgt spid="4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7" fill="hold">
                      <p:stCondLst>
                        <p:cond delay="indefinite"/>
                      </p:stCondLst>
                      <p:childTnLst>
                        <p:par>
                          <p:cTn id="468" fill="hold">
                            <p:stCondLst>
                              <p:cond delay="0"/>
                            </p:stCondLst>
                            <p:childTnLst>
                              <p:par>
                                <p:cTn id="46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1" dur="500"/>
                                        <p:tgtEl>
                                          <p:spTgt spid="4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2" fill="hold">
                      <p:stCondLst>
                        <p:cond delay="indefinite"/>
                      </p:stCondLst>
                      <p:childTnLst>
                        <p:par>
                          <p:cTn id="473" fill="hold">
                            <p:stCondLst>
                              <p:cond delay="0"/>
                            </p:stCondLst>
                            <p:childTnLst>
                              <p:par>
                                <p:cTn id="47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6" dur="500"/>
                                        <p:tgtEl>
                                          <p:spTgt spid="4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7" fill="hold">
                      <p:stCondLst>
                        <p:cond delay="indefinite"/>
                      </p:stCondLst>
                      <p:childTnLst>
                        <p:par>
                          <p:cTn id="478" fill="hold">
                            <p:stCondLst>
                              <p:cond delay="0"/>
                            </p:stCondLst>
                            <p:childTnLst>
                              <p:par>
                                <p:cTn id="47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1" dur="500"/>
                                        <p:tgtEl>
                                          <p:spTgt spid="4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2" fill="hold">
                      <p:stCondLst>
                        <p:cond delay="indefinite"/>
                      </p:stCondLst>
                      <p:childTnLst>
                        <p:par>
                          <p:cTn id="483" fill="hold">
                            <p:stCondLst>
                              <p:cond delay="0"/>
                            </p:stCondLst>
                            <p:childTnLst>
                              <p:par>
                                <p:cTn id="48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6" dur="500"/>
                                        <p:tgtEl>
                                          <p:spTgt spid="4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7" fill="hold">
                      <p:stCondLst>
                        <p:cond delay="indefinite"/>
                      </p:stCondLst>
                      <p:childTnLst>
                        <p:par>
                          <p:cTn id="488" fill="hold">
                            <p:stCondLst>
                              <p:cond delay="0"/>
                            </p:stCondLst>
                            <p:childTnLst>
                              <p:par>
                                <p:cTn id="48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1" dur="500"/>
                                        <p:tgtEl>
                                          <p:spTgt spid="4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2" fill="hold">
                      <p:stCondLst>
                        <p:cond delay="indefinite"/>
                      </p:stCondLst>
                      <p:childTnLst>
                        <p:par>
                          <p:cTn id="493" fill="hold">
                            <p:stCondLst>
                              <p:cond delay="0"/>
                            </p:stCondLst>
                            <p:childTnLst>
                              <p:par>
                                <p:cTn id="49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6" dur="500"/>
                                        <p:tgtEl>
                                          <p:spTgt spid="4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7" fill="hold">
                      <p:stCondLst>
                        <p:cond delay="indefinite"/>
                      </p:stCondLst>
                      <p:childTnLst>
                        <p:par>
                          <p:cTn id="498" fill="hold">
                            <p:stCondLst>
                              <p:cond delay="0"/>
                            </p:stCondLst>
                            <p:childTnLst>
                              <p:par>
                                <p:cTn id="49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1" dur="500"/>
                                        <p:tgtEl>
                                          <p:spTgt spid="4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2" fill="hold">
                      <p:stCondLst>
                        <p:cond delay="indefinite"/>
                      </p:stCondLst>
                      <p:childTnLst>
                        <p:par>
                          <p:cTn id="503" fill="hold">
                            <p:stCondLst>
                              <p:cond delay="0"/>
                            </p:stCondLst>
                            <p:childTnLst>
                              <p:par>
                                <p:cTn id="50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6" dur="500"/>
                                        <p:tgtEl>
                                          <p:spTgt spid="4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7" fill="hold">
                      <p:stCondLst>
                        <p:cond delay="indefinite"/>
                      </p:stCondLst>
                      <p:childTnLst>
                        <p:par>
                          <p:cTn id="508" fill="hold">
                            <p:stCondLst>
                              <p:cond delay="0"/>
                            </p:stCondLst>
                            <p:childTnLst>
                              <p:par>
                                <p:cTn id="509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11" dur="500"/>
                                        <p:tgtEl>
                                          <p:spTgt spid="4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2" fill="hold">
                      <p:stCondLst>
                        <p:cond delay="indefinite"/>
                      </p:stCondLst>
                      <p:childTnLst>
                        <p:par>
                          <p:cTn id="513" fill="hold">
                            <p:stCondLst>
                              <p:cond delay="0"/>
                            </p:stCondLst>
                            <p:childTnLst>
                              <p:par>
                                <p:cTn id="514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16" dur="500"/>
                                        <p:tgtEl>
                                          <p:spTgt spid="4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7" fill="hold">
                      <p:stCondLst>
                        <p:cond delay="indefinite"/>
                      </p:stCondLst>
                      <p:childTnLst>
                        <p:par>
                          <p:cTn id="518" fill="hold">
                            <p:stCondLst>
                              <p:cond delay="0"/>
                            </p:stCondLst>
                            <p:childTnLst>
                              <p:par>
                                <p:cTn id="519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21" dur="500"/>
                                        <p:tgtEl>
                                          <p:spTgt spid="4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2" fill="hold">
                      <p:stCondLst>
                        <p:cond delay="indefinite"/>
                      </p:stCondLst>
                      <p:childTnLst>
                        <p:par>
                          <p:cTn id="523" fill="hold">
                            <p:stCondLst>
                              <p:cond delay="0"/>
                            </p:stCondLst>
                            <p:childTnLst>
                              <p:par>
                                <p:cTn id="524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26" dur="500"/>
                                        <p:tgtEl>
                                          <p:spTgt spid="4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7" fill="hold">
                      <p:stCondLst>
                        <p:cond delay="indefinite"/>
                      </p:stCondLst>
                      <p:childTnLst>
                        <p:par>
                          <p:cTn id="528" fill="hold">
                            <p:stCondLst>
                              <p:cond delay="0"/>
                            </p:stCondLst>
                            <p:childTnLst>
                              <p:par>
                                <p:cTn id="529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31" dur="500"/>
                                        <p:tgtEl>
                                          <p:spTgt spid="4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7" grpId="0" animBg="1"/>
      <p:bldP spid="18" grpId="0" animBg="1"/>
      <p:bldP spid="19" grpId="0" animBg="1"/>
      <p:bldP spid="20" grpId="0" animBg="1"/>
      <p:bldP spid="43" grpId="0" animBg="1"/>
      <p:bldP spid="295" grpId="0" animBg="1"/>
      <p:bldP spid="296" grpId="0" animBg="1"/>
      <p:bldP spid="298" grpId="0" animBg="1"/>
      <p:bldP spid="299" grpId="0" animBg="1"/>
      <p:bldP spid="301" grpId="0" animBg="1"/>
      <p:bldP spid="302" grpId="0" animBg="1"/>
      <p:bldP spid="303" grpId="0" animBg="1"/>
      <p:bldP spid="304" grpId="0" animBg="1"/>
      <p:bldP spid="327" grpId="0" animBg="1"/>
      <p:bldP spid="339" grpId="0" animBg="1"/>
      <p:bldP spid="340" grpId="0" animBg="1"/>
      <p:bldP spid="342" grpId="0" animBg="1"/>
      <p:bldP spid="344" grpId="0" animBg="1"/>
      <p:bldP spid="345" grpId="0" animBg="1"/>
      <p:bldP spid="347" grpId="0"/>
      <p:bldP spid="348" grpId="0"/>
      <p:bldP spid="7" grpId="0" animBg="1"/>
      <p:bldP spid="349" grpId="0" animBg="1"/>
      <p:bldP spid="350" grpId="0" animBg="1"/>
      <p:bldP spid="351" grpId="0" animBg="1"/>
      <p:bldP spid="352" grpId="0" animBg="1"/>
      <p:bldP spid="353" grpId="0" animBg="1"/>
      <p:bldP spid="354" grpId="0" animBg="1"/>
      <p:bldP spid="355" grpId="0" animBg="1"/>
      <p:bldP spid="356" grpId="0" animBg="1"/>
      <p:bldP spid="357" grpId="0" animBg="1"/>
      <p:bldP spid="358" grpId="0" animBg="1"/>
      <p:bldP spid="359" grpId="0" animBg="1"/>
      <p:bldP spid="360" grpId="0" animBg="1"/>
      <p:bldP spid="362" grpId="0" animBg="1"/>
      <p:bldP spid="363" grpId="0" animBg="1"/>
      <p:bldP spid="364" grpId="0" animBg="1"/>
      <p:bldP spid="365" grpId="0" animBg="1"/>
      <p:bldP spid="388" grpId="0" animBg="1"/>
      <p:bldP spid="400" grpId="0" animBg="1"/>
      <p:bldP spid="401" grpId="0" animBg="1"/>
      <p:bldP spid="403" grpId="0" animBg="1"/>
      <p:bldP spid="404" grpId="0" animBg="1"/>
      <p:bldP spid="405" grpId="0" animBg="1"/>
      <p:bldP spid="408" grpId="0"/>
      <p:bldP spid="409" grpId="0"/>
      <p:bldP spid="412" grpId="0" animBg="1"/>
      <p:bldP spid="413" grpId="0" animBg="1"/>
      <p:bldP spid="414" grpId="0" animBg="1"/>
      <p:bldP spid="415" grpId="0" animBg="1"/>
      <p:bldP spid="416" grpId="0" animBg="1"/>
      <p:bldP spid="417" grpId="0" animBg="1"/>
      <p:bldP spid="418" grpId="0" animBg="1"/>
      <p:bldP spid="419" grpId="0" animBg="1"/>
      <p:bldP spid="420" grpId="0" animBg="1"/>
      <p:bldP spid="421" grpId="0" animBg="1"/>
      <p:bldP spid="422" grpId="0"/>
      <p:bldP spid="423" grpId="0" animBg="1"/>
      <p:bldP spid="424" grpId="0" animBg="1"/>
      <p:bldP spid="425" grpId="0" animBg="1"/>
      <p:bldP spid="426" grpId="0" animBg="1"/>
      <p:bldP spid="427" grpId="0" animBg="1"/>
      <p:bldP spid="428" grpId="0" animBg="1"/>
      <p:bldP spid="429" grpId="0" animBg="1"/>
      <p:bldP spid="446" grpId="0" animBg="1"/>
      <p:bldP spid="458" grpId="0" animBg="1"/>
      <p:bldP spid="459" grpId="0" animBg="1"/>
      <p:bldP spid="461" grpId="0" animBg="1"/>
      <p:bldP spid="462" grpId="0" animBg="1"/>
      <p:bldP spid="463" grpId="0" animBg="1"/>
      <p:bldP spid="466" grpId="0"/>
      <p:bldP spid="467" grpId="0"/>
      <p:bldP spid="470" grpId="0" animBg="1"/>
      <p:bldP spid="471" grpId="0" animBg="1"/>
      <p:bldP spid="472" grpId="0" animBg="1"/>
      <p:bldP spid="473" grpId="0" animBg="1"/>
      <p:bldP spid="474" grpId="0" animBg="1"/>
      <p:bldP spid="475" grpId="0" animBg="1"/>
      <p:bldP spid="476" grpId="0" animBg="1"/>
      <p:bldP spid="477" grpId="0" animBg="1"/>
      <p:bldP spid="478" grpId="0"/>
      <p:bldP spid="485" grpId="0"/>
      <p:bldP spid="48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مستطيل 3">
            <a:extLst>
              <a:ext uri="{FF2B5EF4-FFF2-40B4-BE49-F238E27FC236}">
                <a16:creationId xmlns:a16="http://schemas.microsoft.com/office/drawing/2014/main" id="{BA389A3B-3047-4D0B-8833-86216D873416}"/>
              </a:ext>
            </a:extLst>
          </p:cNvPr>
          <p:cNvSpPr/>
          <p:nvPr/>
        </p:nvSpPr>
        <p:spPr>
          <a:xfrm>
            <a:off x="645160" y="528002"/>
            <a:ext cx="10901680" cy="5801995"/>
          </a:xfrm>
          <a:prstGeom prst="rect">
            <a:avLst/>
          </a:prstGeom>
          <a:solidFill>
            <a:srgbClr val="F2F7FC"/>
          </a:solidFill>
          <a:ln w="76200">
            <a:solidFill>
              <a:srgbClr val="3054A5"/>
            </a:solidFill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SA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pic>
        <p:nvPicPr>
          <p:cNvPr id="11" name="صورة 10">
            <a:extLst>
              <a:ext uri="{FF2B5EF4-FFF2-40B4-BE49-F238E27FC236}">
                <a16:creationId xmlns:a16="http://schemas.microsoft.com/office/drawing/2014/main" id="{B15B64CA-16F7-412E-8B33-C1C366066DE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220" y="494294"/>
            <a:ext cx="1141445" cy="913156"/>
          </a:xfrm>
          <a:prstGeom prst="rect">
            <a:avLst/>
          </a:prstGeom>
        </p:spPr>
      </p:pic>
      <p:sp>
        <p:nvSpPr>
          <p:cNvPr id="12" name="مربع نص 11">
            <a:extLst>
              <a:ext uri="{FF2B5EF4-FFF2-40B4-BE49-F238E27FC236}">
                <a16:creationId xmlns:a16="http://schemas.microsoft.com/office/drawing/2014/main" id="{4A8BFEF0-A841-4FE9-B09D-A8BA7C29D824}"/>
              </a:ext>
            </a:extLst>
          </p:cNvPr>
          <p:cNvSpPr txBox="1"/>
          <p:nvPr/>
        </p:nvSpPr>
        <p:spPr>
          <a:xfrm>
            <a:off x="6671709" y="1277118"/>
            <a:ext cx="2177617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aditional Arabic" panose="02020603050405020304" pitchFamily="18" charset="-78"/>
                <a:cs typeface="Traditional Arabic" panose="02020603050405020304" pitchFamily="18" charset="-78"/>
              </a:rPr>
              <a:t>أجد ناتج الطرح </a:t>
            </a:r>
          </a:p>
        </p:txBody>
      </p:sp>
      <p:pic>
        <p:nvPicPr>
          <p:cNvPr id="3" name="صورة 2">
            <a:extLst>
              <a:ext uri="{FF2B5EF4-FFF2-40B4-BE49-F238E27FC236}">
                <a16:creationId xmlns:a16="http://schemas.microsoft.com/office/drawing/2014/main" id="{0160B2F6-635E-4B6D-BDEC-A3C0F6904AB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422" t="51667" r="46016"/>
          <a:stretch/>
        </p:blipFill>
        <p:spPr>
          <a:xfrm>
            <a:off x="10533950" y="-3302"/>
            <a:ext cx="1141445" cy="1873692"/>
          </a:xfrm>
          <a:prstGeom prst="rect">
            <a:avLst/>
          </a:prstGeom>
        </p:spPr>
      </p:pic>
      <p:sp>
        <p:nvSpPr>
          <p:cNvPr id="10" name="مربع نص 9">
            <a:extLst>
              <a:ext uri="{FF2B5EF4-FFF2-40B4-BE49-F238E27FC236}">
                <a16:creationId xmlns:a16="http://schemas.microsoft.com/office/drawing/2014/main" id="{0A790CCF-6503-4EC6-97CC-A189A0561C42}"/>
              </a:ext>
            </a:extLst>
          </p:cNvPr>
          <p:cNvSpPr txBox="1"/>
          <p:nvPr/>
        </p:nvSpPr>
        <p:spPr>
          <a:xfrm>
            <a:off x="9170369" y="694402"/>
            <a:ext cx="1355436" cy="562630"/>
          </a:xfrm>
          <a:prstGeom prst="roundRect">
            <a:avLst>
              <a:gd name="adj" fmla="val 50000"/>
            </a:avLst>
          </a:prstGeom>
          <a:solidFill>
            <a:srgbClr val="DE442E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1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raditional Arabic" panose="02020603050405020304" pitchFamily="18" charset="-78"/>
                <a:ea typeface="+mn-ea"/>
                <a:cs typeface="Traditional Arabic" panose="02020603050405020304" pitchFamily="18" charset="-78"/>
              </a:rPr>
              <a:t>أتأكد</a:t>
            </a:r>
            <a:r>
              <a:rPr kumimoji="0" lang="ar-SA" sz="16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raditional Arabic" panose="02020603050405020304" pitchFamily="18" charset="-78"/>
                <a:ea typeface="+mn-ea"/>
                <a:cs typeface="Traditional Arabic" panose="02020603050405020304" pitchFamily="18" charset="-78"/>
              </a:rPr>
              <a:t> </a:t>
            </a:r>
            <a:endParaRPr kumimoji="0" lang="ar-SA" sz="28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raditional Arabic" panose="02020603050405020304" pitchFamily="18" charset="-78"/>
              <a:ea typeface="+mn-ea"/>
              <a:cs typeface="Traditional Arabic" panose="02020603050405020304" pitchFamily="18" charset="-78"/>
            </a:endParaRPr>
          </a:p>
        </p:txBody>
      </p:sp>
      <p:graphicFrame>
        <p:nvGraphicFramePr>
          <p:cNvPr id="217" name="جدول 2">
            <a:extLst>
              <a:ext uri="{FF2B5EF4-FFF2-40B4-BE49-F238E27FC236}">
                <a16:creationId xmlns:a16="http://schemas.microsoft.com/office/drawing/2014/main" id="{CB8C80F7-DE5E-44F5-9371-442E893B5AB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50850712"/>
              </p:ext>
            </p:extLst>
          </p:nvPr>
        </p:nvGraphicFramePr>
        <p:xfrm>
          <a:off x="8991878" y="2258840"/>
          <a:ext cx="1512047" cy="2241435"/>
        </p:xfrm>
        <a:graphic>
          <a:graphicData uri="http://schemas.openxmlformats.org/drawingml/2006/table">
            <a:tbl>
              <a:tblPr rtl="1" firstRow="1" bandRow="1">
                <a:tableStyleId>{5940675A-B579-460E-94D1-54222C63F5DA}</a:tableStyleId>
              </a:tblPr>
              <a:tblGrid>
                <a:gridCol w="673062">
                  <a:extLst>
                    <a:ext uri="{9D8B030D-6E8A-4147-A177-3AD203B41FA5}">
                      <a16:colId xmlns:a16="http://schemas.microsoft.com/office/drawing/2014/main" val="978441963"/>
                    </a:ext>
                  </a:extLst>
                </a:gridCol>
                <a:gridCol w="838985">
                  <a:extLst>
                    <a:ext uri="{9D8B030D-6E8A-4147-A177-3AD203B41FA5}">
                      <a16:colId xmlns:a16="http://schemas.microsoft.com/office/drawing/2014/main" val="2599250139"/>
                    </a:ext>
                  </a:extLst>
                </a:gridCol>
              </a:tblGrid>
              <a:tr h="448287">
                <a:tc>
                  <a:txBody>
                    <a:bodyPr/>
                    <a:lstStyle/>
                    <a:p>
                      <a:pPr algn="ctr" rtl="1"/>
                      <a:r>
                        <a:rPr lang="ar-SA" b="1" dirty="0">
                          <a:latin typeface="Traditional Arabic" panose="02020603050405020304" pitchFamily="18" charset="-78"/>
                          <a:cs typeface="Traditional Arabic" panose="02020603050405020304" pitchFamily="18" charset="-78"/>
                        </a:rPr>
                        <a:t>آحاد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b="1" dirty="0">
                          <a:latin typeface="Traditional Arabic" panose="02020603050405020304" pitchFamily="18" charset="-78"/>
                          <a:cs typeface="Traditional Arabic" panose="02020603050405020304" pitchFamily="18" charset="-78"/>
                        </a:rPr>
                        <a:t>عشرات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27342285"/>
                  </a:ext>
                </a:extLst>
              </a:tr>
              <a:tr h="1793148">
                <a:tc>
                  <a:txBody>
                    <a:bodyPr/>
                    <a:lstStyle/>
                    <a:p>
                      <a:pPr algn="ctr" rtl="1"/>
                      <a:endParaRPr lang="ar-SA" b="1" dirty="0">
                        <a:latin typeface="Traditional Arabic" panose="02020603050405020304" pitchFamily="18" charset="-78"/>
                        <a:cs typeface="Traditional Arabic" panose="02020603050405020304" pitchFamily="18" charset="-78"/>
                      </a:endParaRPr>
                    </a:p>
                    <a:p>
                      <a:pPr algn="ctr" rtl="1"/>
                      <a:endParaRPr lang="ar-SA" b="1" dirty="0">
                        <a:latin typeface="Traditional Arabic" panose="02020603050405020304" pitchFamily="18" charset="-78"/>
                        <a:cs typeface="Traditional Arabic" panose="02020603050405020304" pitchFamily="18" charset="-78"/>
                      </a:endParaRPr>
                    </a:p>
                    <a:p>
                      <a:pPr algn="ctr" rtl="1"/>
                      <a:endParaRPr lang="ar-SA" b="1" dirty="0">
                        <a:latin typeface="Traditional Arabic" panose="02020603050405020304" pitchFamily="18" charset="-78"/>
                        <a:cs typeface="Traditional Arabic" panose="02020603050405020304" pitchFamily="18" charset="-78"/>
                      </a:endParaRPr>
                    </a:p>
                    <a:p>
                      <a:pPr algn="ctr" rtl="1"/>
                      <a:endParaRPr lang="ar-SA" b="1" dirty="0">
                        <a:latin typeface="Traditional Arabic" panose="02020603050405020304" pitchFamily="18" charset="-78"/>
                        <a:cs typeface="Traditional Arabic" panose="02020603050405020304" pitchFamily="18" charset="-78"/>
                      </a:endParaRPr>
                    </a:p>
                    <a:p>
                      <a:pPr algn="ctr" rtl="1"/>
                      <a:endParaRPr lang="ar-SA" b="1" dirty="0">
                        <a:latin typeface="Traditional Arabic" panose="02020603050405020304" pitchFamily="18" charset="-78"/>
                        <a:cs typeface="Traditional Arabic" panose="02020603050405020304" pitchFamily="18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endParaRPr lang="ar-SA" b="1" dirty="0">
                        <a:latin typeface="Traditional Arabic" panose="02020603050405020304" pitchFamily="18" charset="-78"/>
                        <a:cs typeface="Traditional Arabic" panose="02020603050405020304" pitchFamily="18" charset="-78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47866181"/>
                  </a:ext>
                </a:extLst>
              </a:tr>
            </a:tbl>
          </a:graphicData>
        </a:graphic>
      </p:graphicFrame>
      <p:sp>
        <p:nvSpPr>
          <p:cNvPr id="218" name="مربع نص 217">
            <a:extLst>
              <a:ext uri="{FF2B5EF4-FFF2-40B4-BE49-F238E27FC236}">
                <a16:creationId xmlns:a16="http://schemas.microsoft.com/office/drawing/2014/main" id="{B078DDF5-E50B-4C76-A5A8-3F82CEA5D822}"/>
              </a:ext>
            </a:extLst>
          </p:cNvPr>
          <p:cNvSpPr txBox="1"/>
          <p:nvPr/>
        </p:nvSpPr>
        <p:spPr>
          <a:xfrm>
            <a:off x="8991878" y="3114582"/>
            <a:ext cx="1404875" cy="523220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rtlCol="1">
            <a:spAutoFit/>
          </a:bodyPr>
          <a:lstStyle/>
          <a:p>
            <a:r>
              <a:rPr lang="ar-SA" sz="2800" b="1" dirty="0">
                <a:solidFill>
                  <a:srgbClr val="5A8CB9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3        2</a:t>
            </a:r>
            <a:endParaRPr lang="ar-SA" sz="2000" b="1" dirty="0">
              <a:solidFill>
                <a:srgbClr val="5A8CB9"/>
              </a:solidFill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  <p:sp>
        <p:nvSpPr>
          <p:cNvPr id="219" name="مربع نص 218">
            <a:extLst>
              <a:ext uri="{FF2B5EF4-FFF2-40B4-BE49-F238E27FC236}">
                <a16:creationId xmlns:a16="http://schemas.microsoft.com/office/drawing/2014/main" id="{954A29C8-DDE5-4FEF-8172-C53785C202AF}"/>
              </a:ext>
            </a:extLst>
          </p:cNvPr>
          <p:cNvSpPr txBox="1"/>
          <p:nvPr/>
        </p:nvSpPr>
        <p:spPr>
          <a:xfrm>
            <a:off x="10029968" y="3562441"/>
            <a:ext cx="373876" cy="523220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rtlCol="1">
            <a:spAutoFit/>
          </a:bodyPr>
          <a:lstStyle/>
          <a:p>
            <a:r>
              <a:rPr lang="ar-SA" sz="2800" b="1" dirty="0">
                <a:solidFill>
                  <a:srgbClr val="5A8CB9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5</a:t>
            </a:r>
            <a:endParaRPr lang="ar-SA" sz="2000" b="1" dirty="0">
              <a:solidFill>
                <a:srgbClr val="5A8CB9"/>
              </a:solidFill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  <p:cxnSp>
        <p:nvCxnSpPr>
          <p:cNvPr id="220" name="رابط مستقيم 219">
            <a:extLst>
              <a:ext uri="{FF2B5EF4-FFF2-40B4-BE49-F238E27FC236}">
                <a16:creationId xmlns:a16="http://schemas.microsoft.com/office/drawing/2014/main" id="{C5252CB9-C31C-4AA3-AA8E-753BD1131FC3}"/>
              </a:ext>
            </a:extLst>
          </p:cNvPr>
          <p:cNvCxnSpPr>
            <a:cxnSpLocks/>
          </p:cNvCxnSpPr>
          <p:nvPr/>
        </p:nvCxnSpPr>
        <p:spPr>
          <a:xfrm>
            <a:off x="8998969" y="4011024"/>
            <a:ext cx="1976396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1" name="علامة الطرح 220">
            <a:extLst>
              <a:ext uri="{FF2B5EF4-FFF2-40B4-BE49-F238E27FC236}">
                <a16:creationId xmlns:a16="http://schemas.microsoft.com/office/drawing/2014/main" id="{97CC961C-256F-4587-AA00-4B935FACC101}"/>
              </a:ext>
            </a:extLst>
          </p:cNvPr>
          <p:cNvSpPr/>
          <p:nvPr/>
        </p:nvSpPr>
        <p:spPr>
          <a:xfrm>
            <a:off x="10656365" y="3649175"/>
            <a:ext cx="354019" cy="235670"/>
          </a:xfrm>
          <a:prstGeom prst="mathMin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" name="مستطيل 1">
            <a:extLst>
              <a:ext uri="{FF2B5EF4-FFF2-40B4-BE49-F238E27FC236}">
                <a16:creationId xmlns:a16="http://schemas.microsoft.com/office/drawing/2014/main" id="{F834D1C5-C3B2-4E27-9C3D-E38F81EDD4C5}"/>
              </a:ext>
            </a:extLst>
          </p:cNvPr>
          <p:cNvSpPr/>
          <p:nvPr/>
        </p:nvSpPr>
        <p:spPr>
          <a:xfrm>
            <a:off x="10055793" y="2792084"/>
            <a:ext cx="316582" cy="317145"/>
          </a:xfrm>
          <a:prstGeom prst="rect">
            <a:avLst/>
          </a:prstGeom>
          <a:solidFill>
            <a:schemeClr val="bg1"/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43" name="مستطيل 342">
            <a:extLst>
              <a:ext uri="{FF2B5EF4-FFF2-40B4-BE49-F238E27FC236}">
                <a16:creationId xmlns:a16="http://schemas.microsoft.com/office/drawing/2014/main" id="{6C3587D0-B270-4388-BAE8-CA4A335F210C}"/>
              </a:ext>
            </a:extLst>
          </p:cNvPr>
          <p:cNvSpPr/>
          <p:nvPr/>
        </p:nvSpPr>
        <p:spPr>
          <a:xfrm>
            <a:off x="9207254" y="2756772"/>
            <a:ext cx="316582" cy="317145"/>
          </a:xfrm>
          <a:prstGeom prst="rect">
            <a:avLst/>
          </a:prstGeom>
          <a:solidFill>
            <a:schemeClr val="bg1"/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22" name="مستطيل 221">
            <a:extLst>
              <a:ext uri="{FF2B5EF4-FFF2-40B4-BE49-F238E27FC236}">
                <a16:creationId xmlns:a16="http://schemas.microsoft.com/office/drawing/2014/main" id="{88789DA9-E2DE-4401-9811-96735505AE4E}"/>
              </a:ext>
            </a:extLst>
          </p:cNvPr>
          <p:cNvSpPr/>
          <p:nvPr/>
        </p:nvSpPr>
        <p:spPr>
          <a:xfrm>
            <a:off x="10649274" y="2258841"/>
            <a:ext cx="522752" cy="474731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ar-SA" dirty="0">
                <a:solidFill>
                  <a:prstClr val="white"/>
                </a:solidFill>
                <a:latin typeface="Calibri" panose="020F0502020204030204"/>
                <a:cs typeface="Arial" panose="020B0604020202020204" pitchFamily="34" charset="0"/>
              </a:rPr>
              <a:t>1</a:t>
            </a:r>
            <a:endParaRPr kumimoji="0" lang="ar-SA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cxnSp>
        <p:nvCxnSpPr>
          <p:cNvPr id="241" name="رابط مستقيم 240">
            <a:extLst>
              <a:ext uri="{FF2B5EF4-FFF2-40B4-BE49-F238E27FC236}">
                <a16:creationId xmlns:a16="http://schemas.microsoft.com/office/drawing/2014/main" id="{C95F3784-4E8C-4C40-80DC-94A7706BAAA6}"/>
              </a:ext>
            </a:extLst>
          </p:cNvPr>
          <p:cNvCxnSpPr/>
          <p:nvPr/>
        </p:nvCxnSpPr>
        <p:spPr>
          <a:xfrm flipH="1">
            <a:off x="9167009" y="3257181"/>
            <a:ext cx="316582" cy="189958"/>
          </a:xfrm>
          <a:prstGeom prst="line">
            <a:avLst/>
          </a:prstGeom>
          <a:ln>
            <a:solidFill>
              <a:srgbClr val="DE442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6" name="مستطيل 235">
            <a:extLst>
              <a:ext uri="{FF2B5EF4-FFF2-40B4-BE49-F238E27FC236}">
                <a16:creationId xmlns:a16="http://schemas.microsoft.com/office/drawing/2014/main" id="{B59E6641-10C6-48F9-922D-358CD1147DA1}"/>
              </a:ext>
            </a:extLst>
          </p:cNvPr>
          <p:cNvSpPr/>
          <p:nvPr/>
        </p:nvSpPr>
        <p:spPr>
          <a:xfrm>
            <a:off x="9177535" y="2659325"/>
            <a:ext cx="373876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ar-SA" sz="2800" b="1" dirty="0">
                <a:ln/>
                <a:solidFill>
                  <a:srgbClr val="FF0000"/>
                </a:solidFill>
              </a:rPr>
              <a:t>1</a:t>
            </a:r>
            <a:endParaRPr lang="ar-SA" sz="5400" b="1" cap="none" spc="0" dirty="0">
              <a:ln/>
              <a:solidFill>
                <a:srgbClr val="FF0000"/>
              </a:solidFill>
              <a:effectLst/>
            </a:endParaRPr>
          </a:p>
        </p:txBody>
      </p:sp>
      <p:cxnSp>
        <p:nvCxnSpPr>
          <p:cNvPr id="242" name="رابط مستقيم 241">
            <a:extLst>
              <a:ext uri="{FF2B5EF4-FFF2-40B4-BE49-F238E27FC236}">
                <a16:creationId xmlns:a16="http://schemas.microsoft.com/office/drawing/2014/main" id="{28035697-49F9-4E8C-B3E7-3CA8A42888A5}"/>
              </a:ext>
            </a:extLst>
          </p:cNvPr>
          <p:cNvCxnSpPr/>
          <p:nvPr/>
        </p:nvCxnSpPr>
        <p:spPr>
          <a:xfrm flipH="1">
            <a:off x="10038311" y="3274828"/>
            <a:ext cx="316582" cy="189958"/>
          </a:xfrm>
          <a:prstGeom prst="line">
            <a:avLst/>
          </a:prstGeom>
          <a:ln>
            <a:solidFill>
              <a:srgbClr val="DE442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5" name="مستطيل 234">
            <a:extLst>
              <a:ext uri="{FF2B5EF4-FFF2-40B4-BE49-F238E27FC236}">
                <a16:creationId xmlns:a16="http://schemas.microsoft.com/office/drawing/2014/main" id="{0ACF9648-49CA-4B03-B220-6C5553BB1B4E}"/>
              </a:ext>
            </a:extLst>
          </p:cNvPr>
          <p:cNvSpPr/>
          <p:nvPr/>
        </p:nvSpPr>
        <p:spPr>
          <a:xfrm>
            <a:off x="9931114" y="2737985"/>
            <a:ext cx="519225" cy="4001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ar-SA" sz="2000" b="1" dirty="0">
                <a:ln/>
                <a:solidFill>
                  <a:srgbClr val="FF0000"/>
                </a:solidFill>
              </a:rPr>
              <a:t>13</a:t>
            </a:r>
            <a:endParaRPr lang="ar-SA" sz="3200" b="1" cap="none" spc="0" dirty="0">
              <a:ln/>
              <a:solidFill>
                <a:srgbClr val="FF0000"/>
              </a:solidFill>
              <a:effectLst/>
            </a:endParaRPr>
          </a:p>
        </p:txBody>
      </p:sp>
      <p:sp>
        <p:nvSpPr>
          <p:cNvPr id="243" name="مستطيل 242">
            <a:extLst>
              <a:ext uri="{FF2B5EF4-FFF2-40B4-BE49-F238E27FC236}">
                <a16:creationId xmlns:a16="http://schemas.microsoft.com/office/drawing/2014/main" id="{10559C53-E996-4E61-B564-527FB9FF04D6}"/>
              </a:ext>
            </a:extLst>
          </p:cNvPr>
          <p:cNvSpPr/>
          <p:nvPr/>
        </p:nvSpPr>
        <p:spPr>
          <a:xfrm>
            <a:off x="10022877" y="4014095"/>
            <a:ext cx="373876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ar-SA" sz="2800" b="1" dirty="0">
                <a:ln/>
                <a:solidFill>
                  <a:srgbClr val="FF0000"/>
                </a:solidFill>
              </a:rPr>
              <a:t>8</a:t>
            </a:r>
            <a:endParaRPr lang="ar-SA" sz="5400" b="1" cap="none" spc="0" dirty="0">
              <a:ln/>
              <a:solidFill>
                <a:srgbClr val="FF0000"/>
              </a:solidFill>
              <a:effectLst/>
            </a:endParaRPr>
          </a:p>
        </p:txBody>
      </p:sp>
      <p:sp>
        <p:nvSpPr>
          <p:cNvPr id="244" name="مستطيل 243">
            <a:extLst>
              <a:ext uri="{FF2B5EF4-FFF2-40B4-BE49-F238E27FC236}">
                <a16:creationId xmlns:a16="http://schemas.microsoft.com/office/drawing/2014/main" id="{579A18F5-149E-4900-BF13-BF1196D242CE}"/>
              </a:ext>
            </a:extLst>
          </p:cNvPr>
          <p:cNvSpPr/>
          <p:nvPr/>
        </p:nvSpPr>
        <p:spPr>
          <a:xfrm>
            <a:off x="9264464" y="3978443"/>
            <a:ext cx="373876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ar-SA" sz="2800" b="1" dirty="0">
                <a:ln/>
                <a:solidFill>
                  <a:srgbClr val="FF0000"/>
                </a:solidFill>
              </a:rPr>
              <a:t>1</a:t>
            </a:r>
            <a:endParaRPr lang="ar-SA" sz="5400" b="1" cap="none" spc="0" dirty="0">
              <a:ln/>
              <a:solidFill>
                <a:srgbClr val="FF0000"/>
              </a:solidFill>
              <a:effectLst/>
            </a:endParaRPr>
          </a:p>
        </p:txBody>
      </p:sp>
      <p:graphicFrame>
        <p:nvGraphicFramePr>
          <p:cNvPr id="245" name="جدول 2">
            <a:extLst>
              <a:ext uri="{FF2B5EF4-FFF2-40B4-BE49-F238E27FC236}">
                <a16:creationId xmlns:a16="http://schemas.microsoft.com/office/drawing/2014/main" id="{733B6050-FDCA-4938-8129-BD5A30D47D3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42563151"/>
              </p:ext>
            </p:extLst>
          </p:nvPr>
        </p:nvGraphicFramePr>
        <p:xfrm>
          <a:off x="5213248" y="2258840"/>
          <a:ext cx="1512047" cy="2241435"/>
        </p:xfrm>
        <a:graphic>
          <a:graphicData uri="http://schemas.openxmlformats.org/drawingml/2006/table">
            <a:tbl>
              <a:tblPr rtl="1" firstRow="1" bandRow="1">
                <a:tableStyleId>{5940675A-B579-460E-94D1-54222C63F5DA}</a:tableStyleId>
              </a:tblPr>
              <a:tblGrid>
                <a:gridCol w="673062">
                  <a:extLst>
                    <a:ext uri="{9D8B030D-6E8A-4147-A177-3AD203B41FA5}">
                      <a16:colId xmlns:a16="http://schemas.microsoft.com/office/drawing/2014/main" val="978441963"/>
                    </a:ext>
                  </a:extLst>
                </a:gridCol>
                <a:gridCol w="838985">
                  <a:extLst>
                    <a:ext uri="{9D8B030D-6E8A-4147-A177-3AD203B41FA5}">
                      <a16:colId xmlns:a16="http://schemas.microsoft.com/office/drawing/2014/main" val="2599250139"/>
                    </a:ext>
                  </a:extLst>
                </a:gridCol>
              </a:tblGrid>
              <a:tr h="448287">
                <a:tc>
                  <a:txBody>
                    <a:bodyPr/>
                    <a:lstStyle/>
                    <a:p>
                      <a:pPr algn="ctr" rtl="1"/>
                      <a:r>
                        <a:rPr lang="ar-SA" b="1" dirty="0">
                          <a:latin typeface="Traditional Arabic" panose="02020603050405020304" pitchFamily="18" charset="-78"/>
                          <a:cs typeface="Traditional Arabic" panose="02020603050405020304" pitchFamily="18" charset="-78"/>
                        </a:rPr>
                        <a:t>آحاد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b="1" dirty="0">
                          <a:latin typeface="Traditional Arabic" panose="02020603050405020304" pitchFamily="18" charset="-78"/>
                          <a:cs typeface="Traditional Arabic" panose="02020603050405020304" pitchFamily="18" charset="-78"/>
                        </a:rPr>
                        <a:t>عشرات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27342285"/>
                  </a:ext>
                </a:extLst>
              </a:tr>
              <a:tr h="1793148">
                <a:tc>
                  <a:txBody>
                    <a:bodyPr/>
                    <a:lstStyle/>
                    <a:p>
                      <a:pPr algn="ctr" rtl="1"/>
                      <a:endParaRPr lang="ar-SA" b="1" dirty="0">
                        <a:latin typeface="Traditional Arabic" panose="02020603050405020304" pitchFamily="18" charset="-78"/>
                        <a:cs typeface="Traditional Arabic" panose="02020603050405020304" pitchFamily="18" charset="-78"/>
                      </a:endParaRPr>
                    </a:p>
                    <a:p>
                      <a:pPr algn="ctr" rtl="1"/>
                      <a:endParaRPr lang="ar-SA" b="1" dirty="0">
                        <a:latin typeface="Traditional Arabic" panose="02020603050405020304" pitchFamily="18" charset="-78"/>
                        <a:cs typeface="Traditional Arabic" panose="02020603050405020304" pitchFamily="18" charset="-78"/>
                      </a:endParaRPr>
                    </a:p>
                    <a:p>
                      <a:pPr algn="ctr" rtl="1"/>
                      <a:endParaRPr lang="ar-SA" b="1" dirty="0">
                        <a:latin typeface="Traditional Arabic" panose="02020603050405020304" pitchFamily="18" charset="-78"/>
                        <a:cs typeface="Traditional Arabic" panose="02020603050405020304" pitchFamily="18" charset="-78"/>
                      </a:endParaRPr>
                    </a:p>
                    <a:p>
                      <a:pPr algn="ctr" rtl="1"/>
                      <a:endParaRPr lang="ar-SA" b="1" dirty="0">
                        <a:latin typeface="Traditional Arabic" panose="02020603050405020304" pitchFamily="18" charset="-78"/>
                        <a:cs typeface="Traditional Arabic" panose="02020603050405020304" pitchFamily="18" charset="-78"/>
                      </a:endParaRPr>
                    </a:p>
                    <a:p>
                      <a:pPr algn="ctr" rtl="1"/>
                      <a:endParaRPr lang="ar-SA" b="1" dirty="0">
                        <a:latin typeface="Traditional Arabic" panose="02020603050405020304" pitchFamily="18" charset="-78"/>
                        <a:cs typeface="Traditional Arabic" panose="02020603050405020304" pitchFamily="18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endParaRPr lang="ar-SA" b="1" dirty="0">
                        <a:latin typeface="Traditional Arabic" panose="02020603050405020304" pitchFamily="18" charset="-78"/>
                        <a:cs typeface="Traditional Arabic" panose="02020603050405020304" pitchFamily="18" charset="-78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47866181"/>
                  </a:ext>
                </a:extLst>
              </a:tr>
            </a:tbl>
          </a:graphicData>
        </a:graphic>
      </p:graphicFrame>
      <p:sp>
        <p:nvSpPr>
          <p:cNvPr id="246" name="مربع نص 245">
            <a:extLst>
              <a:ext uri="{FF2B5EF4-FFF2-40B4-BE49-F238E27FC236}">
                <a16:creationId xmlns:a16="http://schemas.microsoft.com/office/drawing/2014/main" id="{7443772E-DD9B-40D7-8906-193608AAAED8}"/>
              </a:ext>
            </a:extLst>
          </p:cNvPr>
          <p:cNvSpPr txBox="1"/>
          <p:nvPr/>
        </p:nvSpPr>
        <p:spPr>
          <a:xfrm>
            <a:off x="5213248" y="3114582"/>
            <a:ext cx="1404875" cy="523220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rtlCol="1">
            <a:spAutoFit/>
          </a:bodyPr>
          <a:lstStyle/>
          <a:p>
            <a:r>
              <a:rPr lang="ar-SA" sz="2800" b="1" dirty="0">
                <a:solidFill>
                  <a:srgbClr val="5A8CB9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8        5</a:t>
            </a:r>
            <a:endParaRPr lang="ar-SA" sz="2000" b="1" dirty="0">
              <a:solidFill>
                <a:srgbClr val="5A8CB9"/>
              </a:solidFill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  <p:sp>
        <p:nvSpPr>
          <p:cNvPr id="247" name="مربع نص 246">
            <a:extLst>
              <a:ext uri="{FF2B5EF4-FFF2-40B4-BE49-F238E27FC236}">
                <a16:creationId xmlns:a16="http://schemas.microsoft.com/office/drawing/2014/main" id="{CFC95037-649F-4325-9780-FD27901BB2EE}"/>
              </a:ext>
            </a:extLst>
          </p:cNvPr>
          <p:cNvSpPr txBox="1"/>
          <p:nvPr/>
        </p:nvSpPr>
        <p:spPr>
          <a:xfrm>
            <a:off x="6251338" y="3562441"/>
            <a:ext cx="373876" cy="523220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rtlCol="1">
            <a:spAutoFit/>
          </a:bodyPr>
          <a:lstStyle/>
          <a:p>
            <a:r>
              <a:rPr lang="ar-SA" sz="2800" b="1" dirty="0">
                <a:solidFill>
                  <a:srgbClr val="5A8CB9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4</a:t>
            </a:r>
            <a:endParaRPr lang="ar-SA" sz="2000" b="1" dirty="0">
              <a:solidFill>
                <a:srgbClr val="5A8CB9"/>
              </a:solidFill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  <p:cxnSp>
        <p:nvCxnSpPr>
          <p:cNvPr id="248" name="رابط مستقيم 247">
            <a:extLst>
              <a:ext uri="{FF2B5EF4-FFF2-40B4-BE49-F238E27FC236}">
                <a16:creationId xmlns:a16="http://schemas.microsoft.com/office/drawing/2014/main" id="{E42ED54D-39B3-4915-8AF7-59AC7ADEAA22}"/>
              </a:ext>
            </a:extLst>
          </p:cNvPr>
          <p:cNvCxnSpPr>
            <a:cxnSpLocks/>
          </p:cNvCxnSpPr>
          <p:nvPr/>
        </p:nvCxnSpPr>
        <p:spPr>
          <a:xfrm>
            <a:off x="5220339" y="4011024"/>
            <a:ext cx="1976396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9" name="علامة الطرح 248">
            <a:extLst>
              <a:ext uri="{FF2B5EF4-FFF2-40B4-BE49-F238E27FC236}">
                <a16:creationId xmlns:a16="http://schemas.microsoft.com/office/drawing/2014/main" id="{D6525638-33AB-42E2-A403-C3BBFDA1B2EE}"/>
              </a:ext>
            </a:extLst>
          </p:cNvPr>
          <p:cNvSpPr/>
          <p:nvPr/>
        </p:nvSpPr>
        <p:spPr>
          <a:xfrm>
            <a:off x="6877735" y="3649175"/>
            <a:ext cx="354019" cy="235670"/>
          </a:xfrm>
          <a:prstGeom prst="mathMin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50" name="مستطيل 249">
            <a:extLst>
              <a:ext uri="{FF2B5EF4-FFF2-40B4-BE49-F238E27FC236}">
                <a16:creationId xmlns:a16="http://schemas.microsoft.com/office/drawing/2014/main" id="{9B842C19-9C8A-43B4-86D0-9D3F9EC0E6CE}"/>
              </a:ext>
            </a:extLst>
          </p:cNvPr>
          <p:cNvSpPr/>
          <p:nvPr/>
        </p:nvSpPr>
        <p:spPr>
          <a:xfrm>
            <a:off x="6277163" y="2792084"/>
            <a:ext cx="316582" cy="317145"/>
          </a:xfrm>
          <a:prstGeom prst="rect">
            <a:avLst/>
          </a:prstGeom>
          <a:solidFill>
            <a:schemeClr val="bg1"/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51" name="مستطيل 250">
            <a:extLst>
              <a:ext uri="{FF2B5EF4-FFF2-40B4-BE49-F238E27FC236}">
                <a16:creationId xmlns:a16="http://schemas.microsoft.com/office/drawing/2014/main" id="{926DD7C3-16FB-43C4-98C2-8E45E98177FD}"/>
              </a:ext>
            </a:extLst>
          </p:cNvPr>
          <p:cNvSpPr/>
          <p:nvPr/>
        </p:nvSpPr>
        <p:spPr>
          <a:xfrm>
            <a:off x="5428624" y="2756772"/>
            <a:ext cx="316582" cy="317145"/>
          </a:xfrm>
          <a:prstGeom prst="rect">
            <a:avLst/>
          </a:prstGeom>
          <a:solidFill>
            <a:schemeClr val="bg1"/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52" name="مستطيل 251">
            <a:extLst>
              <a:ext uri="{FF2B5EF4-FFF2-40B4-BE49-F238E27FC236}">
                <a16:creationId xmlns:a16="http://schemas.microsoft.com/office/drawing/2014/main" id="{98F0D404-D73E-48BB-81C8-C4EC0DC65626}"/>
              </a:ext>
            </a:extLst>
          </p:cNvPr>
          <p:cNvSpPr/>
          <p:nvPr/>
        </p:nvSpPr>
        <p:spPr>
          <a:xfrm>
            <a:off x="6870644" y="2258841"/>
            <a:ext cx="522752" cy="474731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ar-SA" dirty="0">
                <a:solidFill>
                  <a:prstClr val="white"/>
                </a:solidFill>
                <a:latin typeface="Calibri" panose="020F0502020204030204"/>
                <a:cs typeface="Arial" panose="020B0604020202020204" pitchFamily="34" charset="0"/>
              </a:rPr>
              <a:t>2</a:t>
            </a:r>
            <a:endParaRPr kumimoji="0" lang="ar-SA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257" name="مستطيل 256">
            <a:extLst>
              <a:ext uri="{FF2B5EF4-FFF2-40B4-BE49-F238E27FC236}">
                <a16:creationId xmlns:a16="http://schemas.microsoft.com/office/drawing/2014/main" id="{BD274875-0D9C-4094-9BD2-0FCF1EC90803}"/>
              </a:ext>
            </a:extLst>
          </p:cNvPr>
          <p:cNvSpPr/>
          <p:nvPr/>
        </p:nvSpPr>
        <p:spPr>
          <a:xfrm>
            <a:off x="6244247" y="4014095"/>
            <a:ext cx="373876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ar-SA" sz="2800" b="1" dirty="0">
                <a:ln/>
                <a:solidFill>
                  <a:srgbClr val="FF0000"/>
                </a:solidFill>
              </a:rPr>
              <a:t>4</a:t>
            </a:r>
            <a:endParaRPr lang="ar-SA" sz="5400" b="1" cap="none" spc="0" dirty="0">
              <a:ln/>
              <a:solidFill>
                <a:srgbClr val="FF0000"/>
              </a:solidFill>
              <a:effectLst/>
            </a:endParaRPr>
          </a:p>
        </p:txBody>
      </p:sp>
      <p:sp>
        <p:nvSpPr>
          <p:cNvPr id="258" name="مستطيل 257">
            <a:extLst>
              <a:ext uri="{FF2B5EF4-FFF2-40B4-BE49-F238E27FC236}">
                <a16:creationId xmlns:a16="http://schemas.microsoft.com/office/drawing/2014/main" id="{A14A19A9-882C-4169-B2F0-E6467AD58D3E}"/>
              </a:ext>
            </a:extLst>
          </p:cNvPr>
          <p:cNvSpPr/>
          <p:nvPr/>
        </p:nvSpPr>
        <p:spPr>
          <a:xfrm>
            <a:off x="5485834" y="3978443"/>
            <a:ext cx="373876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ar-SA" sz="2800" b="1" dirty="0">
                <a:ln/>
                <a:solidFill>
                  <a:srgbClr val="FF0000"/>
                </a:solidFill>
              </a:rPr>
              <a:t>5</a:t>
            </a:r>
            <a:endParaRPr lang="ar-SA" sz="5400" b="1" cap="none" spc="0" dirty="0">
              <a:ln/>
              <a:solidFill>
                <a:srgbClr val="FF0000"/>
              </a:solidFill>
              <a:effectLst/>
            </a:endParaRPr>
          </a:p>
        </p:txBody>
      </p:sp>
      <p:graphicFrame>
        <p:nvGraphicFramePr>
          <p:cNvPr id="259" name="جدول 2">
            <a:extLst>
              <a:ext uri="{FF2B5EF4-FFF2-40B4-BE49-F238E27FC236}">
                <a16:creationId xmlns:a16="http://schemas.microsoft.com/office/drawing/2014/main" id="{2B4141BC-FCAA-478E-8C4A-83A7A5C55DC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14011675"/>
              </p:ext>
            </p:extLst>
          </p:nvPr>
        </p:nvGraphicFramePr>
        <p:xfrm>
          <a:off x="1767800" y="2258840"/>
          <a:ext cx="1512047" cy="2241435"/>
        </p:xfrm>
        <a:graphic>
          <a:graphicData uri="http://schemas.openxmlformats.org/drawingml/2006/table">
            <a:tbl>
              <a:tblPr rtl="1" firstRow="1" bandRow="1">
                <a:tableStyleId>{5940675A-B579-460E-94D1-54222C63F5DA}</a:tableStyleId>
              </a:tblPr>
              <a:tblGrid>
                <a:gridCol w="673062">
                  <a:extLst>
                    <a:ext uri="{9D8B030D-6E8A-4147-A177-3AD203B41FA5}">
                      <a16:colId xmlns:a16="http://schemas.microsoft.com/office/drawing/2014/main" val="978441963"/>
                    </a:ext>
                  </a:extLst>
                </a:gridCol>
                <a:gridCol w="838985">
                  <a:extLst>
                    <a:ext uri="{9D8B030D-6E8A-4147-A177-3AD203B41FA5}">
                      <a16:colId xmlns:a16="http://schemas.microsoft.com/office/drawing/2014/main" val="2599250139"/>
                    </a:ext>
                  </a:extLst>
                </a:gridCol>
              </a:tblGrid>
              <a:tr h="448287">
                <a:tc>
                  <a:txBody>
                    <a:bodyPr/>
                    <a:lstStyle/>
                    <a:p>
                      <a:pPr algn="ctr" rtl="1"/>
                      <a:r>
                        <a:rPr lang="ar-SA" b="1" dirty="0">
                          <a:latin typeface="Traditional Arabic" panose="02020603050405020304" pitchFamily="18" charset="-78"/>
                          <a:cs typeface="Traditional Arabic" panose="02020603050405020304" pitchFamily="18" charset="-78"/>
                        </a:rPr>
                        <a:t>آحاد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b="1" dirty="0">
                          <a:latin typeface="Traditional Arabic" panose="02020603050405020304" pitchFamily="18" charset="-78"/>
                          <a:cs typeface="Traditional Arabic" panose="02020603050405020304" pitchFamily="18" charset="-78"/>
                        </a:rPr>
                        <a:t>عشرات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27342285"/>
                  </a:ext>
                </a:extLst>
              </a:tr>
              <a:tr h="1793148">
                <a:tc>
                  <a:txBody>
                    <a:bodyPr/>
                    <a:lstStyle/>
                    <a:p>
                      <a:pPr algn="ctr" rtl="1"/>
                      <a:endParaRPr lang="ar-SA" b="1" dirty="0">
                        <a:latin typeface="Traditional Arabic" panose="02020603050405020304" pitchFamily="18" charset="-78"/>
                        <a:cs typeface="Traditional Arabic" panose="02020603050405020304" pitchFamily="18" charset="-78"/>
                      </a:endParaRPr>
                    </a:p>
                    <a:p>
                      <a:pPr algn="ctr" rtl="1"/>
                      <a:endParaRPr lang="ar-SA" b="1" dirty="0">
                        <a:latin typeface="Traditional Arabic" panose="02020603050405020304" pitchFamily="18" charset="-78"/>
                        <a:cs typeface="Traditional Arabic" panose="02020603050405020304" pitchFamily="18" charset="-78"/>
                      </a:endParaRPr>
                    </a:p>
                    <a:p>
                      <a:pPr algn="ctr" rtl="1"/>
                      <a:endParaRPr lang="ar-SA" b="1" dirty="0">
                        <a:latin typeface="Traditional Arabic" panose="02020603050405020304" pitchFamily="18" charset="-78"/>
                        <a:cs typeface="Traditional Arabic" panose="02020603050405020304" pitchFamily="18" charset="-78"/>
                      </a:endParaRPr>
                    </a:p>
                    <a:p>
                      <a:pPr algn="ctr" rtl="1"/>
                      <a:endParaRPr lang="ar-SA" b="1" dirty="0">
                        <a:latin typeface="Traditional Arabic" panose="02020603050405020304" pitchFamily="18" charset="-78"/>
                        <a:cs typeface="Traditional Arabic" panose="02020603050405020304" pitchFamily="18" charset="-78"/>
                      </a:endParaRPr>
                    </a:p>
                    <a:p>
                      <a:pPr algn="ctr" rtl="1"/>
                      <a:endParaRPr lang="ar-SA" b="1" dirty="0">
                        <a:latin typeface="Traditional Arabic" panose="02020603050405020304" pitchFamily="18" charset="-78"/>
                        <a:cs typeface="Traditional Arabic" panose="02020603050405020304" pitchFamily="18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endParaRPr lang="ar-SA" b="1" dirty="0">
                        <a:latin typeface="Traditional Arabic" panose="02020603050405020304" pitchFamily="18" charset="-78"/>
                        <a:cs typeface="Traditional Arabic" panose="02020603050405020304" pitchFamily="18" charset="-78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47866181"/>
                  </a:ext>
                </a:extLst>
              </a:tr>
            </a:tbl>
          </a:graphicData>
        </a:graphic>
      </p:graphicFrame>
      <p:sp>
        <p:nvSpPr>
          <p:cNvPr id="260" name="مربع نص 259">
            <a:extLst>
              <a:ext uri="{FF2B5EF4-FFF2-40B4-BE49-F238E27FC236}">
                <a16:creationId xmlns:a16="http://schemas.microsoft.com/office/drawing/2014/main" id="{31B8687B-0374-42D1-9072-54E5905A8590}"/>
              </a:ext>
            </a:extLst>
          </p:cNvPr>
          <p:cNvSpPr txBox="1"/>
          <p:nvPr/>
        </p:nvSpPr>
        <p:spPr>
          <a:xfrm>
            <a:off x="1767800" y="3114582"/>
            <a:ext cx="1404875" cy="523220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rtlCol="1">
            <a:spAutoFit/>
          </a:bodyPr>
          <a:lstStyle/>
          <a:p>
            <a:r>
              <a:rPr lang="ar-SA" sz="2800" b="1" dirty="0">
                <a:solidFill>
                  <a:srgbClr val="5A8CB9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6        2</a:t>
            </a:r>
            <a:endParaRPr lang="ar-SA" sz="2000" b="1" dirty="0">
              <a:solidFill>
                <a:srgbClr val="5A8CB9"/>
              </a:solidFill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  <p:sp>
        <p:nvSpPr>
          <p:cNvPr id="261" name="مربع نص 260">
            <a:extLst>
              <a:ext uri="{FF2B5EF4-FFF2-40B4-BE49-F238E27FC236}">
                <a16:creationId xmlns:a16="http://schemas.microsoft.com/office/drawing/2014/main" id="{580A05A7-0433-4C18-94FA-B4443A5FEA97}"/>
              </a:ext>
            </a:extLst>
          </p:cNvPr>
          <p:cNvSpPr txBox="1"/>
          <p:nvPr/>
        </p:nvSpPr>
        <p:spPr>
          <a:xfrm>
            <a:off x="2805890" y="3562441"/>
            <a:ext cx="373876" cy="523220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rtlCol="1">
            <a:spAutoFit/>
          </a:bodyPr>
          <a:lstStyle/>
          <a:p>
            <a:r>
              <a:rPr lang="ar-SA" sz="2800" b="1" dirty="0">
                <a:solidFill>
                  <a:srgbClr val="5A8CB9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9</a:t>
            </a:r>
            <a:endParaRPr lang="ar-SA" sz="2000" b="1" dirty="0">
              <a:solidFill>
                <a:srgbClr val="5A8CB9"/>
              </a:solidFill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  <p:cxnSp>
        <p:nvCxnSpPr>
          <p:cNvPr id="262" name="رابط مستقيم 261">
            <a:extLst>
              <a:ext uri="{FF2B5EF4-FFF2-40B4-BE49-F238E27FC236}">
                <a16:creationId xmlns:a16="http://schemas.microsoft.com/office/drawing/2014/main" id="{29D9B27B-930C-47A1-A69D-F2BEA4FB5C34}"/>
              </a:ext>
            </a:extLst>
          </p:cNvPr>
          <p:cNvCxnSpPr>
            <a:cxnSpLocks/>
          </p:cNvCxnSpPr>
          <p:nvPr/>
        </p:nvCxnSpPr>
        <p:spPr>
          <a:xfrm>
            <a:off x="1774891" y="4011024"/>
            <a:ext cx="1976396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3" name="علامة الطرح 262">
            <a:extLst>
              <a:ext uri="{FF2B5EF4-FFF2-40B4-BE49-F238E27FC236}">
                <a16:creationId xmlns:a16="http://schemas.microsoft.com/office/drawing/2014/main" id="{B142E783-F2F0-4860-B4D8-AFD0440BC5A2}"/>
              </a:ext>
            </a:extLst>
          </p:cNvPr>
          <p:cNvSpPr/>
          <p:nvPr/>
        </p:nvSpPr>
        <p:spPr>
          <a:xfrm>
            <a:off x="3432287" y="3649175"/>
            <a:ext cx="354019" cy="235670"/>
          </a:xfrm>
          <a:prstGeom prst="mathMin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64" name="مستطيل 263">
            <a:extLst>
              <a:ext uri="{FF2B5EF4-FFF2-40B4-BE49-F238E27FC236}">
                <a16:creationId xmlns:a16="http://schemas.microsoft.com/office/drawing/2014/main" id="{0E1EF67E-8B5B-4B85-96EF-F0CBD174523B}"/>
              </a:ext>
            </a:extLst>
          </p:cNvPr>
          <p:cNvSpPr/>
          <p:nvPr/>
        </p:nvSpPr>
        <p:spPr>
          <a:xfrm>
            <a:off x="2831715" y="2792084"/>
            <a:ext cx="316582" cy="317145"/>
          </a:xfrm>
          <a:prstGeom prst="rect">
            <a:avLst/>
          </a:prstGeom>
          <a:solidFill>
            <a:schemeClr val="bg1"/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65" name="مستطيل 264">
            <a:extLst>
              <a:ext uri="{FF2B5EF4-FFF2-40B4-BE49-F238E27FC236}">
                <a16:creationId xmlns:a16="http://schemas.microsoft.com/office/drawing/2014/main" id="{A7B24C36-2268-4726-ABDC-0F232882C7B8}"/>
              </a:ext>
            </a:extLst>
          </p:cNvPr>
          <p:cNvSpPr/>
          <p:nvPr/>
        </p:nvSpPr>
        <p:spPr>
          <a:xfrm>
            <a:off x="1983176" y="2756772"/>
            <a:ext cx="316582" cy="317145"/>
          </a:xfrm>
          <a:prstGeom prst="rect">
            <a:avLst/>
          </a:prstGeom>
          <a:solidFill>
            <a:schemeClr val="bg1"/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66" name="مستطيل 265">
            <a:extLst>
              <a:ext uri="{FF2B5EF4-FFF2-40B4-BE49-F238E27FC236}">
                <a16:creationId xmlns:a16="http://schemas.microsoft.com/office/drawing/2014/main" id="{6BABC8C5-FDB2-4629-B24F-75AA668294E0}"/>
              </a:ext>
            </a:extLst>
          </p:cNvPr>
          <p:cNvSpPr/>
          <p:nvPr/>
        </p:nvSpPr>
        <p:spPr>
          <a:xfrm>
            <a:off x="3425196" y="2258841"/>
            <a:ext cx="522752" cy="474731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ar-SA" noProof="0" dirty="0">
                <a:solidFill>
                  <a:prstClr val="white"/>
                </a:solidFill>
                <a:latin typeface="Calibri" panose="020F0502020204030204"/>
                <a:cs typeface="Arial" panose="020B0604020202020204" pitchFamily="34" charset="0"/>
              </a:rPr>
              <a:t>3</a:t>
            </a:r>
            <a:endParaRPr kumimoji="0" lang="ar-SA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cxnSp>
        <p:nvCxnSpPr>
          <p:cNvPr id="267" name="رابط مستقيم 266">
            <a:extLst>
              <a:ext uri="{FF2B5EF4-FFF2-40B4-BE49-F238E27FC236}">
                <a16:creationId xmlns:a16="http://schemas.microsoft.com/office/drawing/2014/main" id="{01EC0818-EF5B-405F-9551-58F9FF31C071}"/>
              </a:ext>
            </a:extLst>
          </p:cNvPr>
          <p:cNvCxnSpPr/>
          <p:nvPr/>
        </p:nvCxnSpPr>
        <p:spPr>
          <a:xfrm flipH="1">
            <a:off x="1942931" y="3257181"/>
            <a:ext cx="316582" cy="189958"/>
          </a:xfrm>
          <a:prstGeom prst="line">
            <a:avLst/>
          </a:prstGeom>
          <a:ln>
            <a:solidFill>
              <a:srgbClr val="DE442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8" name="مستطيل 267">
            <a:extLst>
              <a:ext uri="{FF2B5EF4-FFF2-40B4-BE49-F238E27FC236}">
                <a16:creationId xmlns:a16="http://schemas.microsoft.com/office/drawing/2014/main" id="{9D96F8D7-AC1C-41BB-948D-80E63BF29D17}"/>
              </a:ext>
            </a:extLst>
          </p:cNvPr>
          <p:cNvSpPr/>
          <p:nvPr/>
        </p:nvSpPr>
        <p:spPr>
          <a:xfrm>
            <a:off x="1953457" y="2659325"/>
            <a:ext cx="373876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ar-SA" sz="2800" b="1" dirty="0">
                <a:ln/>
                <a:solidFill>
                  <a:srgbClr val="FF0000"/>
                </a:solidFill>
              </a:rPr>
              <a:t>1</a:t>
            </a:r>
            <a:endParaRPr lang="ar-SA" sz="5400" b="1" cap="none" spc="0" dirty="0">
              <a:ln/>
              <a:solidFill>
                <a:srgbClr val="FF0000"/>
              </a:solidFill>
              <a:effectLst/>
            </a:endParaRPr>
          </a:p>
        </p:txBody>
      </p:sp>
      <p:cxnSp>
        <p:nvCxnSpPr>
          <p:cNvPr id="269" name="رابط مستقيم 268">
            <a:extLst>
              <a:ext uri="{FF2B5EF4-FFF2-40B4-BE49-F238E27FC236}">
                <a16:creationId xmlns:a16="http://schemas.microsoft.com/office/drawing/2014/main" id="{BFAB0F76-083F-454D-A6F5-D46A087D6BA0}"/>
              </a:ext>
            </a:extLst>
          </p:cNvPr>
          <p:cNvCxnSpPr/>
          <p:nvPr/>
        </p:nvCxnSpPr>
        <p:spPr>
          <a:xfrm flipH="1">
            <a:off x="2814233" y="3274828"/>
            <a:ext cx="316582" cy="189958"/>
          </a:xfrm>
          <a:prstGeom prst="line">
            <a:avLst/>
          </a:prstGeom>
          <a:ln>
            <a:solidFill>
              <a:srgbClr val="DE442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0" name="مستطيل 269">
            <a:extLst>
              <a:ext uri="{FF2B5EF4-FFF2-40B4-BE49-F238E27FC236}">
                <a16:creationId xmlns:a16="http://schemas.microsoft.com/office/drawing/2014/main" id="{06793444-C145-4B33-A79D-D0914E1D9FB4}"/>
              </a:ext>
            </a:extLst>
          </p:cNvPr>
          <p:cNvSpPr/>
          <p:nvPr/>
        </p:nvSpPr>
        <p:spPr>
          <a:xfrm>
            <a:off x="2707036" y="2737985"/>
            <a:ext cx="519225" cy="4001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ar-SA" sz="2000" b="1" dirty="0">
                <a:ln/>
                <a:solidFill>
                  <a:srgbClr val="FF0000"/>
                </a:solidFill>
              </a:rPr>
              <a:t>16</a:t>
            </a:r>
            <a:endParaRPr lang="ar-SA" sz="3200" b="1" cap="none" spc="0" dirty="0">
              <a:ln/>
              <a:solidFill>
                <a:srgbClr val="FF0000"/>
              </a:solidFill>
              <a:effectLst/>
            </a:endParaRPr>
          </a:p>
        </p:txBody>
      </p:sp>
      <p:sp>
        <p:nvSpPr>
          <p:cNvPr id="271" name="مستطيل 270">
            <a:extLst>
              <a:ext uri="{FF2B5EF4-FFF2-40B4-BE49-F238E27FC236}">
                <a16:creationId xmlns:a16="http://schemas.microsoft.com/office/drawing/2014/main" id="{24DFC0C5-C6BF-41FB-8766-5DFE5D8D2BC4}"/>
              </a:ext>
            </a:extLst>
          </p:cNvPr>
          <p:cNvSpPr/>
          <p:nvPr/>
        </p:nvSpPr>
        <p:spPr>
          <a:xfrm>
            <a:off x="2798799" y="4014095"/>
            <a:ext cx="373876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ar-SA" sz="2800" b="1" dirty="0">
                <a:ln/>
                <a:solidFill>
                  <a:srgbClr val="FF0000"/>
                </a:solidFill>
              </a:rPr>
              <a:t>7</a:t>
            </a:r>
            <a:endParaRPr lang="ar-SA" sz="5400" b="1" cap="none" spc="0" dirty="0">
              <a:ln/>
              <a:solidFill>
                <a:srgbClr val="FF0000"/>
              </a:solidFill>
              <a:effectLst/>
            </a:endParaRPr>
          </a:p>
        </p:txBody>
      </p:sp>
      <p:sp>
        <p:nvSpPr>
          <p:cNvPr id="272" name="مستطيل 271">
            <a:extLst>
              <a:ext uri="{FF2B5EF4-FFF2-40B4-BE49-F238E27FC236}">
                <a16:creationId xmlns:a16="http://schemas.microsoft.com/office/drawing/2014/main" id="{81FC4D26-B85A-41F7-AD90-7D277BF2D120}"/>
              </a:ext>
            </a:extLst>
          </p:cNvPr>
          <p:cNvSpPr/>
          <p:nvPr/>
        </p:nvSpPr>
        <p:spPr>
          <a:xfrm>
            <a:off x="2040386" y="3978443"/>
            <a:ext cx="373876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ar-SA" sz="2800" b="1" dirty="0">
                <a:ln/>
                <a:solidFill>
                  <a:srgbClr val="FF0000"/>
                </a:solidFill>
              </a:rPr>
              <a:t>1</a:t>
            </a:r>
            <a:endParaRPr lang="ar-SA" sz="5400" b="1" cap="none" spc="0" dirty="0">
              <a:ln/>
              <a:solidFill>
                <a:srgbClr val="FF0000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7209920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2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2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2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2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2" dur="500"/>
                                        <p:tgtEl>
                                          <p:spTgt spid="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2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2" dur="500"/>
                                        <p:tgtEl>
                                          <p:spTgt spid="2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7" dur="500"/>
                                        <p:tgtEl>
                                          <p:spTgt spid="2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2" dur="500"/>
                                        <p:tgtEl>
                                          <p:spTgt spid="2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6" grpId="0"/>
      <p:bldP spid="235" grpId="0"/>
      <p:bldP spid="243" grpId="0"/>
      <p:bldP spid="244" grpId="0"/>
      <p:bldP spid="257" grpId="0"/>
      <p:bldP spid="258" grpId="0"/>
      <p:bldP spid="268" grpId="0"/>
      <p:bldP spid="270" grpId="0"/>
      <p:bldP spid="271" grpId="0"/>
      <p:bldP spid="27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مستطيل 3">
            <a:extLst>
              <a:ext uri="{FF2B5EF4-FFF2-40B4-BE49-F238E27FC236}">
                <a16:creationId xmlns:a16="http://schemas.microsoft.com/office/drawing/2014/main" id="{BA389A3B-3047-4D0B-8833-86216D873416}"/>
              </a:ext>
            </a:extLst>
          </p:cNvPr>
          <p:cNvSpPr/>
          <p:nvPr/>
        </p:nvSpPr>
        <p:spPr>
          <a:xfrm>
            <a:off x="645160" y="528002"/>
            <a:ext cx="10901680" cy="5801995"/>
          </a:xfrm>
          <a:prstGeom prst="rect">
            <a:avLst/>
          </a:prstGeom>
          <a:solidFill>
            <a:srgbClr val="F2F7FC"/>
          </a:solidFill>
          <a:ln w="76200">
            <a:solidFill>
              <a:srgbClr val="3054A5"/>
            </a:solidFill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SA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pic>
        <p:nvPicPr>
          <p:cNvPr id="11" name="صورة 10">
            <a:extLst>
              <a:ext uri="{FF2B5EF4-FFF2-40B4-BE49-F238E27FC236}">
                <a16:creationId xmlns:a16="http://schemas.microsoft.com/office/drawing/2014/main" id="{B15B64CA-16F7-412E-8B33-C1C366066DE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220" y="494294"/>
            <a:ext cx="1141445" cy="913156"/>
          </a:xfrm>
          <a:prstGeom prst="rect">
            <a:avLst/>
          </a:prstGeom>
        </p:spPr>
      </p:pic>
      <p:sp>
        <p:nvSpPr>
          <p:cNvPr id="12" name="مربع نص 11">
            <a:extLst>
              <a:ext uri="{FF2B5EF4-FFF2-40B4-BE49-F238E27FC236}">
                <a16:creationId xmlns:a16="http://schemas.microsoft.com/office/drawing/2014/main" id="{4A8BFEF0-A841-4FE9-B09D-A8BA7C29D824}"/>
              </a:ext>
            </a:extLst>
          </p:cNvPr>
          <p:cNvSpPr txBox="1"/>
          <p:nvPr/>
        </p:nvSpPr>
        <p:spPr>
          <a:xfrm>
            <a:off x="6671709" y="1277118"/>
            <a:ext cx="2177617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aditional Arabic" panose="02020603050405020304" pitchFamily="18" charset="-78"/>
                <a:cs typeface="Traditional Arabic" panose="02020603050405020304" pitchFamily="18" charset="-78"/>
              </a:rPr>
              <a:t>أجد ناتج الطرح </a:t>
            </a:r>
          </a:p>
        </p:txBody>
      </p:sp>
      <p:pic>
        <p:nvPicPr>
          <p:cNvPr id="3" name="صورة 2">
            <a:extLst>
              <a:ext uri="{FF2B5EF4-FFF2-40B4-BE49-F238E27FC236}">
                <a16:creationId xmlns:a16="http://schemas.microsoft.com/office/drawing/2014/main" id="{0160B2F6-635E-4B6D-BDEC-A3C0F6904AB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422" t="51667" r="46016"/>
          <a:stretch/>
        </p:blipFill>
        <p:spPr>
          <a:xfrm>
            <a:off x="10533950" y="-3302"/>
            <a:ext cx="1141445" cy="1873692"/>
          </a:xfrm>
          <a:prstGeom prst="rect">
            <a:avLst/>
          </a:prstGeom>
        </p:spPr>
      </p:pic>
      <p:sp>
        <p:nvSpPr>
          <p:cNvPr id="10" name="مربع نص 9">
            <a:extLst>
              <a:ext uri="{FF2B5EF4-FFF2-40B4-BE49-F238E27FC236}">
                <a16:creationId xmlns:a16="http://schemas.microsoft.com/office/drawing/2014/main" id="{0A790CCF-6503-4EC6-97CC-A189A0561C42}"/>
              </a:ext>
            </a:extLst>
          </p:cNvPr>
          <p:cNvSpPr txBox="1"/>
          <p:nvPr/>
        </p:nvSpPr>
        <p:spPr>
          <a:xfrm>
            <a:off x="9170369" y="694402"/>
            <a:ext cx="1355436" cy="562630"/>
          </a:xfrm>
          <a:prstGeom prst="roundRect">
            <a:avLst>
              <a:gd name="adj" fmla="val 50000"/>
            </a:avLst>
          </a:prstGeom>
          <a:solidFill>
            <a:srgbClr val="DE442E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1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raditional Arabic" panose="02020603050405020304" pitchFamily="18" charset="-78"/>
                <a:ea typeface="+mn-ea"/>
                <a:cs typeface="Traditional Arabic" panose="02020603050405020304" pitchFamily="18" charset="-78"/>
              </a:rPr>
              <a:t>أتدرب</a:t>
            </a:r>
            <a:r>
              <a:rPr kumimoji="0" lang="ar-SA" sz="16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raditional Arabic" panose="02020603050405020304" pitchFamily="18" charset="-78"/>
                <a:ea typeface="+mn-ea"/>
                <a:cs typeface="Traditional Arabic" panose="02020603050405020304" pitchFamily="18" charset="-78"/>
              </a:rPr>
              <a:t> </a:t>
            </a:r>
            <a:endParaRPr kumimoji="0" lang="ar-SA" sz="28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raditional Arabic" panose="02020603050405020304" pitchFamily="18" charset="-78"/>
              <a:ea typeface="+mn-ea"/>
              <a:cs typeface="Traditional Arabic" panose="02020603050405020304" pitchFamily="18" charset="-78"/>
            </a:endParaRPr>
          </a:p>
        </p:txBody>
      </p:sp>
      <p:graphicFrame>
        <p:nvGraphicFramePr>
          <p:cNvPr id="217" name="جدول 2">
            <a:extLst>
              <a:ext uri="{FF2B5EF4-FFF2-40B4-BE49-F238E27FC236}">
                <a16:creationId xmlns:a16="http://schemas.microsoft.com/office/drawing/2014/main" id="{CB8C80F7-DE5E-44F5-9371-442E893B5AB1}"/>
              </a:ext>
            </a:extLst>
          </p:cNvPr>
          <p:cNvGraphicFramePr>
            <a:graphicFrameLocks noGrp="1"/>
          </p:cNvGraphicFramePr>
          <p:nvPr/>
        </p:nvGraphicFramePr>
        <p:xfrm>
          <a:off x="8991878" y="2258840"/>
          <a:ext cx="1512047" cy="2241435"/>
        </p:xfrm>
        <a:graphic>
          <a:graphicData uri="http://schemas.openxmlformats.org/drawingml/2006/table">
            <a:tbl>
              <a:tblPr rtl="1" firstRow="1" bandRow="1">
                <a:tableStyleId>{5940675A-B579-460E-94D1-54222C63F5DA}</a:tableStyleId>
              </a:tblPr>
              <a:tblGrid>
                <a:gridCol w="673062">
                  <a:extLst>
                    <a:ext uri="{9D8B030D-6E8A-4147-A177-3AD203B41FA5}">
                      <a16:colId xmlns:a16="http://schemas.microsoft.com/office/drawing/2014/main" val="978441963"/>
                    </a:ext>
                  </a:extLst>
                </a:gridCol>
                <a:gridCol w="838985">
                  <a:extLst>
                    <a:ext uri="{9D8B030D-6E8A-4147-A177-3AD203B41FA5}">
                      <a16:colId xmlns:a16="http://schemas.microsoft.com/office/drawing/2014/main" val="2599250139"/>
                    </a:ext>
                  </a:extLst>
                </a:gridCol>
              </a:tblGrid>
              <a:tr h="448287">
                <a:tc>
                  <a:txBody>
                    <a:bodyPr/>
                    <a:lstStyle/>
                    <a:p>
                      <a:pPr algn="ctr" rtl="1"/>
                      <a:r>
                        <a:rPr lang="ar-SA" b="1" dirty="0">
                          <a:latin typeface="Traditional Arabic" panose="02020603050405020304" pitchFamily="18" charset="-78"/>
                          <a:cs typeface="Traditional Arabic" panose="02020603050405020304" pitchFamily="18" charset="-78"/>
                        </a:rPr>
                        <a:t>آحاد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b="1" dirty="0">
                          <a:latin typeface="Traditional Arabic" panose="02020603050405020304" pitchFamily="18" charset="-78"/>
                          <a:cs typeface="Traditional Arabic" panose="02020603050405020304" pitchFamily="18" charset="-78"/>
                        </a:rPr>
                        <a:t>عشرات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27342285"/>
                  </a:ext>
                </a:extLst>
              </a:tr>
              <a:tr h="1793148">
                <a:tc>
                  <a:txBody>
                    <a:bodyPr/>
                    <a:lstStyle/>
                    <a:p>
                      <a:pPr algn="ctr" rtl="1"/>
                      <a:endParaRPr lang="ar-SA" b="1" dirty="0">
                        <a:latin typeface="Traditional Arabic" panose="02020603050405020304" pitchFamily="18" charset="-78"/>
                        <a:cs typeface="Traditional Arabic" panose="02020603050405020304" pitchFamily="18" charset="-78"/>
                      </a:endParaRPr>
                    </a:p>
                    <a:p>
                      <a:pPr algn="ctr" rtl="1"/>
                      <a:endParaRPr lang="ar-SA" b="1" dirty="0">
                        <a:latin typeface="Traditional Arabic" panose="02020603050405020304" pitchFamily="18" charset="-78"/>
                        <a:cs typeface="Traditional Arabic" panose="02020603050405020304" pitchFamily="18" charset="-78"/>
                      </a:endParaRPr>
                    </a:p>
                    <a:p>
                      <a:pPr algn="ctr" rtl="1"/>
                      <a:endParaRPr lang="ar-SA" b="1" dirty="0">
                        <a:latin typeface="Traditional Arabic" panose="02020603050405020304" pitchFamily="18" charset="-78"/>
                        <a:cs typeface="Traditional Arabic" panose="02020603050405020304" pitchFamily="18" charset="-78"/>
                      </a:endParaRPr>
                    </a:p>
                    <a:p>
                      <a:pPr algn="ctr" rtl="1"/>
                      <a:endParaRPr lang="ar-SA" b="1" dirty="0">
                        <a:latin typeface="Traditional Arabic" panose="02020603050405020304" pitchFamily="18" charset="-78"/>
                        <a:cs typeface="Traditional Arabic" panose="02020603050405020304" pitchFamily="18" charset="-78"/>
                      </a:endParaRPr>
                    </a:p>
                    <a:p>
                      <a:pPr algn="ctr" rtl="1"/>
                      <a:endParaRPr lang="ar-SA" b="1" dirty="0">
                        <a:latin typeface="Traditional Arabic" panose="02020603050405020304" pitchFamily="18" charset="-78"/>
                        <a:cs typeface="Traditional Arabic" panose="02020603050405020304" pitchFamily="18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endParaRPr lang="ar-SA" b="1" dirty="0">
                        <a:latin typeface="Traditional Arabic" panose="02020603050405020304" pitchFamily="18" charset="-78"/>
                        <a:cs typeface="Traditional Arabic" panose="02020603050405020304" pitchFamily="18" charset="-78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47866181"/>
                  </a:ext>
                </a:extLst>
              </a:tr>
            </a:tbl>
          </a:graphicData>
        </a:graphic>
      </p:graphicFrame>
      <p:sp>
        <p:nvSpPr>
          <p:cNvPr id="218" name="مربع نص 217">
            <a:extLst>
              <a:ext uri="{FF2B5EF4-FFF2-40B4-BE49-F238E27FC236}">
                <a16:creationId xmlns:a16="http://schemas.microsoft.com/office/drawing/2014/main" id="{B078DDF5-E50B-4C76-A5A8-3F82CEA5D822}"/>
              </a:ext>
            </a:extLst>
          </p:cNvPr>
          <p:cNvSpPr txBox="1"/>
          <p:nvPr/>
        </p:nvSpPr>
        <p:spPr>
          <a:xfrm>
            <a:off x="8991878" y="3114582"/>
            <a:ext cx="1404875" cy="523220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rtlCol="1">
            <a:spAutoFit/>
          </a:bodyPr>
          <a:lstStyle/>
          <a:p>
            <a:r>
              <a:rPr lang="ar-SA" sz="2800" b="1" dirty="0">
                <a:solidFill>
                  <a:srgbClr val="5A8CB9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7        2</a:t>
            </a:r>
            <a:endParaRPr lang="ar-SA" sz="2000" b="1" dirty="0">
              <a:solidFill>
                <a:srgbClr val="5A8CB9"/>
              </a:solidFill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  <p:sp>
        <p:nvSpPr>
          <p:cNvPr id="219" name="مربع نص 218">
            <a:extLst>
              <a:ext uri="{FF2B5EF4-FFF2-40B4-BE49-F238E27FC236}">
                <a16:creationId xmlns:a16="http://schemas.microsoft.com/office/drawing/2014/main" id="{954A29C8-DDE5-4FEF-8172-C53785C202AF}"/>
              </a:ext>
            </a:extLst>
          </p:cNvPr>
          <p:cNvSpPr txBox="1"/>
          <p:nvPr/>
        </p:nvSpPr>
        <p:spPr>
          <a:xfrm>
            <a:off x="10029968" y="3562441"/>
            <a:ext cx="373876" cy="523220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rtlCol="1">
            <a:spAutoFit/>
          </a:bodyPr>
          <a:lstStyle/>
          <a:p>
            <a:r>
              <a:rPr lang="ar-SA" sz="2800" b="1" dirty="0">
                <a:solidFill>
                  <a:srgbClr val="5A8CB9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8</a:t>
            </a:r>
            <a:endParaRPr lang="ar-SA" sz="2000" b="1" dirty="0">
              <a:solidFill>
                <a:srgbClr val="5A8CB9"/>
              </a:solidFill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  <p:cxnSp>
        <p:nvCxnSpPr>
          <p:cNvPr id="220" name="رابط مستقيم 219">
            <a:extLst>
              <a:ext uri="{FF2B5EF4-FFF2-40B4-BE49-F238E27FC236}">
                <a16:creationId xmlns:a16="http://schemas.microsoft.com/office/drawing/2014/main" id="{C5252CB9-C31C-4AA3-AA8E-753BD1131FC3}"/>
              </a:ext>
            </a:extLst>
          </p:cNvPr>
          <p:cNvCxnSpPr>
            <a:cxnSpLocks/>
          </p:cNvCxnSpPr>
          <p:nvPr/>
        </p:nvCxnSpPr>
        <p:spPr>
          <a:xfrm>
            <a:off x="8998969" y="4011024"/>
            <a:ext cx="1976396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1" name="علامة الطرح 220">
            <a:extLst>
              <a:ext uri="{FF2B5EF4-FFF2-40B4-BE49-F238E27FC236}">
                <a16:creationId xmlns:a16="http://schemas.microsoft.com/office/drawing/2014/main" id="{97CC961C-256F-4587-AA00-4B935FACC101}"/>
              </a:ext>
            </a:extLst>
          </p:cNvPr>
          <p:cNvSpPr/>
          <p:nvPr/>
        </p:nvSpPr>
        <p:spPr>
          <a:xfrm>
            <a:off x="10656365" y="3649175"/>
            <a:ext cx="354019" cy="235670"/>
          </a:xfrm>
          <a:prstGeom prst="mathMin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" name="مستطيل 1">
            <a:extLst>
              <a:ext uri="{FF2B5EF4-FFF2-40B4-BE49-F238E27FC236}">
                <a16:creationId xmlns:a16="http://schemas.microsoft.com/office/drawing/2014/main" id="{F834D1C5-C3B2-4E27-9C3D-E38F81EDD4C5}"/>
              </a:ext>
            </a:extLst>
          </p:cNvPr>
          <p:cNvSpPr/>
          <p:nvPr/>
        </p:nvSpPr>
        <p:spPr>
          <a:xfrm>
            <a:off x="10055793" y="2792084"/>
            <a:ext cx="316582" cy="317145"/>
          </a:xfrm>
          <a:prstGeom prst="rect">
            <a:avLst/>
          </a:prstGeom>
          <a:solidFill>
            <a:schemeClr val="bg1"/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43" name="مستطيل 342">
            <a:extLst>
              <a:ext uri="{FF2B5EF4-FFF2-40B4-BE49-F238E27FC236}">
                <a16:creationId xmlns:a16="http://schemas.microsoft.com/office/drawing/2014/main" id="{6C3587D0-B270-4388-BAE8-CA4A335F210C}"/>
              </a:ext>
            </a:extLst>
          </p:cNvPr>
          <p:cNvSpPr/>
          <p:nvPr/>
        </p:nvSpPr>
        <p:spPr>
          <a:xfrm>
            <a:off x="9207254" y="2756772"/>
            <a:ext cx="316582" cy="317145"/>
          </a:xfrm>
          <a:prstGeom prst="rect">
            <a:avLst/>
          </a:prstGeom>
          <a:solidFill>
            <a:schemeClr val="bg1"/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22" name="مستطيل 221">
            <a:extLst>
              <a:ext uri="{FF2B5EF4-FFF2-40B4-BE49-F238E27FC236}">
                <a16:creationId xmlns:a16="http://schemas.microsoft.com/office/drawing/2014/main" id="{88789DA9-E2DE-4401-9811-96735505AE4E}"/>
              </a:ext>
            </a:extLst>
          </p:cNvPr>
          <p:cNvSpPr/>
          <p:nvPr/>
        </p:nvSpPr>
        <p:spPr>
          <a:xfrm>
            <a:off x="10649274" y="2258841"/>
            <a:ext cx="522752" cy="474731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ar-SA" dirty="0">
                <a:solidFill>
                  <a:prstClr val="white"/>
                </a:solidFill>
                <a:latin typeface="Calibri" panose="020F0502020204030204"/>
                <a:cs typeface="Arial" panose="020B0604020202020204" pitchFamily="34" charset="0"/>
              </a:rPr>
              <a:t>5</a:t>
            </a:r>
            <a:endParaRPr kumimoji="0" lang="ar-SA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cxnSp>
        <p:nvCxnSpPr>
          <p:cNvPr id="241" name="رابط مستقيم 240">
            <a:extLst>
              <a:ext uri="{FF2B5EF4-FFF2-40B4-BE49-F238E27FC236}">
                <a16:creationId xmlns:a16="http://schemas.microsoft.com/office/drawing/2014/main" id="{C95F3784-4E8C-4C40-80DC-94A7706BAAA6}"/>
              </a:ext>
            </a:extLst>
          </p:cNvPr>
          <p:cNvCxnSpPr/>
          <p:nvPr/>
        </p:nvCxnSpPr>
        <p:spPr>
          <a:xfrm flipH="1">
            <a:off x="9167009" y="3257181"/>
            <a:ext cx="316582" cy="189958"/>
          </a:xfrm>
          <a:prstGeom prst="line">
            <a:avLst/>
          </a:prstGeom>
          <a:ln>
            <a:solidFill>
              <a:srgbClr val="DE442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6" name="مستطيل 235">
            <a:extLst>
              <a:ext uri="{FF2B5EF4-FFF2-40B4-BE49-F238E27FC236}">
                <a16:creationId xmlns:a16="http://schemas.microsoft.com/office/drawing/2014/main" id="{B59E6641-10C6-48F9-922D-358CD1147DA1}"/>
              </a:ext>
            </a:extLst>
          </p:cNvPr>
          <p:cNvSpPr/>
          <p:nvPr/>
        </p:nvSpPr>
        <p:spPr>
          <a:xfrm>
            <a:off x="9177535" y="2659325"/>
            <a:ext cx="373876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ar-SA" sz="2800" b="1" dirty="0">
                <a:ln/>
                <a:solidFill>
                  <a:srgbClr val="FF0000"/>
                </a:solidFill>
              </a:rPr>
              <a:t>1</a:t>
            </a:r>
            <a:endParaRPr lang="ar-SA" sz="5400" b="1" cap="none" spc="0" dirty="0">
              <a:ln/>
              <a:solidFill>
                <a:srgbClr val="FF0000"/>
              </a:solidFill>
              <a:effectLst/>
            </a:endParaRPr>
          </a:p>
        </p:txBody>
      </p:sp>
      <p:cxnSp>
        <p:nvCxnSpPr>
          <p:cNvPr id="242" name="رابط مستقيم 241">
            <a:extLst>
              <a:ext uri="{FF2B5EF4-FFF2-40B4-BE49-F238E27FC236}">
                <a16:creationId xmlns:a16="http://schemas.microsoft.com/office/drawing/2014/main" id="{28035697-49F9-4E8C-B3E7-3CA8A42888A5}"/>
              </a:ext>
            </a:extLst>
          </p:cNvPr>
          <p:cNvCxnSpPr/>
          <p:nvPr/>
        </p:nvCxnSpPr>
        <p:spPr>
          <a:xfrm flipH="1">
            <a:off x="10038311" y="3274828"/>
            <a:ext cx="316582" cy="189958"/>
          </a:xfrm>
          <a:prstGeom prst="line">
            <a:avLst/>
          </a:prstGeom>
          <a:ln>
            <a:solidFill>
              <a:srgbClr val="DE442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5" name="مستطيل 234">
            <a:extLst>
              <a:ext uri="{FF2B5EF4-FFF2-40B4-BE49-F238E27FC236}">
                <a16:creationId xmlns:a16="http://schemas.microsoft.com/office/drawing/2014/main" id="{0ACF9648-49CA-4B03-B220-6C5553BB1B4E}"/>
              </a:ext>
            </a:extLst>
          </p:cNvPr>
          <p:cNvSpPr/>
          <p:nvPr/>
        </p:nvSpPr>
        <p:spPr>
          <a:xfrm>
            <a:off x="9931114" y="2737985"/>
            <a:ext cx="519225" cy="4001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ar-SA" sz="2000" b="1" dirty="0">
                <a:ln/>
                <a:solidFill>
                  <a:srgbClr val="FF0000"/>
                </a:solidFill>
              </a:rPr>
              <a:t>17</a:t>
            </a:r>
            <a:endParaRPr lang="ar-SA" sz="3200" b="1" cap="none" spc="0" dirty="0">
              <a:ln/>
              <a:solidFill>
                <a:srgbClr val="FF0000"/>
              </a:solidFill>
              <a:effectLst/>
            </a:endParaRPr>
          </a:p>
        </p:txBody>
      </p:sp>
      <p:sp>
        <p:nvSpPr>
          <p:cNvPr id="243" name="مستطيل 242">
            <a:extLst>
              <a:ext uri="{FF2B5EF4-FFF2-40B4-BE49-F238E27FC236}">
                <a16:creationId xmlns:a16="http://schemas.microsoft.com/office/drawing/2014/main" id="{10559C53-E996-4E61-B564-527FB9FF04D6}"/>
              </a:ext>
            </a:extLst>
          </p:cNvPr>
          <p:cNvSpPr/>
          <p:nvPr/>
        </p:nvSpPr>
        <p:spPr>
          <a:xfrm>
            <a:off x="10022877" y="4014095"/>
            <a:ext cx="373876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ar-SA" sz="2800" b="1" dirty="0">
                <a:ln/>
                <a:solidFill>
                  <a:srgbClr val="FF0000"/>
                </a:solidFill>
              </a:rPr>
              <a:t>9</a:t>
            </a:r>
            <a:endParaRPr lang="ar-SA" sz="5400" b="1" cap="none" spc="0" dirty="0">
              <a:ln/>
              <a:solidFill>
                <a:srgbClr val="FF0000"/>
              </a:solidFill>
              <a:effectLst/>
            </a:endParaRPr>
          </a:p>
        </p:txBody>
      </p:sp>
      <p:sp>
        <p:nvSpPr>
          <p:cNvPr id="244" name="مستطيل 243">
            <a:extLst>
              <a:ext uri="{FF2B5EF4-FFF2-40B4-BE49-F238E27FC236}">
                <a16:creationId xmlns:a16="http://schemas.microsoft.com/office/drawing/2014/main" id="{579A18F5-149E-4900-BF13-BF1196D242CE}"/>
              </a:ext>
            </a:extLst>
          </p:cNvPr>
          <p:cNvSpPr/>
          <p:nvPr/>
        </p:nvSpPr>
        <p:spPr>
          <a:xfrm>
            <a:off x="9264464" y="3978443"/>
            <a:ext cx="373876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ar-SA" sz="2800" b="1" dirty="0">
                <a:ln/>
                <a:solidFill>
                  <a:srgbClr val="FF0000"/>
                </a:solidFill>
              </a:rPr>
              <a:t>1</a:t>
            </a:r>
            <a:endParaRPr lang="ar-SA" sz="5400" b="1" cap="none" spc="0" dirty="0">
              <a:ln/>
              <a:solidFill>
                <a:srgbClr val="FF0000"/>
              </a:solidFill>
              <a:effectLst/>
            </a:endParaRPr>
          </a:p>
        </p:txBody>
      </p:sp>
      <p:graphicFrame>
        <p:nvGraphicFramePr>
          <p:cNvPr id="245" name="جدول 2">
            <a:extLst>
              <a:ext uri="{FF2B5EF4-FFF2-40B4-BE49-F238E27FC236}">
                <a16:creationId xmlns:a16="http://schemas.microsoft.com/office/drawing/2014/main" id="{733B6050-FDCA-4938-8129-BD5A30D47D35}"/>
              </a:ext>
            </a:extLst>
          </p:cNvPr>
          <p:cNvGraphicFramePr>
            <a:graphicFrameLocks noGrp="1"/>
          </p:cNvGraphicFramePr>
          <p:nvPr/>
        </p:nvGraphicFramePr>
        <p:xfrm>
          <a:off x="5213248" y="2258840"/>
          <a:ext cx="1512047" cy="2241435"/>
        </p:xfrm>
        <a:graphic>
          <a:graphicData uri="http://schemas.openxmlformats.org/drawingml/2006/table">
            <a:tbl>
              <a:tblPr rtl="1" firstRow="1" bandRow="1">
                <a:tableStyleId>{5940675A-B579-460E-94D1-54222C63F5DA}</a:tableStyleId>
              </a:tblPr>
              <a:tblGrid>
                <a:gridCol w="673062">
                  <a:extLst>
                    <a:ext uri="{9D8B030D-6E8A-4147-A177-3AD203B41FA5}">
                      <a16:colId xmlns:a16="http://schemas.microsoft.com/office/drawing/2014/main" val="978441963"/>
                    </a:ext>
                  </a:extLst>
                </a:gridCol>
                <a:gridCol w="838985">
                  <a:extLst>
                    <a:ext uri="{9D8B030D-6E8A-4147-A177-3AD203B41FA5}">
                      <a16:colId xmlns:a16="http://schemas.microsoft.com/office/drawing/2014/main" val="2599250139"/>
                    </a:ext>
                  </a:extLst>
                </a:gridCol>
              </a:tblGrid>
              <a:tr h="448287">
                <a:tc>
                  <a:txBody>
                    <a:bodyPr/>
                    <a:lstStyle/>
                    <a:p>
                      <a:pPr algn="ctr" rtl="1"/>
                      <a:r>
                        <a:rPr lang="ar-SA" b="1" dirty="0">
                          <a:latin typeface="Traditional Arabic" panose="02020603050405020304" pitchFamily="18" charset="-78"/>
                          <a:cs typeface="Traditional Arabic" panose="02020603050405020304" pitchFamily="18" charset="-78"/>
                        </a:rPr>
                        <a:t>آحاد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b="1" dirty="0">
                          <a:latin typeface="Traditional Arabic" panose="02020603050405020304" pitchFamily="18" charset="-78"/>
                          <a:cs typeface="Traditional Arabic" panose="02020603050405020304" pitchFamily="18" charset="-78"/>
                        </a:rPr>
                        <a:t>عشرات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27342285"/>
                  </a:ext>
                </a:extLst>
              </a:tr>
              <a:tr h="1793148">
                <a:tc>
                  <a:txBody>
                    <a:bodyPr/>
                    <a:lstStyle/>
                    <a:p>
                      <a:pPr algn="ctr" rtl="1"/>
                      <a:endParaRPr lang="ar-SA" b="1" dirty="0">
                        <a:latin typeface="Traditional Arabic" panose="02020603050405020304" pitchFamily="18" charset="-78"/>
                        <a:cs typeface="Traditional Arabic" panose="02020603050405020304" pitchFamily="18" charset="-78"/>
                      </a:endParaRPr>
                    </a:p>
                    <a:p>
                      <a:pPr algn="ctr" rtl="1"/>
                      <a:endParaRPr lang="ar-SA" b="1" dirty="0">
                        <a:latin typeface="Traditional Arabic" panose="02020603050405020304" pitchFamily="18" charset="-78"/>
                        <a:cs typeface="Traditional Arabic" panose="02020603050405020304" pitchFamily="18" charset="-78"/>
                      </a:endParaRPr>
                    </a:p>
                    <a:p>
                      <a:pPr algn="ctr" rtl="1"/>
                      <a:endParaRPr lang="ar-SA" b="1" dirty="0">
                        <a:latin typeface="Traditional Arabic" panose="02020603050405020304" pitchFamily="18" charset="-78"/>
                        <a:cs typeface="Traditional Arabic" panose="02020603050405020304" pitchFamily="18" charset="-78"/>
                      </a:endParaRPr>
                    </a:p>
                    <a:p>
                      <a:pPr algn="ctr" rtl="1"/>
                      <a:endParaRPr lang="ar-SA" b="1" dirty="0">
                        <a:latin typeface="Traditional Arabic" panose="02020603050405020304" pitchFamily="18" charset="-78"/>
                        <a:cs typeface="Traditional Arabic" panose="02020603050405020304" pitchFamily="18" charset="-78"/>
                      </a:endParaRPr>
                    </a:p>
                    <a:p>
                      <a:pPr algn="ctr" rtl="1"/>
                      <a:endParaRPr lang="ar-SA" b="1" dirty="0">
                        <a:latin typeface="Traditional Arabic" panose="02020603050405020304" pitchFamily="18" charset="-78"/>
                        <a:cs typeface="Traditional Arabic" panose="02020603050405020304" pitchFamily="18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endParaRPr lang="ar-SA" b="1" dirty="0">
                        <a:latin typeface="Traditional Arabic" panose="02020603050405020304" pitchFamily="18" charset="-78"/>
                        <a:cs typeface="Traditional Arabic" panose="02020603050405020304" pitchFamily="18" charset="-78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47866181"/>
                  </a:ext>
                </a:extLst>
              </a:tr>
            </a:tbl>
          </a:graphicData>
        </a:graphic>
      </p:graphicFrame>
      <p:sp>
        <p:nvSpPr>
          <p:cNvPr id="246" name="مربع نص 245">
            <a:extLst>
              <a:ext uri="{FF2B5EF4-FFF2-40B4-BE49-F238E27FC236}">
                <a16:creationId xmlns:a16="http://schemas.microsoft.com/office/drawing/2014/main" id="{7443772E-DD9B-40D7-8906-193608AAAED8}"/>
              </a:ext>
            </a:extLst>
          </p:cNvPr>
          <p:cNvSpPr txBox="1"/>
          <p:nvPr/>
        </p:nvSpPr>
        <p:spPr>
          <a:xfrm>
            <a:off x="5213248" y="3114582"/>
            <a:ext cx="1404875" cy="523220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rtlCol="1">
            <a:spAutoFit/>
          </a:bodyPr>
          <a:lstStyle/>
          <a:p>
            <a:r>
              <a:rPr lang="ar-SA" sz="2800" b="1" dirty="0">
                <a:solidFill>
                  <a:srgbClr val="5A8CB9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2        3</a:t>
            </a:r>
            <a:endParaRPr lang="ar-SA" sz="2000" b="1" dirty="0">
              <a:solidFill>
                <a:srgbClr val="5A8CB9"/>
              </a:solidFill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  <p:sp>
        <p:nvSpPr>
          <p:cNvPr id="247" name="مربع نص 246">
            <a:extLst>
              <a:ext uri="{FF2B5EF4-FFF2-40B4-BE49-F238E27FC236}">
                <a16:creationId xmlns:a16="http://schemas.microsoft.com/office/drawing/2014/main" id="{CFC95037-649F-4325-9780-FD27901BB2EE}"/>
              </a:ext>
            </a:extLst>
          </p:cNvPr>
          <p:cNvSpPr txBox="1"/>
          <p:nvPr/>
        </p:nvSpPr>
        <p:spPr>
          <a:xfrm>
            <a:off x="6251338" y="3562441"/>
            <a:ext cx="373876" cy="523220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rtlCol="1">
            <a:spAutoFit/>
          </a:bodyPr>
          <a:lstStyle/>
          <a:p>
            <a:r>
              <a:rPr lang="ar-SA" sz="2800" b="1" dirty="0">
                <a:solidFill>
                  <a:srgbClr val="5A8CB9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7</a:t>
            </a:r>
            <a:endParaRPr lang="ar-SA" sz="2000" b="1" dirty="0">
              <a:solidFill>
                <a:srgbClr val="5A8CB9"/>
              </a:solidFill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  <p:cxnSp>
        <p:nvCxnSpPr>
          <p:cNvPr id="248" name="رابط مستقيم 247">
            <a:extLst>
              <a:ext uri="{FF2B5EF4-FFF2-40B4-BE49-F238E27FC236}">
                <a16:creationId xmlns:a16="http://schemas.microsoft.com/office/drawing/2014/main" id="{E42ED54D-39B3-4915-8AF7-59AC7ADEAA22}"/>
              </a:ext>
            </a:extLst>
          </p:cNvPr>
          <p:cNvCxnSpPr>
            <a:cxnSpLocks/>
          </p:cNvCxnSpPr>
          <p:nvPr/>
        </p:nvCxnSpPr>
        <p:spPr>
          <a:xfrm>
            <a:off x="5220339" y="4011024"/>
            <a:ext cx="1976396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9" name="علامة الطرح 248">
            <a:extLst>
              <a:ext uri="{FF2B5EF4-FFF2-40B4-BE49-F238E27FC236}">
                <a16:creationId xmlns:a16="http://schemas.microsoft.com/office/drawing/2014/main" id="{D6525638-33AB-42E2-A403-C3BBFDA1B2EE}"/>
              </a:ext>
            </a:extLst>
          </p:cNvPr>
          <p:cNvSpPr/>
          <p:nvPr/>
        </p:nvSpPr>
        <p:spPr>
          <a:xfrm>
            <a:off x="6877735" y="3649175"/>
            <a:ext cx="354019" cy="235670"/>
          </a:xfrm>
          <a:prstGeom prst="mathMin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50" name="مستطيل 249">
            <a:extLst>
              <a:ext uri="{FF2B5EF4-FFF2-40B4-BE49-F238E27FC236}">
                <a16:creationId xmlns:a16="http://schemas.microsoft.com/office/drawing/2014/main" id="{9B842C19-9C8A-43B4-86D0-9D3F9EC0E6CE}"/>
              </a:ext>
            </a:extLst>
          </p:cNvPr>
          <p:cNvSpPr/>
          <p:nvPr/>
        </p:nvSpPr>
        <p:spPr>
          <a:xfrm>
            <a:off x="6277163" y="2792084"/>
            <a:ext cx="316582" cy="317145"/>
          </a:xfrm>
          <a:prstGeom prst="rect">
            <a:avLst/>
          </a:prstGeom>
          <a:solidFill>
            <a:schemeClr val="bg1"/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51" name="مستطيل 250">
            <a:extLst>
              <a:ext uri="{FF2B5EF4-FFF2-40B4-BE49-F238E27FC236}">
                <a16:creationId xmlns:a16="http://schemas.microsoft.com/office/drawing/2014/main" id="{926DD7C3-16FB-43C4-98C2-8E45E98177FD}"/>
              </a:ext>
            </a:extLst>
          </p:cNvPr>
          <p:cNvSpPr/>
          <p:nvPr/>
        </p:nvSpPr>
        <p:spPr>
          <a:xfrm>
            <a:off x="5428624" y="2756772"/>
            <a:ext cx="316582" cy="317145"/>
          </a:xfrm>
          <a:prstGeom prst="rect">
            <a:avLst/>
          </a:prstGeom>
          <a:solidFill>
            <a:schemeClr val="bg1"/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52" name="مستطيل 251">
            <a:extLst>
              <a:ext uri="{FF2B5EF4-FFF2-40B4-BE49-F238E27FC236}">
                <a16:creationId xmlns:a16="http://schemas.microsoft.com/office/drawing/2014/main" id="{98F0D404-D73E-48BB-81C8-C4EC0DC65626}"/>
              </a:ext>
            </a:extLst>
          </p:cNvPr>
          <p:cNvSpPr/>
          <p:nvPr/>
        </p:nvSpPr>
        <p:spPr>
          <a:xfrm>
            <a:off x="6870644" y="2258841"/>
            <a:ext cx="522752" cy="474731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ar-SA" dirty="0">
                <a:solidFill>
                  <a:prstClr val="white"/>
                </a:solidFill>
                <a:latin typeface="Calibri" panose="020F0502020204030204"/>
                <a:cs typeface="Arial" panose="020B0604020202020204" pitchFamily="34" charset="0"/>
              </a:rPr>
              <a:t>6</a:t>
            </a:r>
            <a:endParaRPr kumimoji="0" lang="ar-SA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257" name="مستطيل 256">
            <a:extLst>
              <a:ext uri="{FF2B5EF4-FFF2-40B4-BE49-F238E27FC236}">
                <a16:creationId xmlns:a16="http://schemas.microsoft.com/office/drawing/2014/main" id="{BD274875-0D9C-4094-9BD2-0FCF1EC90803}"/>
              </a:ext>
            </a:extLst>
          </p:cNvPr>
          <p:cNvSpPr/>
          <p:nvPr/>
        </p:nvSpPr>
        <p:spPr>
          <a:xfrm>
            <a:off x="5394771" y="2674849"/>
            <a:ext cx="373876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ar-SA" sz="2800" b="1" dirty="0">
                <a:ln/>
                <a:solidFill>
                  <a:srgbClr val="FF0000"/>
                </a:solidFill>
              </a:rPr>
              <a:t>2</a:t>
            </a:r>
            <a:endParaRPr lang="ar-SA" sz="5400" b="1" cap="none" spc="0" dirty="0">
              <a:ln/>
              <a:solidFill>
                <a:srgbClr val="FF0000"/>
              </a:solidFill>
              <a:effectLst/>
            </a:endParaRPr>
          </a:p>
        </p:txBody>
      </p:sp>
      <p:sp>
        <p:nvSpPr>
          <p:cNvPr id="258" name="مستطيل 257">
            <a:extLst>
              <a:ext uri="{FF2B5EF4-FFF2-40B4-BE49-F238E27FC236}">
                <a16:creationId xmlns:a16="http://schemas.microsoft.com/office/drawing/2014/main" id="{A14A19A9-882C-4169-B2F0-E6467AD58D3E}"/>
              </a:ext>
            </a:extLst>
          </p:cNvPr>
          <p:cNvSpPr/>
          <p:nvPr/>
        </p:nvSpPr>
        <p:spPr>
          <a:xfrm>
            <a:off x="6105140" y="2710890"/>
            <a:ext cx="636949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ar-SA" sz="2800" b="1" dirty="0">
                <a:ln/>
                <a:solidFill>
                  <a:srgbClr val="FF0000"/>
                </a:solidFill>
              </a:rPr>
              <a:t>12</a:t>
            </a:r>
            <a:endParaRPr lang="ar-SA" sz="5400" b="1" cap="none" spc="0" dirty="0">
              <a:ln/>
              <a:solidFill>
                <a:srgbClr val="FF0000"/>
              </a:solidFill>
              <a:effectLst/>
            </a:endParaRPr>
          </a:p>
        </p:txBody>
      </p:sp>
      <p:graphicFrame>
        <p:nvGraphicFramePr>
          <p:cNvPr id="259" name="جدول 2">
            <a:extLst>
              <a:ext uri="{FF2B5EF4-FFF2-40B4-BE49-F238E27FC236}">
                <a16:creationId xmlns:a16="http://schemas.microsoft.com/office/drawing/2014/main" id="{2B4141BC-FCAA-478E-8C4A-83A7A5C55DC3}"/>
              </a:ext>
            </a:extLst>
          </p:cNvPr>
          <p:cNvGraphicFramePr>
            <a:graphicFrameLocks noGrp="1"/>
          </p:cNvGraphicFramePr>
          <p:nvPr/>
        </p:nvGraphicFramePr>
        <p:xfrm>
          <a:off x="1767800" y="2258840"/>
          <a:ext cx="1512047" cy="2241435"/>
        </p:xfrm>
        <a:graphic>
          <a:graphicData uri="http://schemas.openxmlformats.org/drawingml/2006/table">
            <a:tbl>
              <a:tblPr rtl="1" firstRow="1" bandRow="1">
                <a:tableStyleId>{5940675A-B579-460E-94D1-54222C63F5DA}</a:tableStyleId>
              </a:tblPr>
              <a:tblGrid>
                <a:gridCol w="673062">
                  <a:extLst>
                    <a:ext uri="{9D8B030D-6E8A-4147-A177-3AD203B41FA5}">
                      <a16:colId xmlns:a16="http://schemas.microsoft.com/office/drawing/2014/main" val="978441963"/>
                    </a:ext>
                  </a:extLst>
                </a:gridCol>
                <a:gridCol w="838985">
                  <a:extLst>
                    <a:ext uri="{9D8B030D-6E8A-4147-A177-3AD203B41FA5}">
                      <a16:colId xmlns:a16="http://schemas.microsoft.com/office/drawing/2014/main" val="2599250139"/>
                    </a:ext>
                  </a:extLst>
                </a:gridCol>
              </a:tblGrid>
              <a:tr h="448287">
                <a:tc>
                  <a:txBody>
                    <a:bodyPr/>
                    <a:lstStyle/>
                    <a:p>
                      <a:pPr algn="ctr" rtl="1"/>
                      <a:r>
                        <a:rPr lang="ar-SA" b="1" dirty="0">
                          <a:latin typeface="Traditional Arabic" panose="02020603050405020304" pitchFamily="18" charset="-78"/>
                          <a:cs typeface="Traditional Arabic" panose="02020603050405020304" pitchFamily="18" charset="-78"/>
                        </a:rPr>
                        <a:t>آحاد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b="1" dirty="0">
                          <a:latin typeface="Traditional Arabic" panose="02020603050405020304" pitchFamily="18" charset="-78"/>
                          <a:cs typeface="Traditional Arabic" panose="02020603050405020304" pitchFamily="18" charset="-78"/>
                        </a:rPr>
                        <a:t>عشرات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27342285"/>
                  </a:ext>
                </a:extLst>
              </a:tr>
              <a:tr h="1793148">
                <a:tc>
                  <a:txBody>
                    <a:bodyPr/>
                    <a:lstStyle/>
                    <a:p>
                      <a:pPr algn="ctr" rtl="1"/>
                      <a:endParaRPr lang="ar-SA" b="1" dirty="0">
                        <a:latin typeface="Traditional Arabic" panose="02020603050405020304" pitchFamily="18" charset="-78"/>
                        <a:cs typeface="Traditional Arabic" panose="02020603050405020304" pitchFamily="18" charset="-78"/>
                      </a:endParaRPr>
                    </a:p>
                    <a:p>
                      <a:pPr algn="ctr" rtl="1"/>
                      <a:endParaRPr lang="ar-SA" b="1" dirty="0">
                        <a:latin typeface="Traditional Arabic" panose="02020603050405020304" pitchFamily="18" charset="-78"/>
                        <a:cs typeface="Traditional Arabic" panose="02020603050405020304" pitchFamily="18" charset="-78"/>
                      </a:endParaRPr>
                    </a:p>
                    <a:p>
                      <a:pPr algn="ctr" rtl="1"/>
                      <a:endParaRPr lang="ar-SA" b="1" dirty="0">
                        <a:latin typeface="Traditional Arabic" panose="02020603050405020304" pitchFamily="18" charset="-78"/>
                        <a:cs typeface="Traditional Arabic" panose="02020603050405020304" pitchFamily="18" charset="-78"/>
                      </a:endParaRPr>
                    </a:p>
                    <a:p>
                      <a:pPr algn="ctr" rtl="1"/>
                      <a:endParaRPr lang="ar-SA" b="1" dirty="0">
                        <a:latin typeface="Traditional Arabic" panose="02020603050405020304" pitchFamily="18" charset="-78"/>
                        <a:cs typeface="Traditional Arabic" panose="02020603050405020304" pitchFamily="18" charset="-78"/>
                      </a:endParaRPr>
                    </a:p>
                    <a:p>
                      <a:pPr algn="ctr" rtl="1"/>
                      <a:endParaRPr lang="ar-SA" b="1" dirty="0">
                        <a:latin typeface="Traditional Arabic" panose="02020603050405020304" pitchFamily="18" charset="-78"/>
                        <a:cs typeface="Traditional Arabic" panose="02020603050405020304" pitchFamily="18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endParaRPr lang="ar-SA" b="1" dirty="0">
                        <a:latin typeface="Traditional Arabic" panose="02020603050405020304" pitchFamily="18" charset="-78"/>
                        <a:cs typeface="Traditional Arabic" panose="02020603050405020304" pitchFamily="18" charset="-78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47866181"/>
                  </a:ext>
                </a:extLst>
              </a:tr>
            </a:tbl>
          </a:graphicData>
        </a:graphic>
      </p:graphicFrame>
      <p:sp>
        <p:nvSpPr>
          <p:cNvPr id="260" name="مربع نص 259">
            <a:extLst>
              <a:ext uri="{FF2B5EF4-FFF2-40B4-BE49-F238E27FC236}">
                <a16:creationId xmlns:a16="http://schemas.microsoft.com/office/drawing/2014/main" id="{31B8687B-0374-42D1-9072-54E5905A8590}"/>
              </a:ext>
            </a:extLst>
          </p:cNvPr>
          <p:cNvSpPr txBox="1"/>
          <p:nvPr/>
        </p:nvSpPr>
        <p:spPr>
          <a:xfrm>
            <a:off x="1767800" y="3114582"/>
            <a:ext cx="1404875" cy="523220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rtlCol="1">
            <a:spAutoFit/>
          </a:bodyPr>
          <a:lstStyle/>
          <a:p>
            <a:r>
              <a:rPr lang="ar-SA" sz="2800" b="1" dirty="0">
                <a:solidFill>
                  <a:srgbClr val="5A8CB9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6        3</a:t>
            </a:r>
            <a:endParaRPr lang="ar-SA" sz="2000" b="1" dirty="0">
              <a:solidFill>
                <a:srgbClr val="5A8CB9"/>
              </a:solidFill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  <p:sp>
        <p:nvSpPr>
          <p:cNvPr id="261" name="مربع نص 260">
            <a:extLst>
              <a:ext uri="{FF2B5EF4-FFF2-40B4-BE49-F238E27FC236}">
                <a16:creationId xmlns:a16="http://schemas.microsoft.com/office/drawing/2014/main" id="{580A05A7-0433-4C18-94FA-B4443A5FEA97}"/>
              </a:ext>
            </a:extLst>
          </p:cNvPr>
          <p:cNvSpPr txBox="1"/>
          <p:nvPr/>
        </p:nvSpPr>
        <p:spPr>
          <a:xfrm>
            <a:off x="2805890" y="3562441"/>
            <a:ext cx="373876" cy="523220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rtlCol="1">
            <a:spAutoFit/>
          </a:bodyPr>
          <a:lstStyle/>
          <a:p>
            <a:r>
              <a:rPr lang="ar-SA" sz="2800" b="1" dirty="0">
                <a:solidFill>
                  <a:srgbClr val="5A8CB9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5</a:t>
            </a:r>
            <a:endParaRPr lang="ar-SA" sz="2000" b="1" dirty="0">
              <a:solidFill>
                <a:srgbClr val="5A8CB9"/>
              </a:solidFill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  <p:cxnSp>
        <p:nvCxnSpPr>
          <p:cNvPr id="262" name="رابط مستقيم 261">
            <a:extLst>
              <a:ext uri="{FF2B5EF4-FFF2-40B4-BE49-F238E27FC236}">
                <a16:creationId xmlns:a16="http://schemas.microsoft.com/office/drawing/2014/main" id="{29D9B27B-930C-47A1-A69D-F2BEA4FB5C34}"/>
              </a:ext>
            </a:extLst>
          </p:cNvPr>
          <p:cNvCxnSpPr>
            <a:cxnSpLocks/>
          </p:cNvCxnSpPr>
          <p:nvPr/>
        </p:nvCxnSpPr>
        <p:spPr>
          <a:xfrm>
            <a:off x="1774891" y="4011024"/>
            <a:ext cx="1976396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3" name="علامة الطرح 262">
            <a:extLst>
              <a:ext uri="{FF2B5EF4-FFF2-40B4-BE49-F238E27FC236}">
                <a16:creationId xmlns:a16="http://schemas.microsoft.com/office/drawing/2014/main" id="{B142E783-F2F0-4860-B4D8-AFD0440BC5A2}"/>
              </a:ext>
            </a:extLst>
          </p:cNvPr>
          <p:cNvSpPr/>
          <p:nvPr/>
        </p:nvSpPr>
        <p:spPr>
          <a:xfrm>
            <a:off x="3432287" y="3649175"/>
            <a:ext cx="354019" cy="235670"/>
          </a:xfrm>
          <a:prstGeom prst="mathMin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64" name="مستطيل 263">
            <a:extLst>
              <a:ext uri="{FF2B5EF4-FFF2-40B4-BE49-F238E27FC236}">
                <a16:creationId xmlns:a16="http://schemas.microsoft.com/office/drawing/2014/main" id="{0E1EF67E-8B5B-4B85-96EF-F0CBD174523B}"/>
              </a:ext>
            </a:extLst>
          </p:cNvPr>
          <p:cNvSpPr/>
          <p:nvPr/>
        </p:nvSpPr>
        <p:spPr>
          <a:xfrm>
            <a:off x="2831715" y="2792084"/>
            <a:ext cx="316582" cy="317145"/>
          </a:xfrm>
          <a:prstGeom prst="rect">
            <a:avLst/>
          </a:prstGeom>
          <a:solidFill>
            <a:schemeClr val="bg1"/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65" name="مستطيل 264">
            <a:extLst>
              <a:ext uri="{FF2B5EF4-FFF2-40B4-BE49-F238E27FC236}">
                <a16:creationId xmlns:a16="http://schemas.microsoft.com/office/drawing/2014/main" id="{A7B24C36-2268-4726-ABDC-0F232882C7B8}"/>
              </a:ext>
            </a:extLst>
          </p:cNvPr>
          <p:cNvSpPr/>
          <p:nvPr/>
        </p:nvSpPr>
        <p:spPr>
          <a:xfrm>
            <a:off x="1983176" y="2756772"/>
            <a:ext cx="316582" cy="317145"/>
          </a:xfrm>
          <a:prstGeom prst="rect">
            <a:avLst/>
          </a:prstGeom>
          <a:solidFill>
            <a:schemeClr val="bg1"/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66" name="مستطيل 265">
            <a:extLst>
              <a:ext uri="{FF2B5EF4-FFF2-40B4-BE49-F238E27FC236}">
                <a16:creationId xmlns:a16="http://schemas.microsoft.com/office/drawing/2014/main" id="{6BABC8C5-FDB2-4629-B24F-75AA668294E0}"/>
              </a:ext>
            </a:extLst>
          </p:cNvPr>
          <p:cNvSpPr/>
          <p:nvPr/>
        </p:nvSpPr>
        <p:spPr>
          <a:xfrm>
            <a:off x="3425196" y="2258841"/>
            <a:ext cx="522752" cy="474731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ar-SA" noProof="0" dirty="0">
                <a:solidFill>
                  <a:prstClr val="white"/>
                </a:solidFill>
                <a:latin typeface="Calibri" panose="020F0502020204030204"/>
                <a:cs typeface="Arial" panose="020B0604020202020204" pitchFamily="34" charset="0"/>
              </a:rPr>
              <a:t>7</a:t>
            </a:r>
            <a:endParaRPr kumimoji="0" lang="ar-SA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271" name="مستطيل 270">
            <a:extLst>
              <a:ext uri="{FF2B5EF4-FFF2-40B4-BE49-F238E27FC236}">
                <a16:creationId xmlns:a16="http://schemas.microsoft.com/office/drawing/2014/main" id="{24DFC0C5-C6BF-41FB-8766-5DFE5D8D2BC4}"/>
              </a:ext>
            </a:extLst>
          </p:cNvPr>
          <p:cNvSpPr/>
          <p:nvPr/>
        </p:nvSpPr>
        <p:spPr>
          <a:xfrm>
            <a:off x="2798799" y="4014095"/>
            <a:ext cx="373876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ar-SA" sz="2800" b="1" dirty="0">
                <a:ln/>
                <a:solidFill>
                  <a:srgbClr val="FF0000"/>
                </a:solidFill>
              </a:rPr>
              <a:t>1</a:t>
            </a:r>
            <a:endParaRPr lang="ar-SA" sz="5400" b="1" cap="none" spc="0" dirty="0">
              <a:ln/>
              <a:solidFill>
                <a:srgbClr val="FF0000"/>
              </a:solidFill>
              <a:effectLst/>
            </a:endParaRPr>
          </a:p>
        </p:txBody>
      </p:sp>
      <p:sp>
        <p:nvSpPr>
          <p:cNvPr id="272" name="مستطيل 271">
            <a:extLst>
              <a:ext uri="{FF2B5EF4-FFF2-40B4-BE49-F238E27FC236}">
                <a16:creationId xmlns:a16="http://schemas.microsoft.com/office/drawing/2014/main" id="{81FC4D26-B85A-41F7-AD90-7D277BF2D120}"/>
              </a:ext>
            </a:extLst>
          </p:cNvPr>
          <p:cNvSpPr/>
          <p:nvPr/>
        </p:nvSpPr>
        <p:spPr>
          <a:xfrm>
            <a:off x="2040386" y="3978443"/>
            <a:ext cx="373876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ar-SA" sz="2800" b="1" dirty="0">
                <a:ln/>
                <a:solidFill>
                  <a:srgbClr val="FF0000"/>
                </a:solidFill>
              </a:rPr>
              <a:t>3</a:t>
            </a:r>
            <a:endParaRPr lang="ar-SA" sz="5400" b="1" cap="none" spc="0" dirty="0">
              <a:ln/>
              <a:solidFill>
                <a:srgbClr val="FF0000"/>
              </a:solidFill>
              <a:effectLst/>
            </a:endParaRPr>
          </a:p>
        </p:txBody>
      </p:sp>
      <p:cxnSp>
        <p:nvCxnSpPr>
          <p:cNvPr id="45" name="رابط مستقيم 44">
            <a:extLst>
              <a:ext uri="{FF2B5EF4-FFF2-40B4-BE49-F238E27FC236}">
                <a16:creationId xmlns:a16="http://schemas.microsoft.com/office/drawing/2014/main" id="{5F9A1C6D-4993-479C-9C78-54A3435241AD}"/>
              </a:ext>
            </a:extLst>
          </p:cNvPr>
          <p:cNvCxnSpPr/>
          <p:nvPr/>
        </p:nvCxnSpPr>
        <p:spPr>
          <a:xfrm flipH="1">
            <a:off x="5397398" y="3239042"/>
            <a:ext cx="316582" cy="189958"/>
          </a:xfrm>
          <a:prstGeom prst="line">
            <a:avLst/>
          </a:prstGeom>
          <a:ln>
            <a:solidFill>
              <a:srgbClr val="DE442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رابط مستقيم 45">
            <a:extLst>
              <a:ext uri="{FF2B5EF4-FFF2-40B4-BE49-F238E27FC236}">
                <a16:creationId xmlns:a16="http://schemas.microsoft.com/office/drawing/2014/main" id="{427BBE92-0384-4291-B8F1-B0636845AEBA}"/>
              </a:ext>
            </a:extLst>
          </p:cNvPr>
          <p:cNvCxnSpPr/>
          <p:nvPr/>
        </p:nvCxnSpPr>
        <p:spPr>
          <a:xfrm flipH="1">
            <a:off x="6265649" y="3239041"/>
            <a:ext cx="316582" cy="189958"/>
          </a:xfrm>
          <a:prstGeom prst="line">
            <a:avLst/>
          </a:prstGeom>
          <a:ln>
            <a:solidFill>
              <a:srgbClr val="DE442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مستطيل 46">
            <a:extLst>
              <a:ext uri="{FF2B5EF4-FFF2-40B4-BE49-F238E27FC236}">
                <a16:creationId xmlns:a16="http://schemas.microsoft.com/office/drawing/2014/main" id="{CFB7257E-0BFE-4BE5-8FCA-C422B44CCF55}"/>
              </a:ext>
            </a:extLst>
          </p:cNvPr>
          <p:cNvSpPr/>
          <p:nvPr/>
        </p:nvSpPr>
        <p:spPr>
          <a:xfrm>
            <a:off x="6125286" y="4039863"/>
            <a:ext cx="636949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ar-SA" sz="2800" b="1" dirty="0">
                <a:ln/>
                <a:solidFill>
                  <a:srgbClr val="FF0000"/>
                </a:solidFill>
              </a:rPr>
              <a:t>5</a:t>
            </a:r>
            <a:endParaRPr lang="ar-SA" sz="5400" b="1" cap="none" spc="0" dirty="0">
              <a:ln/>
              <a:solidFill>
                <a:srgbClr val="FF0000"/>
              </a:solidFill>
              <a:effectLst/>
            </a:endParaRPr>
          </a:p>
        </p:txBody>
      </p:sp>
      <p:sp>
        <p:nvSpPr>
          <p:cNvPr id="48" name="مستطيل 47">
            <a:extLst>
              <a:ext uri="{FF2B5EF4-FFF2-40B4-BE49-F238E27FC236}">
                <a16:creationId xmlns:a16="http://schemas.microsoft.com/office/drawing/2014/main" id="{CEED1091-EE60-4E5A-A7F5-4A0A6F269CF0}"/>
              </a:ext>
            </a:extLst>
          </p:cNvPr>
          <p:cNvSpPr/>
          <p:nvPr/>
        </p:nvSpPr>
        <p:spPr>
          <a:xfrm>
            <a:off x="5300214" y="4017720"/>
            <a:ext cx="636949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ar-SA" sz="2800" b="1" dirty="0">
                <a:ln/>
                <a:solidFill>
                  <a:srgbClr val="FF0000"/>
                </a:solidFill>
              </a:rPr>
              <a:t>2</a:t>
            </a:r>
            <a:endParaRPr lang="ar-SA" sz="5400" b="1" cap="none" spc="0" dirty="0">
              <a:ln/>
              <a:solidFill>
                <a:srgbClr val="FF0000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5618680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2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2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2" dur="500"/>
                                        <p:tgtEl>
                                          <p:spTgt spid="2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7" dur="500"/>
                                        <p:tgtEl>
                                          <p:spTgt spid="2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2" dur="500"/>
                                        <p:tgtEl>
                                          <p:spTgt spid="2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6" grpId="0"/>
      <p:bldP spid="235" grpId="0"/>
      <p:bldP spid="243" grpId="0"/>
      <p:bldP spid="244" grpId="0"/>
      <p:bldP spid="257" grpId="0"/>
      <p:bldP spid="258" grpId="0"/>
      <p:bldP spid="271" grpId="0"/>
      <p:bldP spid="272" grpId="0"/>
      <p:bldP spid="47" grpId="0"/>
      <p:bldP spid="4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مستطيل 3">
            <a:extLst>
              <a:ext uri="{FF2B5EF4-FFF2-40B4-BE49-F238E27FC236}">
                <a16:creationId xmlns:a16="http://schemas.microsoft.com/office/drawing/2014/main" id="{BA389A3B-3047-4D0B-8833-86216D873416}"/>
              </a:ext>
            </a:extLst>
          </p:cNvPr>
          <p:cNvSpPr/>
          <p:nvPr/>
        </p:nvSpPr>
        <p:spPr>
          <a:xfrm>
            <a:off x="645160" y="528002"/>
            <a:ext cx="10901680" cy="5801995"/>
          </a:xfrm>
          <a:prstGeom prst="rect">
            <a:avLst/>
          </a:prstGeom>
          <a:solidFill>
            <a:srgbClr val="F2F7FC"/>
          </a:solidFill>
          <a:ln w="76200">
            <a:solidFill>
              <a:srgbClr val="3054A5"/>
            </a:solidFill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SA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pic>
        <p:nvPicPr>
          <p:cNvPr id="11" name="صورة 10">
            <a:extLst>
              <a:ext uri="{FF2B5EF4-FFF2-40B4-BE49-F238E27FC236}">
                <a16:creationId xmlns:a16="http://schemas.microsoft.com/office/drawing/2014/main" id="{B15B64CA-16F7-412E-8B33-C1C366066DE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220" y="494294"/>
            <a:ext cx="1141445" cy="913156"/>
          </a:xfrm>
          <a:prstGeom prst="rect">
            <a:avLst/>
          </a:prstGeom>
        </p:spPr>
      </p:pic>
      <p:sp>
        <p:nvSpPr>
          <p:cNvPr id="12" name="مربع نص 11">
            <a:extLst>
              <a:ext uri="{FF2B5EF4-FFF2-40B4-BE49-F238E27FC236}">
                <a16:creationId xmlns:a16="http://schemas.microsoft.com/office/drawing/2014/main" id="{4A8BFEF0-A841-4FE9-B09D-A8BA7C29D824}"/>
              </a:ext>
            </a:extLst>
          </p:cNvPr>
          <p:cNvSpPr txBox="1"/>
          <p:nvPr/>
        </p:nvSpPr>
        <p:spPr>
          <a:xfrm>
            <a:off x="6671709" y="1277118"/>
            <a:ext cx="2177617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aditional Arabic" panose="02020603050405020304" pitchFamily="18" charset="-78"/>
                <a:cs typeface="Traditional Arabic" panose="02020603050405020304" pitchFamily="18" charset="-78"/>
              </a:rPr>
              <a:t>أجد ناتج الطرح </a:t>
            </a:r>
          </a:p>
        </p:txBody>
      </p:sp>
      <p:pic>
        <p:nvPicPr>
          <p:cNvPr id="3" name="صورة 2">
            <a:extLst>
              <a:ext uri="{FF2B5EF4-FFF2-40B4-BE49-F238E27FC236}">
                <a16:creationId xmlns:a16="http://schemas.microsoft.com/office/drawing/2014/main" id="{0160B2F6-635E-4B6D-BDEC-A3C0F6904AB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422" t="51667" r="46016"/>
          <a:stretch/>
        </p:blipFill>
        <p:spPr>
          <a:xfrm>
            <a:off x="10533950" y="-3302"/>
            <a:ext cx="1141445" cy="1873692"/>
          </a:xfrm>
          <a:prstGeom prst="rect">
            <a:avLst/>
          </a:prstGeom>
        </p:spPr>
      </p:pic>
      <p:sp>
        <p:nvSpPr>
          <p:cNvPr id="10" name="مربع نص 9">
            <a:extLst>
              <a:ext uri="{FF2B5EF4-FFF2-40B4-BE49-F238E27FC236}">
                <a16:creationId xmlns:a16="http://schemas.microsoft.com/office/drawing/2014/main" id="{0A790CCF-6503-4EC6-97CC-A189A0561C42}"/>
              </a:ext>
            </a:extLst>
          </p:cNvPr>
          <p:cNvSpPr txBox="1"/>
          <p:nvPr/>
        </p:nvSpPr>
        <p:spPr>
          <a:xfrm>
            <a:off x="9167009" y="810441"/>
            <a:ext cx="1355436" cy="562630"/>
          </a:xfrm>
          <a:prstGeom prst="roundRect">
            <a:avLst>
              <a:gd name="adj" fmla="val 50000"/>
            </a:avLst>
          </a:prstGeom>
          <a:solidFill>
            <a:srgbClr val="DE442E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1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raditional Arabic" panose="02020603050405020304" pitchFamily="18" charset="-78"/>
                <a:ea typeface="+mn-ea"/>
                <a:cs typeface="Traditional Arabic" panose="02020603050405020304" pitchFamily="18" charset="-78"/>
              </a:rPr>
              <a:t>تقويم </a:t>
            </a:r>
            <a:r>
              <a:rPr kumimoji="0" lang="ar-SA" sz="16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raditional Arabic" panose="02020603050405020304" pitchFamily="18" charset="-78"/>
                <a:ea typeface="+mn-ea"/>
                <a:cs typeface="Traditional Arabic" panose="02020603050405020304" pitchFamily="18" charset="-78"/>
              </a:rPr>
              <a:t> </a:t>
            </a:r>
            <a:endParaRPr kumimoji="0" lang="ar-SA" sz="28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raditional Arabic" panose="02020603050405020304" pitchFamily="18" charset="-78"/>
              <a:ea typeface="+mn-ea"/>
              <a:cs typeface="Traditional Arabic" panose="02020603050405020304" pitchFamily="18" charset="-78"/>
            </a:endParaRPr>
          </a:p>
        </p:txBody>
      </p:sp>
      <p:graphicFrame>
        <p:nvGraphicFramePr>
          <p:cNvPr id="217" name="جدول 2">
            <a:extLst>
              <a:ext uri="{FF2B5EF4-FFF2-40B4-BE49-F238E27FC236}">
                <a16:creationId xmlns:a16="http://schemas.microsoft.com/office/drawing/2014/main" id="{CB8C80F7-DE5E-44F5-9371-442E893B5AB1}"/>
              </a:ext>
            </a:extLst>
          </p:cNvPr>
          <p:cNvGraphicFramePr>
            <a:graphicFrameLocks noGrp="1"/>
          </p:cNvGraphicFramePr>
          <p:nvPr/>
        </p:nvGraphicFramePr>
        <p:xfrm>
          <a:off x="8991878" y="2258840"/>
          <a:ext cx="1512047" cy="2241435"/>
        </p:xfrm>
        <a:graphic>
          <a:graphicData uri="http://schemas.openxmlformats.org/drawingml/2006/table">
            <a:tbl>
              <a:tblPr rtl="1" firstRow="1" bandRow="1">
                <a:tableStyleId>{5940675A-B579-460E-94D1-54222C63F5DA}</a:tableStyleId>
              </a:tblPr>
              <a:tblGrid>
                <a:gridCol w="673062">
                  <a:extLst>
                    <a:ext uri="{9D8B030D-6E8A-4147-A177-3AD203B41FA5}">
                      <a16:colId xmlns:a16="http://schemas.microsoft.com/office/drawing/2014/main" val="978441963"/>
                    </a:ext>
                  </a:extLst>
                </a:gridCol>
                <a:gridCol w="838985">
                  <a:extLst>
                    <a:ext uri="{9D8B030D-6E8A-4147-A177-3AD203B41FA5}">
                      <a16:colId xmlns:a16="http://schemas.microsoft.com/office/drawing/2014/main" val="2599250139"/>
                    </a:ext>
                  </a:extLst>
                </a:gridCol>
              </a:tblGrid>
              <a:tr h="448287">
                <a:tc>
                  <a:txBody>
                    <a:bodyPr/>
                    <a:lstStyle/>
                    <a:p>
                      <a:pPr algn="ctr" rtl="1"/>
                      <a:r>
                        <a:rPr lang="ar-SA" b="1" dirty="0">
                          <a:latin typeface="Traditional Arabic" panose="02020603050405020304" pitchFamily="18" charset="-78"/>
                          <a:cs typeface="Traditional Arabic" panose="02020603050405020304" pitchFamily="18" charset="-78"/>
                        </a:rPr>
                        <a:t>آحاد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b="1" dirty="0">
                          <a:latin typeface="Traditional Arabic" panose="02020603050405020304" pitchFamily="18" charset="-78"/>
                          <a:cs typeface="Traditional Arabic" panose="02020603050405020304" pitchFamily="18" charset="-78"/>
                        </a:rPr>
                        <a:t>عشرات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27342285"/>
                  </a:ext>
                </a:extLst>
              </a:tr>
              <a:tr h="1793148">
                <a:tc>
                  <a:txBody>
                    <a:bodyPr/>
                    <a:lstStyle/>
                    <a:p>
                      <a:pPr algn="ctr" rtl="1"/>
                      <a:endParaRPr lang="ar-SA" b="1" dirty="0">
                        <a:latin typeface="Traditional Arabic" panose="02020603050405020304" pitchFamily="18" charset="-78"/>
                        <a:cs typeface="Traditional Arabic" panose="02020603050405020304" pitchFamily="18" charset="-78"/>
                      </a:endParaRPr>
                    </a:p>
                    <a:p>
                      <a:pPr algn="ctr" rtl="1"/>
                      <a:endParaRPr lang="ar-SA" b="1" dirty="0">
                        <a:latin typeface="Traditional Arabic" panose="02020603050405020304" pitchFamily="18" charset="-78"/>
                        <a:cs typeface="Traditional Arabic" panose="02020603050405020304" pitchFamily="18" charset="-78"/>
                      </a:endParaRPr>
                    </a:p>
                    <a:p>
                      <a:pPr algn="ctr" rtl="1"/>
                      <a:endParaRPr lang="ar-SA" b="1" dirty="0">
                        <a:latin typeface="Traditional Arabic" panose="02020603050405020304" pitchFamily="18" charset="-78"/>
                        <a:cs typeface="Traditional Arabic" panose="02020603050405020304" pitchFamily="18" charset="-78"/>
                      </a:endParaRPr>
                    </a:p>
                    <a:p>
                      <a:pPr algn="ctr" rtl="1"/>
                      <a:endParaRPr lang="ar-SA" b="1" dirty="0">
                        <a:latin typeface="Traditional Arabic" panose="02020603050405020304" pitchFamily="18" charset="-78"/>
                        <a:cs typeface="Traditional Arabic" panose="02020603050405020304" pitchFamily="18" charset="-78"/>
                      </a:endParaRPr>
                    </a:p>
                    <a:p>
                      <a:pPr algn="ctr" rtl="1"/>
                      <a:endParaRPr lang="ar-SA" b="1" dirty="0">
                        <a:latin typeface="Traditional Arabic" panose="02020603050405020304" pitchFamily="18" charset="-78"/>
                        <a:cs typeface="Traditional Arabic" panose="02020603050405020304" pitchFamily="18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endParaRPr lang="ar-SA" b="1" dirty="0">
                        <a:latin typeface="Traditional Arabic" panose="02020603050405020304" pitchFamily="18" charset="-78"/>
                        <a:cs typeface="Traditional Arabic" panose="02020603050405020304" pitchFamily="18" charset="-78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47866181"/>
                  </a:ext>
                </a:extLst>
              </a:tr>
            </a:tbl>
          </a:graphicData>
        </a:graphic>
      </p:graphicFrame>
      <p:sp>
        <p:nvSpPr>
          <p:cNvPr id="218" name="مربع نص 217">
            <a:extLst>
              <a:ext uri="{FF2B5EF4-FFF2-40B4-BE49-F238E27FC236}">
                <a16:creationId xmlns:a16="http://schemas.microsoft.com/office/drawing/2014/main" id="{B078DDF5-E50B-4C76-A5A8-3F82CEA5D822}"/>
              </a:ext>
            </a:extLst>
          </p:cNvPr>
          <p:cNvSpPr txBox="1"/>
          <p:nvPr/>
        </p:nvSpPr>
        <p:spPr>
          <a:xfrm>
            <a:off x="8991878" y="3114582"/>
            <a:ext cx="1404875" cy="523220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rtlCol="1">
            <a:spAutoFit/>
          </a:bodyPr>
          <a:lstStyle/>
          <a:p>
            <a:r>
              <a:rPr lang="ar-SA" sz="2800" b="1" dirty="0">
                <a:solidFill>
                  <a:srgbClr val="5A8CB9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4        3</a:t>
            </a:r>
            <a:endParaRPr lang="ar-SA" sz="2000" b="1" dirty="0">
              <a:solidFill>
                <a:srgbClr val="5A8CB9"/>
              </a:solidFill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  <p:sp>
        <p:nvSpPr>
          <p:cNvPr id="219" name="مربع نص 218">
            <a:extLst>
              <a:ext uri="{FF2B5EF4-FFF2-40B4-BE49-F238E27FC236}">
                <a16:creationId xmlns:a16="http://schemas.microsoft.com/office/drawing/2014/main" id="{954A29C8-DDE5-4FEF-8172-C53785C202AF}"/>
              </a:ext>
            </a:extLst>
          </p:cNvPr>
          <p:cNvSpPr txBox="1"/>
          <p:nvPr/>
        </p:nvSpPr>
        <p:spPr>
          <a:xfrm>
            <a:off x="10029968" y="3562441"/>
            <a:ext cx="373876" cy="523220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rtlCol="1">
            <a:spAutoFit/>
          </a:bodyPr>
          <a:lstStyle/>
          <a:p>
            <a:r>
              <a:rPr lang="ar-SA" sz="2800" b="1" dirty="0">
                <a:solidFill>
                  <a:srgbClr val="5A8CB9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7</a:t>
            </a:r>
            <a:endParaRPr lang="ar-SA" sz="2000" b="1" dirty="0">
              <a:solidFill>
                <a:srgbClr val="5A8CB9"/>
              </a:solidFill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  <p:cxnSp>
        <p:nvCxnSpPr>
          <p:cNvPr id="220" name="رابط مستقيم 219">
            <a:extLst>
              <a:ext uri="{FF2B5EF4-FFF2-40B4-BE49-F238E27FC236}">
                <a16:creationId xmlns:a16="http://schemas.microsoft.com/office/drawing/2014/main" id="{C5252CB9-C31C-4AA3-AA8E-753BD1131FC3}"/>
              </a:ext>
            </a:extLst>
          </p:cNvPr>
          <p:cNvCxnSpPr>
            <a:cxnSpLocks/>
          </p:cNvCxnSpPr>
          <p:nvPr/>
        </p:nvCxnSpPr>
        <p:spPr>
          <a:xfrm>
            <a:off x="8998969" y="4011024"/>
            <a:ext cx="1976396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1" name="علامة الطرح 220">
            <a:extLst>
              <a:ext uri="{FF2B5EF4-FFF2-40B4-BE49-F238E27FC236}">
                <a16:creationId xmlns:a16="http://schemas.microsoft.com/office/drawing/2014/main" id="{97CC961C-256F-4587-AA00-4B935FACC101}"/>
              </a:ext>
            </a:extLst>
          </p:cNvPr>
          <p:cNvSpPr/>
          <p:nvPr/>
        </p:nvSpPr>
        <p:spPr>
          <a:xfrm>
            <a:off x="10656365" y="3649175"/>
            <a:ext cx="354019" cy="235670"/>
          </a:xfrm>
          <a:prstGeom prst="mathMin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" name="مستطيل 1">
            <a:extLst>
              <a:ext uri="{FF2B5EF4-FFF2-40B4-BE49-F238E27FC236}">
                <a16:creationId xmlns:a16="http://schemas.microsoft.com/office/drawing/2014/main" id="{F834D1C5-C3B2-4E27-9C3D-E38F81EDD4C5}"/>
              </a:ext>
            </a:extLst>
          </p:cNvPr>
          <p:cNvSpPr/>
          <p:nvPr/>
        </p:nvSpPr>
        <p:spPr>
          <a:xfrm>
            <a:off x="10055793" y="2792084"/>
            <a:ext cx="316582" cy="317145"/>
          </a:xfrm>
          <a:prstGeom prst="rect">
            <a:avLst/>
          </a:prstGeom>
          <a:solidFill>
            <a:schemeClr val="bg1"/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43" name="مستطيل 342">
            <a:extLst>
              <a:ext uri="{FF2B5EF4-FFF2-40B4-BE49-F238E27FC236}">
                <a16:creationId xmlns:a16="http://schemas.microsoft.com/office/drawing/2014/main" id="{6C3587D0-B270-4388-BAE8-CA4A335F210C}"/>
              </a:ext>
            </a:extLst>
          </p:cNvPr>
          <p:cNvSpPr/>
          <p:nvPr/>
        </p:nvSpPr>
        <p:spPr>
          <a:xfrm>
            <a:off x="9207254" y="2756772"/>
            <a:ext cx="316582" cy="317145"/>
          </a:xfrm>
          <a:prstGeom prst="rect">
            <a:avLst/>
          </a:prstGeom>
          <a:solidFill>
            <a:schemeClr val="bg1"/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22" name="مستطيل 221">
            <a:extLst>
              <a:ext uri="{FF2B5EF4-FFF2-40B4-BE49-F238E27FC236}">
                <a16:creationId xmlns:a16="http://schemas.microsoft.com/office/drawing/2014/main" id="{88789DA9-E2DE-4401-9811-96735505AE4E}"/>
              </a:ext>
            </a:extLst>
          </p:cNvPr>
          <p:cNvSpPr/>
          <p:nvPr/>
        </p:nvSpPr>
        <p:spPr>
          <a:xfrm>
            <a:off x="10649274" y="2258841"/>
            <a:ext cx="522752" cy="474731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ar-SA" dirty="0">
                <a:solidFill>
                  <a:prstClr val="white"/>
                </a:solidFill>
                <a:latin typeface="Calibri" panose="020F0502020204030204"/>
                <a:cs typeface="Arial" panose="020B0604020202020204" pitchFamily="34" charset="0"/>
              </a:rPr>
              <a:t>8</a:t>
            </a:r>
            <a:endParaRPr kumimoji="0" lang="ar-SA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cxnSp>
        <p:nvCxnSpPr>
          <p:cNvPr id="241" name="رابط مستقيم 240">
            <a:extLst>
              <a:ext uri="{FF2B5EF4-FFF2-40B4-BE49-F238E27FC236}">
                <a16:creationId xmlns:a16="http://schemas.microsoft.com/office/drawing/2014/main" id="{C95F3784-4E8C-4C40-80DC-94A7706BAAA6}"/>
              </a:ext>
            </a:extLst>
          </p:cNvPr>
          <p:cNvCxnSpPr/>
          <p:nvPr/>
        </p:nvCxnSpPr>
        <p:spPr>
          <a:xfrm flipH="1">
            <a:off x="9167009" y="3257181"/>
            <a:ext cx="316582" cy="189958"/>
          </a:xfrm>
          <a:prstGeom prst="line">
            <a:avLst/>
          </a:prstGeom>
          <a:ln>
            <a:solidFill>
              <a:srgbClr val="DE442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6" name="مستطيل 235">
            <a:extLst>
              <a:ext uri="{FF2B5EF4-FFF2-40B4-BE49-F238E27FC236}">
                <a16:creationId xmlns:a16="http://schemas.microsoft.com/office/drawing/2014/main" id="{B59E6641-10C6-48F9-922D-358CD1147DA1}"/>
              </a:ext>
            </a:extLst>
          </p:cNvPr>
          <p:cNvSpPr/>
          <p:nvPr/>
        </p:nvSpPr>
        <p:spPr>
          <a:xfrm>
            <a:off x="9177535" y="2659325"/>
            <a:ext cx="373876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ar-SA" sz="2800" b="1" dirty="0">
                <a:ln/>
                <a:solidFill>
                  <a:srgbClr val="FF0000"/>
                </a:solidFill>
              </a:rPr>
              <a:t>2</a:t>
            </a:r>
            <a:endParaRPr lang="ar-SA" sz="5400" b="1" cap="none" spc="0" dirty="0">
              <a:ln/>
              <a:solidFill>
                <a:srgbClr val="FF0000"/>
              </a:solidFill>
              <a:effectLst/>
            </a:endParaRPr>
          </a:p>
        </p:txBody>
      </p:sp>
      <p:cxnSp>
        <p:nvCxnSpPr>
          <p:cNvPr id="242" name="رابط مستقيم 241">
            <a:extLst>
              <a:ext uri="{FF2B5EF4-FFF2-40B4-BE49-F238E27FC236}">
                <a16:creationId xmlns:a16="http://schemas.microsoft.com/office/drawing/2014/main" id="{28035697-49F9-4E8C-B3E7-3CA8A42888A5}"/>
              </a:ext>
            </a:extLst>
          </p:cNvPr>
          <p:cNvCxnSpPr/>
          <p:nvPr/>
        </p:nvCxnSpPr>
        <p:spPr>
          <a:xfrm flipH="1">
            <a:off x="10038311" y="3274828"/>
            <a:ext cx="316582" cy="189958"/>
          </a:xfrm>
          <a:prstGeom prst="line">
            <a:avLst/>
          </a:prstGeom>
          <a:ln>
            <a:solidFill>
              <a:srgbClr val="DE442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5" name="مستطيل 234">
            <a:extLst>
              <a:ext uri="{FF2B5EF4-FFF2-40B4-BE49-F238E27FC236}">
                <a16:creationId xmlns:a16="http://schemas.microsoft.com/office/drawing/2014/main" id="{0ACF9648-49CA-4B03-B220-6C5553BB1B4E}"/>
              </a:ext>
            </a:extLst>
          </p:cNvPr>
          <p:cNvSpPr/>
          <p:nvPr/>
        </p:nvSpPr>
        <p:spPr>
          <a:xfrm>
            <a:off x="9931114" y="2737985"/>
            <a:ext cx="519225" cy="4001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ar-SA" sz="2000" b="1" dirty="0">
                <a:ln/>
                <a:solidFill>
                  <a:srgbClr val="FF0000"/>
                </a:solidFill>
              </a:rPr>
              <a:t>14</a:t>
            </a:r>
            <a:endParaRPr lang="ar-SA" sz="3200" b="1" cap="none" spc="0" dirty="0">
              <a:ln/>
              <a:solidFill>
                <a:srgbClr val="FF0000"/>
              </a:solidFill>
              <a:effectLst/>
            </a:endParaRPr>
          </a:p>
        </p:txBody>
      </p:sp>
      <p:sp>
        <p:nvSpPr>
          <p:cNvPr id="243" name="مستطيل 242">
            <a:extLst>
              <a:ext uri="{FF2B5EF4-FFF2-40B4-BE49-F238E27FC236}">
                <a16:creationId xmlns:a16="http://schemas.microsoft.com/office/drawing/2014/main" id="{10559C53-E996-4E61-B564-527FB9FF04D6}"/>
              </a:ext>
            </a:extLst>
          </p:cNvPr>
          <p:cNvSpPr/>
          <p:nvPr/>
        </p:nvSpPr>
        <p:spPr>
          <a:xfrm>
            <a:off x="10022877" y="4014095"/>
            <a:ext cx="373876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ar-SA" sz="2800" b="1" dirty="0">
                <a:ln/>
                <a:solidFill>
                  <a:srgbClr val="FF0000"/>
                </a:solidFill>
              </a:rPr>
              <a:t>7</a:t>
            </a:r>
            <a:endParaRPr lang="ar-SA" sz="5400" b="1" cap="none" spc="0" dirty="0">
              <a:ln/>
              <a:solidFill>
                <a:srgbClr val="FF0000"/>
              </a:solidFill>
              <a:effectLst/>
            </a:endParaRPr>
          </a:p>
        </p:txBody>
      </p:sp>
      <p:sp>
        <p:nvSpPr>
          <p:cNvPr id="244" name="مستطيل 243">
            <a:extLst>
              <a:ext uri="{FF2B5EF4-FFF2-40B4-BE49-F238E27FC236}">
                <a16:creationId xmlns:a16="http://schemas.microsoft.com/office/drawing/2014/main" id="{579A18F5-149E-4900-BF13-BF1196D242CE}"/>
              </a:ext>
            </a:extLst>
          </p:cNvPr>
          <p:cNvSpPr/>
          <p:nvPr/>
        </p:nvSpPr>
        <p:spPr>
          <a:xfrm>
            <a:off x="9264464" y="3978443"/>
            <a:ext cx="373876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ar-SA" sz="2800" b="1" dirty="0">
                <a:ln/>
                <a:solidFill>
                  <a:srgbClr val="FF0000"/>
                </a:solidFill>
              </a:rPr>
              <a:t>2</a:t>
            </a:r>
            <a:endParaRPr lang="ar-SA" sz="5400" b="1" cap="none" spc="0" dirty="0">
              <a:ln/>
              <a:solidFill>
                <a:srgbClr val="FF0000"/>
              </a:solidFill>
              <a:effectLst/>
            </a:endParaRPr>
          </a:p>
        </p:txBody>
      </p:sp>
      <p:graphicFrame>
        <p:nvGraphicFramePr>
          <p:cNvPr id="245" name="جدول 2">
            <a:extLst>
              <a:ext uri="{FF2B5EF4-FFF2-40B4-BE49-F238E27FC236}">
                <a16:creationId xmlns:a16="http://schemas.microsoft.com/office/drawing/2014/main" id="{733B6050-FDCA-4938-8129-BD5A30D47D35}"/>
              </a:ext>
            </a:extLst>
          </p:cNvPr>
          <p:cNvGraphicFramePr>
            <a:graphicFrameLocks noGrp="1"/>
          </p:cNvGraphicFramePr>
          <p:nvPr/>
        </p:nvGraphicFramePr>
        <p:xfrm>
          <a:off x="5213248" y="2258840"/>
          <a:ext cx="1512047" cy="2241435"/>
        </p:xfrm>
        <a:graphic>
          <a:graphicData uri="http://schemas.openxmlformats.org/drawingml/2006/table">
            <a:tbl>
              <a:tblPr rtl="1" firstRow="1" bandRow="1">
                <a:tableStyleId>{5940675A-B579-460E-94D1-54222C63F5DA}</a:tableStyleId>
              </a:tblPr>
              <a:tblGrid>
                <a:gridCol w="673062">
                  <a:extLst>
                    <a:ext uri="{9D8B030D-6E8A-4147-A177-3AD203B41FA5}">
                      <a16:colId xmlns:a16="http://schemas.microsoft.com/office/drawing/2014/main" val="978441963"/>
                    </a:ext>
                  </a:extLst>
                </a:gridCol>
                <a:gridCol w="838985">
                  <a:extLst>
                    <a:ext uri="{9D8B030D-6E8A-4147-A177-3AD203B41FA5}">
                      <a16:colId xmlns:a16="http://schemas.microsoft.com/office/drawing/2014/main" val="2599250139"/>
                    </a:ext>
                  </a:extLst>
                </a:gridCol>
              </a:tblGrid>
              <a:tr h="448287">
                <a:tc>
                  <a:txBody>
                    <a:bodyPr/>
                    <a:lstStyle/>
                    <a:p>
                      <a:pPr algn="ctr" rtl="1"/>
                      <a:r>
                        <a:rPr lang="ar-SA" b="1" dirty="0">
                          <a:latin typeface="Traditional Arabic" panose="02020603050405020304" pitchFamily="18" charset="-78"/>
                          <a:cs typeface="Traditional Arabic" panose="02020603050405020304" pitchFamily="18" charset="-78"/>
                        </a:rPr>
                        <a:t>آحاد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b="1" dirty="0">
                          <a:latin typeface="Traditional Arabic" panose="02020603050405020304" pitchFamily="18" charset="-78"/>
                          <a:cs typeface="Traditional Arabic" panose="02020603050405020304" pitchFamily="18" charset="-78"/>
                        </a:rPr>
                        <a:t>عشرات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27342285"/>
                  </a:ext>
                </a:extLst>
              </a:tr>
              <a:tr h="1793148">
                <a:tc>
                  <a:txBody>
                    <a:bodyPr/>
                    <a:lstStyle/>
                    <a:p>
                      <a:pPr algn="ctr" rtl="1"/>
                      <a:endParaRPr lang="ar-SA" b="1" dirty="0">
                        <a:latin typeface="Traditional Arabic" panose="02020603050405020304" pitchFamily="18" charset="-78"/>
                        <a:cs typeface="Traditional Arabic" panose="02020603050405020304" pitchFamily="18" charset="-78"/>
                      </a:endParaRPr>
                    </a:p>
                    <a:p>
                      <a:pPr algn="ctr" rtl="1"/>
                      <a:endParaRPr lang="ar-SA" b="1" dirty="0">
                        <a:latin typeface="Traditional Arabic" panose="02020603050405020304" pitchFamily="18" charset="-78"/>
                        <a:cs typeface="Traditional Arabic" panose="02020603050405020304" pitchFamily="18" charset="-78"/>
                      </a:endParaRPr>
                    </a:p>
                    <a:p>
                      <a:pPr algn="ctr" rtl="1"/>
                      <a:endParaRPr lang="ar-SA" b="1" dirty="0">
                        <a:latin typeface="Traditional Arabic" panose="02020603050405020304" pitchFamily="18" charset="-78"/>
                        <a:cs typeface="Traditional Arabic" panose="02020603050405020304" pitchFamily="18" charset="-78"/>
                      </a:endParaRPr>
                    </a:p>
                    <a:p>
                      <a:pPr algn="ctr" rtl="1"/>
                      <a:endParaRPr lang="ar-SA" b="1" dirty="0">
                        <a:latin typeface="Traditional Arabic" panose="02020603050405020304" pitchFamily="18" charset="-78"/>
                        <a:cs typeface="Traditional Arabic" panose="02020603050405020304" pitchFamily="18" charset="-78"/>
                      </a:endParaRPr>
                    </a:p>
                    <a:p>
                      <a:pPr algn="ctr" rtl="1"/>
                      <a:endParaRPr lang="ar-SA" b="1" dirty="0">
                        <a:latin typeface="Traditional Arabic" panose="02020603050405020304" pitchFamily="18" charset="-78"/>
                        <a:cs typeface="Traditional Arabic" panose="02020603050405020304" pitchFamily="18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endParaRPr lang="ar-SA" b="1" dirty="0">
                        <a:latin typeface="Traditional Arabic" panose="02020603050405020304" pitchFamily="18" charset="-78"/>
                        <a:cs typeface="Traditional Arabic" panose="02020603050405020304" pitchFamily="18" charset="-78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47866181"/>
                  </a:ext>
                </a:extLst>
              </a:tr>
            </a:tbl>
          </a:graphicData>
        </a:graphic>
      </p:graphicFrame>
      <p:sp>
        <p:nvSpPr>
          <p:cNvPr id="246" name="مربع نص 245">
            <a:extLst>
              <a:ext uri="{FF2B5EF4-FFF2-40B4-BE49-F238E27FC236}">
                <a16:creationId xmlns:a16="http://schemas.microsoft.com/office/drawing/2014/main" id="{7443772E-DD9B-40D7-8906-193608AAAED8}"/>
              </a:ext>
            </a:extLst>
          </p:cNvPr>
          <p:cNvSpPr txBox="1"/>
          <p:nvPr/>
        </p:nvSpPr>
        <p:spPr>
          <a:xfrm>
            <a:off x="5213248" y="3114582"/>
            <a:ext cx="1404875" cy="523220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rtlCol="1">
            <a:spAutoFit/>
          </a:bodyPr>
          <a:lstStyle/>
          <a:p>
            <a:r>
              <a:rPr lang="ar-SA" sz="2800" b="1" dirty="0">
                <a:solidFill>
                  <a:srgbClr val="5A8CB9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4        7</a:t>
            </a:r>
            <a:endParaRPr lang="ar-SA" sz="2000" b="1" dirty="0">
              <a:solidFill>
                <a:srgbClr val="5A8CB9"/>
              </a:solidFill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  <p:sp>
        <p:nvSpPr>
          <p:cNvPr id="247" name="مربع نص 246">
            <a:extLst>
              <a:ext uri="{FF2B5EF4-FFF2-40B4-BE49-F238E27FC236}">
                <a16:creationId xmlns:a16="http://schemas.microsoft.com/office/drawing/2014/main" id="{CFC95037-649F-4325-9780-FD27901BB2EE}"/>
              </a:ext>
            </a:extLst>
          </p:cNvPr>
          <p:cNvSpPr txBox="1"/>
          <p:nvPr/>
        </p:nvSpPr>
        <p:spPr>
          <a:xfrm>
            <a:off x="6251338" y="3562441"/>
            <a:ext cx="373876" cy="523220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rtlCol="1">
            <a:spAutoFit/>
          </a:bodyPr>
          <a:lstStyle/>
          <a:p>
            <a:r>
              <a:rPr lang="ar-SA" sz="2800" b="1" dirty="0">
                <a:solidFill>
                  <a:srgbClr val="5A8CB9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3</a:t>
            </a:r>
            <a:endParaRPr lang="ar-SA" sz="2000" b="1" dirty="0">
              <a:solidFill>
                <a:srgbClr val="5A8CB9"/>
              </a:solidFill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  <p:cxnSp>
        <p:nvCxnSpPr>
          <p:cNvPr id="248" name="رابط مستقيم 247">
            <a:extLst>
              <a:ext uri="{FF2B5EF4-FFF2-40B4-BE49-F238E27FC236}">
                <a16:creationId xmlns:a16="http://schemas.microsoft.com/office/drawing/2014/main" id="{E42ED54D-39B3-4915-8AF7-59AC7ADEAA22}"/>
              </a:ext>
            </a:extLst>
          </p:cNvPr>
          <p:cNvCxnSpPr>
            <a:cxnSpLocks/>
          </p:cNvCxnSpPr>
          <p:nvPr/>
        </p:nvCxnSpPr>
        <p:spPr>
          <a:xfrm>
            <a:off x="5220339" y="4011024"/>
            <a:ext cx="1976396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9" name="علامة الطرح 248">
            <a:extLst>
              <a:ext uri="{FF2B5EF4-FFF2-40B4-BE49-F238E27FC236}">
                <a16:creationId xmlns:a16="http://schemas.microsoft.com/office/drawing/2014/main" id="{D6525638-33AB-42E2-A403-C3BBFDA1B2EE}"/>
              </a:ext>
            </a:extLst>
          </p:cNvPr>
          <p:cNvSpPr/>
          <p:nvPr/>
        </p:nvSpPr>
        <p:spPr>
          <a:xfrm>
            <a:off x="6877735" y="3649175"/>
            <a:ext cx="354019" cy="235670"/>
          </a:xfrm>
          <a:prstGeom prst="mathMin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50" name="مستطيل 249">
            <a:extLst>
              <a:ext uri="{FF2B5EF4-FFF2-40B4-BE49-F238E27FC236}">
                <a16:creationId xmlns:a16="http://schemas.microsoft.com/office/drawing/2014/main" id="{9B842C19-9C8A-43B4-86D0-9D3F9EC0E6CE}"/>
              </a:ext>
            </a:extLst>
          </p:cNvPr>
          <p:cNvSpPr/>
          <p:nvPr/>
        </p:nvSpPr>
        <p:spPr>
          <a:xfrm>
            <a:off x="6277163" y="2792084"/>
            <a:ext cx="316582" cy="317145"/>
          </a:xfrm>
          <a:prstGeom prst="rect">
            <a:avLst/>
          </a:prstGeom>
          <a:solidFill>
            <a:schemeClr val="bg1"/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51" name="مستطيل 250">
            <a:extLst>
              <a:ext uri="{FF2B5EF4-FFF2-40B4-BE49-F238E27FC236}">
                <a16:creationId xmlns:a16="http://schemas.microsoft.com/office/drawing/2014/main" id="{926DD7C3-16FB-43C4-98C2-8E45E98177FD}"/>
              </a:ext>
            </a:extLst>
          </p:cNvPr>
          <p:cNvSpPr/>
          <p:nvPr/>
        </p:nvSpPr>
        <p:spPr>
          <a:xfrm>
            <a:off x="5428624" y="2756772"/>
            <a:ext cx="316582" cy="317145"/>
          </a:xfrm>
          <a:prstGeom prst="rect">
            <a:avLst/>
          </a:prstGeom>
          <a:solidFill>
            <a:schemeClr val="bg1"/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52" name="مستطيل 251">
            <a:extLst>
              <a:ext uri="{FF2B5EF4-FFF2-40B4-BE49-F238E27FC236}">
                <a16:creationId xmlns:a16="http://schemas.microsoft.com/office/drawing/2014/main" id="{98F0D404-D73E-48BB-81C8-C4EC0DC65626}"/>
              </a:ext>
            </a:extLst>
          </p:cNvPr>
          <p:cNvSpPr/>
          <p:nvPr/>
        </p:nvSpPr>
        <p:spPr>
          <a:xfrm>
            <a:off x="6870644" y="2258841"/>
            <a:ext cx="522752" cy="474731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ar-SA" dirty="0">
                <a:solidFill>
                  <a:prstClr val="white"/>
                </a:solidFill>
                <a:latin typeface="Calibri" panose="020F0502020204030204"/>
                <a:cs typeface="Arial" panose="020B0604020202020204" pitchFamily="34" charset="0"/>
              </a:rPr>
              <a:t>9</a:t>
            </a:r>
            <a:endParaRPr kumimoji="0" lang="ar-SA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graphicFrame>
        <p:nvGraphicFramePr>
          <p:cNvPr id="259" name="جدول 2">
            <a:extLst>
              <a:ext uri="{FF2B5EF4-FFF2-40B4-BE49-F238E27FC236}">
                <a16:creationId xmlns:a16="http://schemas.microsoft.com/office/drawing/2014/main" id="{2B4141BC-FCAA-478E-8C4A-83A7A5C55DC3}"/>
              </a:ext>
            </a:extLst>
          </p:cNvPr>
          <p:cNvGraphicFramePr>
            <a:graphicFrameLocks noGrp="1"/>
          </p:cNvGraphicFramePr>
          <p:nvPr/>
        </p:nvGraphicFramePr>
        <p:xfrm>
          <a:off x="1767800" y="2258840"/>
          <a:ext cx="1512047" cy="2241435"/>
        </p:xfrm>
        <a:graphic>
          <a:graphicData uri="http://schemas.openxmlformats.org/drawingml/2006/table">
            <a:tbl>
              <a:tblPr rtl="1" firstRow="1" bandRow="1">
                <a:tableStyleId>{5940675A-B579-460E-94D1-54222C63F5DA}</a:tableStyleId>
              </a:tblPr>
              <a:tblGrid>
                <a:gridCol w="673062">
                  <a:extLst>
                    <a:ext uri="{9D8B030D-6E8A-4147-A177-3AD203B41FA5}">
                      <a16:colId xmlns:a16="http://schemas.microsoft.com/office/drawing/2014/main" val="978441963"/>
                    </a:ext>
                  </a:extLst>
                </a:gridCol>
                <a:gridCol w="838985">
                  <a:extLst>
                    <a:ext uri="{9D8B030D-6E8A-4147-A177-3AD203B41FA5}">
                      <a16:colId xmlns:a16="http://schemas.microsoft.com/office/drawing/2014/main" val="2599250139"/>
                    </a:ext>
                  </a:extLst>
                </a:gridCol>
              </a:tblGrid>
              <a:tr h="448287">
                <a:tc>
                  <a:txBody>
                    <a:bodyPr/>
                    <a:lstStyle/>
                    <a:p>
                      <a:pPr algn="ctr" rtl="1"/>
                      <a:r>
                        <a:rPr lang="ar-SA" b="1" dirty="0">
                          <a:latin typeface="Traditional Arabic" panose="02020603050405020304" pitchFamily="18" charset="-78"/>
                          <a:cs typeface="Traditional Arabic" panose="02020603050405020304" pitchFamily="18" charset="-78"/>
                        </a:rPr>
                        <a:t>آحاد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b="1" dirty="0">
                          <a:latin typeface="Traditional Arabic" panose="02020603050405020304" pitchFamily="18" charset="-78"/>
                          <a:cs typeface="Traditional Arabic" panose="02020603050405020304" pitchFamily="18" charset="-78"/>
                        </a:rPr>
                        <a:t>عشرات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27342285"/>
                  </a:ext>
                </a:extLst>
              </a:tr>
              <a:tr h="1793148">
                <a:tc>
                  <a:txBody>
                    <a:bodyPr/>
                    <a:lstStyle/>
                    <a:p>
                      <a:pPr algn="ctr" rtl="1"/>
                      <a:endParaRPr lang="ar-SA" b="1" dirty="0">
                        <a:latin typeface="Traditional Arabic" panose="02020603050405020304" pitchFamily="18" charset="-78"/>
                        <a:cs typeface="Traditional Arabic" panose="02020603050405020304" pitchFamily="18" charset="-78"/>
                      </a:endParaRPr>
                    </a:p>
                    <a:p>
                      <a:pPr algn="ctr" rtl="1"/>
                      <a:endParaRPr lang="ar-SA" b="1" dirty="0">
                        <a:latin typeface="Traditional Arabic" panose="02020603050405020304" pitchFamily="18" charset="-78"/>
                        <a:cs typeface="Traditional Arabic" panose="02020603050405020304" pitchFamily="18" charset="-78"/>
                      </a:endParaRPr>
                    </a:p>
                    <a:p>
                      <a:pPr algn="ctr" rtl="1"/>
                      <a:endParaRPr lang="ar-SA" b="1" dirty="0">
                        <a:latin typeface="Traditional Arabic" panose="02020603050405020304" pitchFamily="18" charset="-78"/>
                        <a:cs typeface="Traditional Arabic" panose="02020603050405020304" pitchFamily="18" charset="-78"/>
                      </a:endParaRPr>
                    </a:p>
                    <a:p>
                      <a:pPr algn="ctr" rtl="1"/>
                      <a:endParaRPr lang="ar-SA" b="1" dirty="0">
                        <a:latin typeface="Traditional Arabic" panose="02020603050405020304" pitchFamily="18" charset="-78"/>
                        <a:cs typeface="Traditional Arabic" panose="02020603050405020304" pitchFamily="18" charset="-78"/>
                      </a:endParaRPr>
                    </a:p>
                    <a:p>
                      <a:pPr algn="ctr" rtl="1"/>
                      <a:endParaRPr lang="ar-SA" b="1" dirty="0">
                        <a:latin typeface="Traditional Arabic" panose="02020603050405020304" pitchFamily="18" charset="-78"/>
                        <a:cs typeface="Traditional Arabic" panose="02020603050405020304" pitchFamily="18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endParaRPr lang="ar-SA" b="1" dirty="0">
                        <a:latin typeface="Traditional Arabic" panose="02020603050405020304" pitchFamily="18" charset="-78"/>
                        <a:cs typeface="Traditional Arabic" panose="02020603050405020304" pitchFamily="18" charset="-78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47866181"/>
                  </a:ext>
                </a:extLst>
              </a:tr>
            </a:tbl>
          </a:graphicData>
        </a:graphic>
      </p:graphicFrame>
      <p:sp>
        <p:nvSpPr>
          <p:cNvPr id="260" name="مربع نص 259">
            <a:extLst>
              <a:ext uri="{FF2B5EF4-FFF2-40B4-BE49-F238E27FC236}">
                <a16:creationId xmlns:a16="http://schemas.microsoft.com/office/drawing/2014/main" id="{31B8687B-0374-42D1-9072-54E5905A8590}"/>
              </a:ext>
            </a:extLst>
          </p:cNvPr>
          <p:cNvSpPr txBox="1"/>
          <p:nvPr/>
        </p:nvSpPr>
        <p:spPr>
          <a:xfrm>
            <a:off x="1767800" y="3114582"/>
            <a:ext cx="1404875" cy="523220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rtlCol="1">
            <a:spAutoFit/>
          </a:bodyPr>
          <a:lstStyle/>
          <a:p>
            <a:r>
              <a:rPr lang="ar-SA" sz="2800" b="1" dirty="0">
                <a:solidFill>
                  <a:srgbClr val="5A8CB9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4        5</a:t>
            </a:r>
            <a:endParaRPr lang="ar-SA" sz="2000" b="1" dirty="0">
              <a:solidFill>
                <a:srgbClr val="5A8CB9"/>
              </a:solidFill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  <p:sp>
        <p:nvSpPr>
          <p:cNvPr id="261" name="مربع نص 260">
            <a:extLst>
              <a:ext uri="{FF2B5EF4-FFF2-40B4-BE49-F238E27FC236}">
                <a16:creationId xmlns:a16="http://schemas.microsoft.com/office/drawing/2014/main" id="{580A05A7-0433-4C18-94FA-B4443A5FEA97}"/>
              </a:ext>
            </a:extLst>
          </p:cNvPr>
          <p:cNvSpPr txBox="1"/>
          <p:nvPr/>
        </p:nvSpPr>
        <p:spPr>
          <a:xfrm>
            <a:off x="2805890" y="3562441"/>
            <a:ext cx="373876" cy="523220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rtlCol="1">
            <a:spAutoFit/>
          </a:bodyPr>
          <a:lstStyle/>
          <a:p>
            <a:r>
              <a:rPr lang="ar-SA" sz="2800" b="1" dirty="0">
                <a:solidFill>
                  <a:srgbClr val="5A8CB9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4</a:t>
            </a:r>
            <a:endParaRPr lang="ar-SA" sz="2000" b="1" dirty="0">
              <a:solidFill>
                <a:srgbClr val="5A8CB9"/>
              </a:solidFill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  <p:cxnSp>
        <p:nvCxnSpPr>
          <p:cNvPr id="262" name="رابط مستقيم 261">
            <a:extLst>
              <a:ext uri="{FF2B5EF4-FFF2-40B4-BE49-F238E27FC236}">
                <a16:creationId xmlns:a16="http://schemas.microsoft.com/office/drawing/2014/main" id="{29D9B27B-930C-47A1-A69D-F2BEA4FB5C34}"/>
              </a:ext>
            </a:extLst>
          </p:cNvPr>
          <p:cNvCxnSpPr>
            <a:cxnSpLocks/>
          </p:cNvCxnSpPr>
          <p:nvPr/>
        </p:nvCxnSpPr>
        <p:spPr>
          <a:xfrm>
            <a:off x="1774891" y="4011024"/>
            <a:ext cx="1976396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3" name="علامة الطرح 262">
            <a:extLst>
              <a:ext uri="{FF2B5EF4-FFF2-40B4-BE49-F238E27FC236}">
                <a16:creationId xmlns:a16="http://schemas.microsoft.com/office/drawing/2014/main" id="{B142E783-F2F0-4860-B4D8-AFD0440BC5A2}"/>
              </a:ext>
            </a:extLst>
          </p:cNvPr>
          <p:cNvSpPr/>
          <p:nvPr/>
        </p:nvSpPr>
        <p:spPr>
          <a:xfrm>
            <a:off x="3432287" y="3649175"/>
            <a:ext cx="354019" cy="235670"/>
          </a:xfrm>
          <a:prstGeom prst="mathMin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64" name="مستطيل 263">
            <a:extLst>
              <a:ext uri="{FF2B5EF4-FFF2-40B4-BE49-F238E27FC236}">
                <a16:creationId xmlns:a16="http://schemas.microsoft.com/office/drawing/2014/main" id="{0E1EF67E-8B5B-4B85-96EF-F0CBD174523B}"/>
              </a:ext>
            </a:extLst>
          </p:cNvPr>
          <p:cNvSpPr/>
          <p:nvPr/>
        </p:nvSpPr>
        <p:spPr>
          <a:xfrm>
            <a:off x="2831715" y="2792084"/>
            <a:ext cx="316582" cy="317145"/>
          </a:xfrm>
          <a:prstGeom prst="rect">
            <a:avLst/>
          </a:prstGeom>
          <a:solidFill>
            <a:schemeClr val="bg1"/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65" name="مستطيل 264">
            <a:extLst>
              <a:ext uri="{FF2B5EF4-FFF2-40B4-BE49-F238E27FC236}">
                <a16:creationId xmlns:a16="http://schemas.microsoft.com/office/drawing/2014/main" id="{A7B24C36-2268-4726-ABDC-0F232882C7B8}"/>
              </a:ext>
            </a:extLst>
          </p:cNvPr>
          <p:cNvSpPr/>
          <p:nvPr/>
        </p:nvSpPr>
        <p:spPr>
          <a:xfrm>
            <a:off x="1983176" y="2756772"/>
            <a:ext cx="316582" cy="317145"/>
          </a:xfrm>
          <a:prstGeom prst="rect">
            <a:avLst/>
          </a:prstGeom>
          <a:solidFill>
            <a:schemeClr val="bg1"/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66" name="مستطيل 265">
            <a:extLst>
              <a:ext uri="{FF2B5EF4-FFF2-40B4-BE49-F238E27FC236}">
                <a16:creationId xmlns:a16="http://schemas.microsoft.com/office/drawing/2014/main" id="{6BABC8C5-FDB2-4629-B24F-75AA668294E0}"/>
              </a:ext>
            </a:extLst>
          </p:cNvPr>
          <p:cNvSpPr/>
          <p:nvPr/>
        </p:nvSpPr>
        <p:spPr>
          <a:xfrm>
            <a:off x="3425196" y="2258841"/>
            <a:ext cx="522752" cy="474731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ar-SA" noProof="0" dirty="0">
                <a:solidFill>
                  <a:prstClr val="white"/>
                </a:solidFill>
                <a:latin typeface="Calibri" panose="020F0502020204030204"/>
                <a:cs typeface="Arial" panose="020B0604020202020204" pitchFamily="34" charset="0"/>
              </a:rPr>
              <a:t>10</a:t>
            </a:r>
            <a:endParaRPr kumimoji="0" lang="ar-SA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271" name="مستطيل 270">
            <a:extLst>
              <a:ext uri="{FF2B5EF4-FFF2-40B4-BE49-F238E27FC236}">
                <a16:creationId xmlns:a16="http://schemas.microsoft.com/office/drawing/2014/main" id="{24DFC0C5-C6BF-41FB-8766-5DFE5D8D2BC4}"/>
              </a:ext>
            </a:extLst>
          </p:cNvPr>
          <p:cNvSpPr/>
          <p:nvPr/>
        </p:nvSpPr>
        <p:spPr>
          <a:xfrm>
            <a:off x="2798799" y="4014095"/>
            <a:ext cx="373876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ar-SA" sz="2800" b="1" dirty="0">
                <a:ln/>
                <a:solidFill>
                  <a:srgbClr val="FF0000"/>
                </a:solidFill>
              </a:rPr>
              <a:t>0</a:t>
            </a:r>
            <a:endParaRPr lang="ar-SA" sz="5400" b="1" cap="none" spc="0" dirty="0">
              <a:ln/>
              <a:solidFill>
                <a:srgbClr val="FF0000"/>
              </a:solidFill>
              <a:effectLst/>
            </a:endParaRPr>
          </a:p>
        </p:txBody>
      </p:sp>
      <p:sp>
        <p:nvSpPr>
          <p:cNvPr id="272" name="مستطيل 271">
            <a:extLst>
              <a:ext uri="{FF2B5EF4-FFF2-40B4-BE49-F238E27FC236}">
                <a16:creationId xmlns:a16="http://schemas.microsoft.com/office/drawing/2014/main" id="{81FC4D26-B85A-41F7-AD90-7D277BF2D120}"/>
              </a:ext>
            </a:extLst>
          </p:cNvPr>
          <p:cNvSpPr/>
          <p:nvPr/>
        </p:nvSpPr>
        <p:spPr>
          <a:xfrm>
            <a:off x="2040386" y="3978443"/>
            <a:ext cx="373876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ar-SA" sz="2800" b="1" dirty="0">
                <a:ln/>
                <a:solidFill>
                  <a:srgbClr val="FF0000"/>
                </a:solidFill>
              </a:rPr>
              <a:t>5</a:t>
            </a:r>
            <a:endParaRPr lang="ar-SA" sz="5400" b="1" cap="none" spc="0" dirty="0">
              <a:ln/>
              <a:solidFill>
                <a:srgbClr val="FF0000"/>
              </a:solidFill>
              <a:effectLst/>
            </a:endParaRPr>
          </a:p>
        </p:txBody>
      </p:sp>
      <p:sp>
        <p:nvSpPr>
          <p:cNvPr id="47" name="مستطيل 46">
            <a:extLst>
              <a:ext uri="{FF2B5EF4-FFF2-40B4-BE49-F238E27FC236}">
                <a16:creationId xmlns:a16="http://schemas.microsoft.com/office/drawing/2014/main" id="{CFB7257E-0BFE-4BE5-8FCA-C422B44CCF55}"/>
              </a:ext>
            </a:extLst>
          </p:cNvPr>
          <p:cNvSpPr/>
          <p:nvPr/>
        </p:nvSpPr>
        <p:spPr>
          <a:xfrm>
            <a:off x="6125286" y="4039863"/>
            <a:ext cx="636949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ar-SA" sz="2800" b="1" dirty="0">
                <a:ln/>
                <a:solidFill>
                  <a:srgbClr val="FF0000"/>
                </a:solidFill>
              </a:rPr>
              <a:t>1</a:t>
            </a:r>
            <a:endParaRPr lang="ar-SA" sz="5400" b="1" cap="none" spc="0" dirty="0">
              <a:ln/>
              <a:solidFill>
                <a:srgbClr val="FF0000"/>
              </a:solidFill>
              <a:effectLst/>
            </a:endParaRPr>
          </a:p>
        </p:txBody>
      </p:sp>
      <p:sp>
        <p:nvSpPr>
          <p:cNvPr id="48" name="مستطيل 47">
            <a:extLst>
              <a:ext uri="{FF2B5EF4-FFF2-40B4-BE49-F238E27FC236}">
                <a16:creationId xmlns:a16="http://schemas.microsoft.com/office/drawing/2014/main" id="{CEED1091-EE60-4E5A-A7F5-4A0A6F269CF0}"/>
              </a:ext>
            </a:extLst>
          </p:cNvPr>
          <p:cNvSpPr/>
          <p:nvPr/>
        </p:nvSpPr>
        <p:spPr>
          <a:xfrm>
            <a:off x="5300214" y="4017720"/>
            <a:ext cx="636949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ar-SA" sz="2800" b="1" dirty="0">
                <a:ln/>
                <a:solidFill>
                  <a:srgbClr val="FF0000"/>
                </a:solidFill>
              </a:rPr>
              <a:t>7</a:t>
            </a:r>
            <a:endParaRPr lang="ar-SA" sz="5400" b="1" cap="none" spc="0" dirty="0">
              <a:ln/>
              <a:solidFill>
                <a:srgbClr val="FF0000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2683808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2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2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2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6" grpId="0"/>
      <p:bldP spid="235" grpId="0"/>
      <p:bldP spid="243" grpId="0"/>
      <p:bldP spid="244" grpId="0"/>
      <p:bldP spid="271" grpId="0"/>
      <p:bldP spid="272" grpId="0"/>
      <p:bldP spid="47" grpId="0"/>
      <p:bldP spid="4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مستطيل 3">
            <a:extLst>
              <a:ext uri="{FF2B5EF4-FFF2-40B4-BE49-F238E27FC236}">
                <a16:creationId xmlns:a16="http://schemas.microsoft.com/office/drawing/2014/main" id="{BA389A3B-3047-4D0B-8833-86216D873416}"/>
              </a:ext>
            </a:extLst>
          </p:cNvPr>
          <p:cNvSpPr/>
          <p:nvPr/>
        </p:nvSpPr>
        <p:spPr>
          <a:xfrm>
            <a:off x="645160" y="528002"/>
            <a:ext cx="10901680" cy="5801995"/>
          </a:xfrm>
          <a:prstGeom prst="rect">
            <a:avLst/>
          </a:prstGeom>
          <a:solidFill>
            <a:srgbClr val="F2F7FC"/>
          </a:solidFill>
          <a:ln w="76200">
            <a:solidFill>
              <a:srgbClr val="3054A5"/>
            </a:solidFill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SA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pic>
        <p:nvPicPr>
          <p:cNvPr id="11" name="صورة 10">
            <a:extLst>
              <a:ext uri="{FF2B5EF4-FFF2-40B4-BE49-F238E27FC236}">
                <a16:creationId xmlns:a16="http://schemas.microsoft.com/office/drawing/2014/main" id="{B15B64CA-16F7-412E-8B33-C1C366066DE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220" y="494294"/>
            <a:ext cx="1141445" cy="913156"/>
          </a:xfrm>
          <a:prstGeom prst="rect">
            <a:avLst/>
          </a:prstGeom>
        </p:spPr>
      </p:pic>
      <p:sp>
        <p:nvSpPr>
          <p:cNvPr id="12" name="مربع نص 11">
            <a:extLst>
              <a:ext uri="{FF2B5EF4-FFF2-40B4-BE49-F238E27FC236}">
                <a16:creationId xmlns:a16="http://schemas.microsoft.com/office/drawing/2014/main" id="{4A8BFEF0-A841-4FE9-B09D-A8BA7C29D824}"/>
              </a:ext>
            </a:extLst>
          </p:cNvPr>
          <p:cNvSpPr txBox="1"/>
          <p:nvPr/>
        </p:nvSpPr>
        <p:spPr>
          <a:xfrm>
            <a:off x="5976716" y="911635"/>
            <a:ext cx="2912163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aditional Arabic" panose="02020603050405020304" pitchFamily="18" charset="-78"/>
                <a:cs typeface="Traditional Arabic" panose="02020603050405020304" pitchFamily="18" charset="-78"/>
              </a:rPr>
              <a:t>مسائل التفكير العليا </a:t>
            </a:r>
          </a:p>
        </p:txBody>
      </p:sp>
      <p:pic>
        <p:nvPicPr>
          <p:cNvPr id="3" name="صورة 2">
            <a:extLst>
              <a:ext uri="{FF2B5EF4-FFF2-40B4-BE49-F238E27FC236}">
                <a16:creationId xmlns:a16="http://schemas.microsoft.com/office/drawing/2014/main" id="{0160B2F6-635E-4B6D-BDEC-A3C0F6904AB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422" t="51667" r="46016"/>
          <a:stretch/>
        </p:blipFill>
        <p:spPr>
          <a:xfrm>
            <a:off x="10533950" y="-3302"/>
            <a:ext cx="1141445" cy="1873692"/>
          </a:xfrm>
          <a:prstGeom prst="rect">
            <a:avLst/>
          </a:prstGeom>
        </p:spPr>
      </p:pic>
      <p:sp>
        <p:nvSpPr>
          <p:cNvPr id="10" name="مربع نص 9">
            <a:extLst>
              <a:ext uri="{FF2B5EF4-FFF2-40B4-BE49-F238E27FC236}">
                <a16:creationId xmlns:a16="http://schemas.microsoft.com/office/drawing/2014/main" id="{0A790CCF-6503-4EC6-97CC-A189A0561C42}"/>
              </a:ext>
            </a:extLst>
          </p:cNvPr>
          <p:cNvSpPr txBox="1"/>
          <p:nvPr/>
        </p:nvSpPr>
        <p:spPr>
          <a:xfrm>
            <a:off x="9167009" y="810441"/>
            <a:ext cx="1355436" cy="562630"/>
          </a:xfrm>
          <a:prstGeom prst="roundRect">
            <a:avLst>
              <a:gd name="adj" fmla="val 50000"/>
            </a:avLst>
          </a:prstGeom>
          <a:solidFill>
            <a:srgbClr val="DE442E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1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raditional Arabic" panose="02020603050405020304" pitchFamily="18" charset="-78"/>
                <a:ea typeface="+mn-ea"/>
                <a:cs typeface="Traditional Arabic" panose="02020603050405020304" pitchFamily="18" charset="-78"/>
              </a:rPr>
              <a:t>تقويم </a:t>
            </a:r>
            <a:r>
              <a:rPr kumimoji="0" lang="ar-SA" sz="16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raditional Arabic" panose="02020603050405020304" pitchFamily="18" charset="-78"/>
                <a:ea typeface="+mn-ea"/>
                <a:cs typeface="Traditional Arabic" panose="02020603050405020304" pitchFamily="18" charset="-78"/>
              </a:rPr>
              <a:t> </a:t>
            </a:r>
            <a:endParaRPr kumimoji="0" lang="ar-SA" sz="28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raditional Arabic" panose="02020603050405020304" pitchFamily="18" charset="-78"/>
              <a:ea typeface="+mn-ea"/>
              <a:cs typeface="Traditional Arabic" panose="02020603050405020304" pitchFamily="18" charset="-78"/>
            </a:endParaRPr>
          </a:p>
        </p:txBody>
      </p:sp>
      <p:graphicFrame>
        <p:nvGraphicFramePr>
          <p:cNvPr id="217" name="جدول 2">
            <a:extLst>
              <a:ext uri="{FF2B5EF4-FFF2-40B4-BE49-F238E27FC236}">
                <a16:creationId xmlns:a16="http://schemas.microsoft.com/office/drawing/2014/main" id="{CB8C80F7-DE5E-44F5-9371-442E893B5AB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42645346"/>
              </p:ext>
            </p:extLst>
          </p:nvPr>
        </p:nvGraphicFramePr>
        <p:xfrm>
          <a:off x="1749665" y="2748006"/>
          <a:ext cx="2277276" cy="2241435"/>
        </p:xfrm>
        <a:graphic>
          <a:graphicData uri="http://schemas.openxmlformats.org/drawingml/2006/table">
            <a:tbl>
              <a:tblPr rtl="1" firstRow="1" bandRow="1">
                <a:tableStyleId>{5940675A-B579-460E-94D1-54222C63F5DA}</a:tableStyleId>
              </a:tblPr>
              <a:tblGrid>
                <a:gridCol w="957524">
                  <a:extLst>
                    <a:ext uri="{9D8B030D-6E8A-4147-A177-3AD203B41FA5}">
                      <a16:colId xmlns:a16="http://schemas.microsoft.com/office/drawing/2014/main" val="978441963"/>
                    </a:ext>
                  </a:extLst>
                </a:gridCol>
                <a:gridCol w="1319752">
                  <a:extLst>
                    <a:ext uri="{9D8B030D-6E8A-4147-A177-3AD203B41FA5}">
                      <a16:colId xmlns:a16="http://schemas.microsoft.com/office/drawing/2014/main" val="2599250139"/>
                    </a:ext>
                  </a:extLst>
                </a:gridCol>
              </a:tblGrid>
              <a:tr h="448287">
                <a:tc>
                  <a:txBody>
                    <a:bodyPr/>
                    <a:lstStyle/>
                    <a:p>
                      <a:pPr algn="ctr" rtl="1"/>
                      <a:r>
                        <a:rPr lang="ar-SA" b="1" dirty="0">
                          <a:latin typeface="Traditional Arabic" panose="02020603050405020304" pitchFamily="18" charset="-78"/>
                          <a:cs typeface="Traditional Arabic" panose="02020603050405020304" pitchFamily="18" charset="-78"/>
                        </a:rPr>
                        <a:t>آحاد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b="1" dirty="0">
                          <a:latin typeface="Traditional Arabic" panose="02020603050405020304" pitchFamily="18" charset="-78"/>
                          <a:cs typeface="Traditional Arabic" panose="02020603050405020304" pitchFamily="18" charset="-78"/>
                        </a:rPr>
                        <a:t>عشرات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27342285"/>
                  </a:ext>
                </a:extLst>
              </a:tr>
              <a:tr h="1793148">
                <a:tc>
                  <a:txBody>
                    <a:bodyPr/>
                    <a:lstStyle/>
                    <a:p>
                      <a:pPr algn="ctr" rtl="1"/>
                      <a:endParaRPr lang="ar-SA" b="1" dirty="0">
                        <a:latin typeface="Traditional Arabic" panose="02020603050405020304" pitchFamily="18" charset="-78"/>
                        <a:cs typeface="Traditional Arabic" panose="02020603050405020304" pitchFamily="18" charset="-78"/>
                      </a:endParaRPr>
                    </a:p>
                    <a:p>
                      <a:pPr algn="ctr" rtl="1"/>
                      <a:endParaRPr lang="ar-SA" b="1" dirty="0">
                        <a:latin typeface="Traditional Arabic" panose="02020603050405020304" pitchFamily="18" charset="-78"/>
                        <a:cs typeface="Traditional Arabic" panose="02020603050405020304" pitchFamily="18" charset="-78"/>
                      </a:endParaRPr>
                    </a:p>
                    <a:p>
                      <a:pPr algn="ctr" rtl="1"/>
                      <a:endParaRPr lang="ar-SA" b="1" dirty="0">
                        <a:latin typeface="Traditional Arabic" panose="02020603050405020304" pitchFamily="18" charset="-78"/>
                        <a:cs typeface="Traditional Arabic" panose="02020603050405020304" pitchFamily="18" charset="-78"/>
                      </a:endParaRPr>
                    </a:p>
                    <a:p>
                      <a:pPr algn="ctr" rtl="1"/>
                      <a:endParaRPr lang="ar-SA" b="1" dirty="0">
                        <a:latin typeface="Traditional Arabic" panose="02020603050405020304" pitchFamily="18" charset="-78"/>
                        <a:cs typeface="Traditional Arabic" panose="02020603050405020304" pitchFamily="18" charset="-78"/>
                      </a:endParaRPr>
                    </a:p>
                    <a:p>
                      <a:pPr algn="ctr" rtl="1"/>
                      <a:endParaRPr lang="ar-SA" b="1" dirty="0">
                        <a:latin typeface="Traditional Arabic" panose="02020603050405020304" pitchFamily="18" charset="-78"/>
                        <a:cs typeface="Traditional Arabic" panose="02020603050405020304" pitchFamily="18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endParaRPr lang="ar-SA" b="1" dirty="0">
                        <a:latin typeface="Traditional Arabic" panose="02020603050405020304" pitchFamily="18" charset="-78"/>
                        <a:cs typeface="Traditional Arabic" panose="02020603050405020304" pitchFamily="18" charset="-78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47866181"/>
                  </a:ext>
                </a:extLst>
              </a:tr>
            </a:tbl>
          </a:graphicData>
        </a:graphic>
      </p:graphicFrame>
      <p:sp>
        <p:nvSpPr>
          <p:cNvPr id="222" name="مستطيل 221">
            <a:extLst>
              <a:ext uri="{FF2B5EF4-FFF2-40B4-BE49-F238E27FC236}">
                <a16:creationId xmlns:a16="http://schemas.microsoft.com/office/drawing/2014/main" id="{88789DA9-E2DE-4401-9811-96735505AE4E}"/>
              </a:ext>
            </a:extLst>
          </p:cNvPr>
          <p:cNvSpPr/>
          <p:nvPr/>
        </p:nvSpPr>
        <p:spPr>
          <a:xfrm>
            <a:off x="10430358" y="1701387"/>
            <a:ext cx="522752" cy="474731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ar-SA" dirty="0">
                <a:solidFill>
                  <a:prstClr val="white"/>
                </a:solidFill>
                <a:latin typeface="Calibri" panose="020F0502020204030204"/>
                <a:cs typeface="Arial" panose="020B0604020202020204" pitchFamily="34" charset="0"/>
              </a:rPr>
              <a:t>11</a:t>
            </a:r>
            <a:endParaRPr kumimoji="0" lang="ar-SA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41" name="مربع نص 40">
            <a:extLst>
              <a:ext uri="{FF2B5EF4-FFF2-40B4-BE49-F238E27FC236}">
                <a16:creationId xmlns:a16="http://schemas.microsoft.com/office/drawing/2014/main" id="{08D9FE5D-C1AB-47F4-ABC7-8B84E068F589}"/>
              </a:ext>
            </a:extLst>
          </p:cNvPr>
          <p:cNvSpPr txBox="1"/>
          <p:nvPr/>
        </p:nvSpPr>
        <p:spPr>
          <a:xfrm>
            <a:off x="3112680" y="1712851"/>
            <a:ext cx="7265882" cy="83099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aditional Arabic" panose="02020603050405020304" pitchFamily="18" charset="-78"/>
                <a:cs typeface="Traditional Arabic" panose="02020603050405020304" pitchFamily="18" charset="-78"/>
              </a:rPr>
              <a:t>التفكير الناقد : لدي 6 آحاد و 4 عشرات في الجدول المجاور . ما أكبر رقم من الآحاد يمكن أن أطرحه دون الحاجة إلى إعادة التجميع ؟ كيف أعرف ذلك ؟</a:t>
            </a:r>
          </a:p>
        </p:txBody>
      </p:sp>
      <p:grpSp>
        <p:nvGrpSpPr>
          <p:cNvPr id="42" name="مجموعة 41">
            <a:extLst>
              <a:ext uri="{FF2B5EF4-FFF2-40B4-BE49-F238E27FC236}">
                <a16:creationId xmlns:a16="http://schemas.microsoft.com/office/drawing/2014/main" id="{18AAE689-18A6-4F11-9AD3-B9602EA132E9}"/>
              </a:ext>
            </a:extLst>
          </p:cNvPr>
          <p:cNvGrpSpPr/>
          <p:nvPr/>
        </p:nvGrpSpPr>
        <p:grpSpPr>
          <a:xfrm>
            <a:off x="2750036" y="3460933"/>
            <a:ext cx="211770" cy="1304858"/>
            <a:chOff x="3278249" y="1981640"/>
            <a:chExt cx="213156" cy="1543690"/>
          </a:xfrm>
        </p:grpSpPr>
        <p:sp>
          <p:nvSpPr>
            <p:cNvPr id="43" name="مكعب 42">
              <a:extLst>
                <a:ext uri="{FF2B5EF4-FFF2-40B4-BE49-F238E27FC236}">
                  <a16:creationId xmlns:a16="http://schemas.microsoft.com/office/drawing/2014/main" id="{52658092-4891-486C-804D-8D9299E80DB8}"/>
                </a:ext>
              </a:extLst>
            </p:cNvPr>
            <p:cNvSpPr/>
            <p:nvPr/>
          </p:nvSpPr>
          <p:spPr>
            <a:xfrm flipH="1">
              <a:off x="3279635" y="3325448"/>
              <a:ext cx="211770" cy="199882"/>
            </a:xfrm>
            <a:prstGeom prst="cube">
              <a:avLst/>
            </a:prstGeom>
            <a:solidFill>
              <a:srgbClr val="FFC000"/>
            </a:solidFill>
            <a:ln w="3175">
              <a:solidFill>
                <a:srgbClr val="FFB31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44" name="مكعب 43">
              <a:extLst>
                <a:ext uri="{FF2B5EF4-FFF2-40B4-BE49-F238E27FC236}">
                  <a16:creationId xmlns:a16="http://schemas.microsoft.com/office/drawing/2014/main" id="{7D291893-B571-4EB5-8080-D1C05255C06D}"/>
                </a:ext>
              </a:extLst>
            </p:cNvPr>
            <p:cNvSpPr/>
            <p:nvPr/>
          </p:nvSpPr>
          <p:spPr>
            <a:xfrm flipH="1">
              <a:off x="3279634" y="3177798"/>
              <a:ext cx="211770" cy="199882"/>
            </a:xfrm>
            <a:prstGeom prst="cube">
              <a:avLst/>
            </a:prstGeom>
            <a:solidFill>
              <a:srgbClr val="FFC000"/>
            </a:solidFill>
            <a:ln w="3175">
              <a:solidFill>
                <a:srgbClr val="FFB31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45" name="مكعب 44">
              <a:extLst>
                <a:ext uri="{FF2B5EF4-FFF2-40B4-BE49-F238E27FC236}">
                  <a16:creationId xmlns:a16="http://schemas.microsoft.com/office/drawing/2014/main" id="{ED55FBD9-C104-4C39-86B7-34F7F3F210F1}"/>
                </a:ext>
              </a:extLst>
            </p:cNvPr>
            <p:cNvSpPr/>
            <p:nvPr/>
          </p:nvSpPr>
          <p:spPr>
            <a:xfrm flipH="1">
              <a:off x="3279134" y="3027332"/>
              <a:ext cx="211770" cy="199882"/>
            </a:xfrm>
            <a:prstGeom prst="cube">
              <a:avLst/>
            </a:prstGeom>
            <a:solidFill>
              <a:srgbClr val="FFC000"/>
            </a:solidFill>
            <a:ln w="3175">
              <a:solidFill>
                <a:srgbClr val="FFB31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46" name="مكعب 45">
              <a:extLst>
                <a:ext uri="{FF2B5EF4-FFF2-40B4-BE49-F238E27FC236}">
                  <a16:creationId xmlns:a16="http://schemas.microsoft.com/office/drawing/2014/main" id="{B1D63A43-66B8-4512-B30B-0816BD062D20}"/>
                </a:ext>
              </a:extLst>
            </p:cNvPr>
            <p:cNvSpPr/>
            <p:nvPr/>
          </p:nvSpPr>
          <p:spPr>
            <a:xfrm flipH="1">
              <a:off x="3279133" y="2879682"/>
              <a:ext cx="211770" cy="199882"/>
            </a:xfrm>
            <a:prstGeom prst="cube">
              <a:avLst/>
            </a:prstGeom>
            <a:solidFill>
              <a:srgbClr val="FFC000"/>
            </a:solidFill>
            <a:ln w="3175">
              <a:solidFill>
                <a:srgbClr val="FFB31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49" name="مكعب 48">
              <a:extLst>
                <a:ext uri="{FF2B5EF4-FFF2-40B4-BE49-F238E27FC236}">
                  <a16:creationId xmlns:a16="http://schemas.microsoft.com/office/drawing/2014/main" id="{F995B2B1-A99F-40FD-A9C9-739C476BF09A}"/>
                </a:ext>
              </a:extLst>
            </p:cNvPr>
            <p:cNvSpPr/>
            <p:nvPr/>
          </p:nvSpPr>
          <p:spPr>
            <a:xfrm flipH="1">
              <a:off x="3278752" y="2729531"/>
              <a:ext cx="211770" cy="199882"/>
            </a:xfrm>
            <a:prstGeom prst="cube">
              <a:avLst/>
            </a:prstGeom>
            <a:solidFill>
              <a:srgbClr val="FFC000"/>
            </a:solidFill>
            <a:ln w="3175">
              <a:solidFill>
                <a:srgbClr val="FFB31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50" name="مكعب 49">
              <a:extLst>
                <a:ext uri="{FF2B5EF4-FFF2-40B4-BE49-F238E27FC236}">
                  <a16:creationId xmlns:a16="http://schemas.microsoft.com/office/drawing/2014/main" id="{28020C95-0DCC-4659-BC2B-FA7EC2FED0FF}"/>
                </a:ext>
              </a:extLst>
            </p:cNvPr>
            <p:cNvSpPr/>
            <p:nvPr/>
          </p:nvSpPr>
          <p:spPr>
            <a:xfrm flipH="1">
              <a:off x="3278751" y="2581881"/>
              <a:ext cx="211770" cy="199882"/>
            </a:xfrm>
            <a:prstGeom prst="cube">
              <a:avLst/>
            </a:prstGeom>
            <a:solidFill>
              <a:srgbClr val="FFC000"/>
            </a:solidFill>
            <a:ln w="3175">
              <a:solidFill>
                <a:srgbClr val="FFB31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51" name="مكعب 50">
              <a:extLst>
                <a:ext uri="{FF2B5EF4-FFF2-40B4-BE49-F238E27FC236}">
                  <a16:creationId xmlns:a16="http://schemas.microsoft.com/office/drawing/2014/main" id="{A22D8E92-4E9F-4944-907E-388D569B18CC}"/>
                </a:ext>
              </a:extLst>
            </p:cNvPr>
            <p:cNvSpPr/>
            <p:nvPr/>
          </p:nvSpPr>
          <p:spPr>
            <a:xfrm flipH="1">
              <a:off x="3278251" y="2431415"/>
              <a:ext cx="211770" cy="199882"/>
            </a:xfrm>
            <a:prstGeom prst="cube">
              <a:avLst/>
            </a:prstGeom>
            <a:solidFill>
              <a:srgbClr val="FFC000"/>
            </a:solidFill>
            <a:ln w="3175">
              <a:solidFill>
                <a:srgbClr val="FFB31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52" name="مكعب 51">
              <a:extLst>
                <a:ext uri="{FF2B5EF4-FFF2-40B4-BE49-F238E27FC236}">
                  <a16:creationId xmlns:a16="http://schemas.microsoft.com/office/drawing/2014/main" id="{3BB7C4D2-A107-4BDC-9CFB-36A49D6ABF4F}"/>
                </a:ext>
              </a:extLst>
            </p:cNvPr>
            <p:cNvSpPr/>
            <p:nvPr/>
          </p:nvSpPr>
          <p:spPr>
            <a:xfrm flipH="1">
              <a:off x="3278250" y="2283765"/>
              <a:ext cx="211770" cy="199882"/>
            </a:xfrm>
            <a:prstGeom prst="cube">
              <a:avLst/>
            </a:prstGeom>
            <a:solidFill>
              <a:srgbClr val="FFC000"/>
            </a:solidFill>
            <a:ln w="3175">
              <a:solidFill>
                <a:srgbClr val="FFB31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53" name="مكعب 52">
              <a:extLst>
                <a:ext uri="{FF2B5EF4-FFF2-40B4-BE49-F238E27FC236}">
                  <a16:creationId xmlns:a16="http://schemas.microsoft.com/office/drawing/2014/main" id="{CD4B1BFA-A661-4FEC-A92B-46CE23DCA5BF}"/>
                </a:ext>
              </a:extLst>
            </p:cNvPr>
            <p:cNvSpPr/>
            <p:nvPr/>
          </p:nvSpPr>
          <p:spPr>
            <a:xfrm flipH="1">
              <a:off x="3278250" y="2129290"/>
              <a:ext cx="211770" cy="199882"/>
            </a:xfrm>
            <a:prstGeom prst="cube">
              <a:avLst/>
            </a:prstGeom>
            <a:solidFill>
              <a:srgbClr val="FFC000"/>
            </a:solidFill>
            <a:ln w="3175">
              <a:solidFill>
                <a:srgbClr val="FFB31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54" name="مكعب 53">
              <a:extLst>
                <a:ext uri="{FF2B5EF4-FFF2-40B4-BE49-F238E27FC236}">
                  <a16:creationId xmlns:a16="http://schemas.microsoft.com/office/drawing/2014/main" id="{33CE6C52-F1E1-47D7-B465-58E0621C1442}"/>
                </a:ext>
              </a:extLst>
            </p:cNvPr>
            <p:cNvSpPr/>
            <p:nvPr/>
          </p:nvSpPr>
          <p:spPr>
            <a:xfrm flipH="1">
              <a:off x="3278249" y="1981640"/>
              <a:ext cx="211770" cy="199882"/>
            </a:xfrm>
            <a:prstGeom prst="cube">
              <a:avLst/>
            </a:prstGeom>
            <a:solidFill>
              <a:srgbClr val="FFC000"/>
            </a:solidFill>
            <a:ln w="3175">
              <a:solidFill>
                <a:srgbClr val="FFB31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</p:grpSp>
      <p:grpSp>
        <p:nvGrpSpPr>
          <p:cNvPr id="55" name="مجموعة 54">
            <a:extLst>
              <a:ext uri="{FF2B5EF4-FFF2-40B4-BE49-F238E27FC236}">
                <a16:creationId xmlns:a16="http://schemas.microsoft.com/office/drawing/2014/main" id="{16DD199C-3A48-45A5-9939-836B780C3AD6}"/>
              </a:ext>
            </a:extLst>
          </p:cNvPr>
          <p:cNvGrpSpPr/>
          <p:nvPr/>
        </p:nvGrpSpPr>
        <p:grpSpPr>
          <a:xfrm>
            <a:off x="2442670" y="3462706"/>
            <a:ext cx="211770" cy="1304858"/>
            <a:chOff x="3278249" y="1981640"/>
            <a:chExt cx="213156" cy="1543690"/>
          </a:xfrm>
        </p:grpSpPr>
        <p:sp>
          <p:nvSpPr>
            <p:cNvPr id="56" name="مكعب 55">
              <a:extLst>
                <a:ext uri="{FF2B5EF4-FFF2-40B4-BE49-F238E27FC236}">
                  <a16:creationId xmlns:a16="http://schemas.microsoft.com/office/drawing/2014/main" id="{E18C440E-DD42-43C4-A089-05BC90B4B9A6}"/>
                </a:ext>
              </a:extLst>
            </p:cNvPr>
            <p:cNvSpPr/>
            <p:nvPr/>
          </p:nvSpPr>
          <p:spPr>
            <a:xfrm flipH="1">
              <a:off x="3279635" y="3325448"/>
              <a:ext cx="211770" cy="199882"/>
            </a:xfrm>
            <a:prstGeom prst="cube">
              <a:avLst/>
            </a:prstGeom>
            <a:solidFill>
              <a:srgbClr val="FFC000"/>
            </a:solidFill>
            <a:ln w="3175">
              <a:solidFill>
                <a:srgbClr val="FFB31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57" name="مكعب 56">
              <a:extLst>
                <a:ext uri="{FF2B5EF4-FFF2-40B4-BE49-F238E27FC236}">
                  <a16:creationId xmlns:a16="http://schemas.microsoft.com/office/drawing/2014/main" id="{0837BFB7-1670-4CA4-A935-744D9A510FB0}"/>
                </a:ext>
              </a:extLst>
            </p:cNvPr>
            <p:cNvSpPr/>
            <p:nvPr/>
          </p:nvSpPr>
          <p:spPr>
            <a:xfrm flipH="1">
              <a:off x="3279634" y="3177798"/>
              <a:ext cx="211770" cy="199882"/>
            </a:xfrm>
            <a:prstGeom prst="cube">
              <a:avLst/>
            </a:prstGeom>
            <a:solidFill>
              <a:srgbClr val="FFC000"/>
            </a:solidFill>
            <a:ln w="3175">
              <a:solidFill>
                <a:srgbClr val="FFB31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58" name="مكعب 57">
              <a:extLst>
                <a:ext uri="{FF2B5EF4-FFF2-40B4-BE49-F238E27FC236}">
                  <a16:creationId xmlns:a16="http://schemas.microsoft.com/office/drawing/2014/main" id="{B6FE0ACA-272B-43F3-A133-02D2B56AB1BD}"/>
                </a:ext>
              </a:extLst>
            </p:cNvPr>
            <p:cNvSpPr/>
            <p:nvPr/>
          </p:nvSpPr>
          <p:spPr>
            <a:xfrm flipH="1">
              <a:off x="3279134" y="3027332"/>
              <a:ext cx="211770" cy="199882"/>
            </a:xfrm>
            <a:prstGeom prst="cube">
              <a:avLst/>
            </a:prstGeom>
            <a:solidFill>
              <a:srgbClr val="FFC000"/>
            </a:solidFill>
            <a:ln w="3175">
              <a:solidFill>
                <a:srgbClr val="FFB31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59" name="مكعب 58">
              <a:extLst>
                <a:ext uri="{FF2B5EF4-FFF2-40B4-BE49-F238E27FC236}">
                  <a16:creationId xmlns:a16="http://schemas.microsoft.com/office/drawing/2014/main" id="{AFD8B037-5D27-4735-89E4-AE1025448A44}"/>
                </a:ext>
              </a:extLst>
            </p:cNvPr>
            <p:cNvSpPr/>
            <p:nvPr/>
          </p:nvSpPr>
          <p:spPr>
            <a:xfrm flipH="1">
              <a:off x="3279133" y="2879682"/>
              <a:ext cx="211770" cy="199882"/>
            </a:xfrm>
            <a:prstGeom prst="cube">
              <a:avLst/>
            </a:prstGeom>
            <a:solidFill>
              <a:srgbClr val="FFC000"/>
            </a:solidFill>
            <a:ln w="3175">
              <a:solidFill>
                <a:srgbClr val="FFB31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60" name="مكعب 59">
              <a:extLst>
                <a:ext uri="{FF2B5EF4-FFF2-40B4-BE49-F238E27FC236}">
                  <a16:creationId xmlns:a16="http://schemas.microsoft.com/office/drawing/2014/main" id="{5B5AFBB6-F4DD-4A62-B8F0-FBB9D0B9484A}"/>
                </a:ext>
              </a:extLst>
            </p:cNvPr>
            <p:cNvSpPr/>
            <p:nvPr/>
          </p:nvSpPr>
          <p:spPr>
            <a:xfrm flipH="1">
              <a:off x="3278752" y="2729531"/>
              <a:ext cx="211770" cy="199882"/>
            </a:xfrm>
            <a:prstGeom prst="cube">
              <a:avLst/>
            </a:prstGeom>
            <a:solidFill>
              <a:srgbClr val="FFC000"/>
            </a:solidFill>
            <a:ln w="3175">
              <a:solidFill>
                <a:srgbClr val="FFB31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61" name="مكعب 60">
              <a:extLst>
                <a:ext uri="{FF2B5EF4-FFF2-40B4-BE49-F238E27FC236}">
                  <a16:creationId xmlns:a16="http://schemas.microsoft.com/office/drawing/2014/main" id="{9D905126-BB1A-4340-8529-571FE661BC65}"/>
                </a:ext>
              </a:extLst>
            </p:cNvPr>
            <p:cNvSpPr/>
            <p:nvPr/>
          </p:nvSpPr>
          <p:spPr>
            <a:xfrm flipH="1">
              <a:off x="3278751" y="2581881"/>
              <a:ext cx="211770" cy="199882"/>
            </a:xfrm>
            <a:prstGeom prst="cube">
              <a:avLst/>
            </a:prstGeom>
            <a:solidFill>
              <a:srgbClr val="FFC000"/>
            </a:solidFill>
            <a:ln w="3175">
              <a:solidFill>
                <a:srgbClr val="FFB31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62" name="مكعب 61">
              <a:extLst>
                <a:ext uri="{FF2B5EF4-FFF2-40B4-BE49-F238E27FC236}">
                  <a16:creationId xmlns:a16="http://schemas.microsoft.com/office/drawing/2014/main" id="{F1A54E49-8B80-442E-BA32-184900D6695A}"/>
                </a:ext>
              </a:extLst>
            </p:cNvPr>
            <p:cNvSpPr/>
            <p:nvPr/>
          </p:nvSpPr>
          <p:spPr>
            <a:xfrm flipH="1">
              <a:off x="3278251" y="2431415"/>
              <a:ext cx="211770" cy="199882"/>
            </a:xfrm>
            <a:prstGeom prst="cube">
              <a:avLst/>
            </a:prstGeom>
            <a:solidFill>
              <a:srgbClr val="FFC000"/>
            </a:solidFill>
            <a:ln w="3175">
              <a:solidFill>
                <a:srgbClr val="FFB31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63" name="مكعب 62">
              <a:extLst>
                <a:ext uri="{FF2B5EF4-FFF2-40B4-BE49-F238E27FC236}">
                  <a16:creationId xmlns:a16="http://schemas.microsoft.com/office/drawing/2014/main" id="{91B79865-5DF0-4309-B980-36D8CC3E91E3}"/>
                </a:ext>
              </a:extLst>
            </p:cNvPr>
            <p:cNvSpPr/>
            <p:nvPr/>
          </p:nvSpPr>
          <p:spPr>
            <a:xfrm flipH="1">
              <a:off x="3278250" y="2283765"/>
              <a:ext cx="211770" cy="199882"/>
            </a:xfrm>
            <a:prstGeom prst="cube">
              <a:avLst/>
            </a:prstGeom>
            <a:solidFill>
              <a:srgbClr val="FFC000"/>
            </a:solidFill>
            <a:ln w="3175">
              <a:solidFill>
                <a:srgbClr val="FFB31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64" name="مكعب 63">
              <a:extLst>
                <a:ext uri="{FF2B5EF4-FFF2-40B4-BE49-F238E27FC236}">
                  <a16:creationId xmlns:a16="http://schemas.microsoft.com/office/drawing/2014/main" id="{78065BC3-0AB4-4EDA-AD20-F3F2D33A30EE}"/>
                </a:ext>
              </a:extLst>
            </p:cNvPr>
            <p:cNvSpPr/>
            <p:nvPr/>
          </p:nvSpPr>
          <p:spPr>
            <a:xfrm flipH="1">
              <a:off x="3278250" y="2129290"/>
              <a:ext cx="211770" cy="199882"/>
            </a:xfrm>
            <a:prstGeom prst="cube">
              <a:avLst/>
            </a:prstGeom>
            <a:solidFill>
              <a:srgbClr val="FFC000"/>
            </a:solidFill>
            <a:ln w="3175">
              <a:solidFill>
                <a:srgbClr val="FFB31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65" name="مكعب 64">
              <a:extLst>
                <a:ext uri="{FF2B5EF4-FFF2-40B4-BE49-F238E27FC236}">
                  <a16:creationId xmlns:a16="http://schemas.microsoft.com/office/drawing/2014/main" id="{7EEB8D28-4492-420A-B08E-514A64EBB815}"/>
                </a:ext>
              </a:extLst>
            </p:cNvPr>
            <p:cNvSpPr/>
            <p:nvPr/>
          </p:nvSpPr>
          <p:spPr>
            <a:xfrm flipH="1">
              <a:off x="3278249" y="1981640"/>
              <a:ext cx="211770" cy="199882"/>
            </a:xfrm>
            <a:prstGeom prst="cube">
              <a:avLst/>
            </a:prstGeom>
            <a:solidFill>
              <a:srgbClr val="FFC000"/>
            </a:solidFill>
            <a:ln w="3175">
              <a:solidFill>
                <a:srgbClr val="FFB31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</p:grpSp>
      <p:sp>
        <p:nvSpPr>
          <p:cNvPr id="68" name="مكعب 67">
            <a:extLst>
              <a:ext uri="{FF2B5EF4-FFF2-40B4-BE49-F238E27FC236}">
                <a16:creationId xmlns:a16="http://schemas.microsoft.com/office/drawing/2014/main" id="{519DBBF9-A669-4B30-AC00-16237DE588F2}"/>
              </a:ext>
            </a:extLst>
          </p:cNvPr>
          <p:cNvSpPr/>
          <p:nvPr/>
        </p:nvSpPr>
        <p:spPr>
          <a:xfrm flipH="1">
            <a:off x="3302089" y="3578579"/>
            <a:ext cx="211770" cy="199882"/>
          </a:xfrm>
          <a:prstGeom prst="cube">
            <a:avLst/>
          </a:prstGeom>
          <a:solidFill>
            <a:srgbClr val="FFC000"/>
          </a:solidFill>
          <a:ln w="31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SA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69" name="مكعب 68">
            <a:extLst>
              <a:ext uri="{FF2B5EF4-FFF2-40B4-BE49-F238E27FC236}">
                <a16:creationId xmlns:a16="http://schemas.microsoft.com/office/drawing/2014/main" id="{2ABA4E24-1219-45FC-A5DE-4E8E32A580BB}"/>
              </a:ext>
            </a:extLst>
          </p:cNvPr>
          <p:cNvSpPr/>
          <p:nvPr/>
        </p:nvSpPr>
        <p:spPr>
          <a:xfrm flipH="1">
            <a:off x="3593743" y="4565909"/>
            <a:ext cx="211770" cy="199882"/>
          </a:xfrm>
          <a:prstGeom prst="cube">
            <a:avLst/>
          </a:prstGeom>
          <a:solidFill>
            <a:srgbClr val="FFC000"/>
          </a:solidFill>
          <a:ln w="31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SA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70" name="مكعب 69">
            <a:extLst>
              <a:ext uri="{FF2B5EF4-FFF2-40B4-BE49-F238E27FC236}">
                <a16:creationId xmlns:a16="http://schemas.microsoft.com/office/drawing/2014/main" id="{27A9567B-236E-4ACB-868E-5317187E0CDB}"/>
              </a:ext>
            </a:extLst>
          </p:cNvPr>
          <p:cNvSpPr/>
          <p:nvPr/>
        </p:nvSpPr>
        <p:spPr>
          <a:xfrm flipH="1">
            <a:off x="3596534" y="4335272"/>
            <a:ext cx="211770" cy="199882"/>
          </a:xfrm>
          <a:prstGeom prst="cube">
            <a:avLst/>
          </a:prstGeom>
          <a:solidFill>
            <a:srgbClr val="FFC000"/>
          </a:solidFill>
          <a:ln w="31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SA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71" name="مكعب 70">
            <a:extLst>
              <a:ext uri="{FF2B5EF4-FFF2-40B4-BE49-F238E27FC236}">
                <a16:creationId xmlns:a16="http://schemas.microsoft.com/office/drawing/2014/main" id="{D8DCB2F8-8617-45E8-A99C-E8ACFD6A1BF1}"/>
              </a:ext>
            </a:extLst>
          </p:cNvPr>
          <p:cNvSpPr/>
          <p:nvPr/>
        </p:nvSpPr>
        <p:spPr>
          <a:xfrm flipH="1">
            <a:off x="3610482" y="4076627"/>
            <a:ext cx="211770" cy="199882"/>
          </a:xfrm>
          <a:prstGeom prst="cube">
            <a:avLst/>
          </a:prstGeom>
          <a:solidFill>
            <a:srgbClr val="FFC000"/>
          </a:solidFill>
          <a:ln w="31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SA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72" name="مكعب 71">
            <a:extLst>
              <a:ext uri="{FF2B5EF4-FFF2-40B4-BE49-F238E27FC236}">
                <a16:creationId xmlns:a16="http://schemas.microsoft.com/office/drawing/2014/main" id="{7ECFAD91-74BB-4D2A-9542-C52FCE17AA61}"/>
              </a:ext>
            </a:extLst>
          </p:cNvPr>
          <p:cNvSpPr/>
          <p:nvPr/>
        </p:nvSpPr>
        <p:spPr>
          <a:xfrm flipH="1">
            <a:off x="3613273" y="3845990"/>
            <a:ext cx="211770" cy="199882"/>
          </a:xfrm>
          <a:prstGeom prst="cube">
            <a:avLst/>
          </a:prstGeom>
          <a:solidFill>
            <a:srgbClr val="FFC000"/>
          </a:solidFill>
          <a:ln w="31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SA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73" name="مكعب 72">
            <a:extLst>
              <a:ext uri="{FF2B5EF4-FFF2-40B4-BE49-F238E27FC236}">
                <a16:creationId xmlns:a16="http://schemas.microsoft.com/office/drawing/2014/main" id="{0ECAD216-1AEF-4FC5-B155-D5A08C65ACBC}"/>
              </a:ext>
            </a:extLst>
          </p:cNvPr>
          <p:cNvSpPr/>
          <p:nvPr/>
        </p:nvSpPr>
        <p:spPr>
          <a:xfrm flipH="1">
            <a:off x="3616575" y="3600704"/>
            <a:ext cx="211770" cy="199882"/>
          </a:xfrm>
          <a:prstGeom prst="cube">
            <a:avLst/>
          </a:prstGeom>
          <a:solidFill>
            <a:srgbClr val="FFC000"/>
          </a:solidFill>
          <a:ln w="31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SA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grpSp>
        <p:nvGrpSpPr>
          <p:cNvPr id="74" name="مجموعة 73">
            <a:extLst>
              <a:ext uri="{FF2B5EF4-FFF2-40B4-BE49-F238E27FC236}">
                <a16:creationId xmlns:a16="http://schemas.microsoft.com/office/drawing/2014/main" id="{40BEA397-2992-40E6-8ECE-BA984CD3B3BB}"/>
              </a:ext>
            </a:extLst>
          </p:cNvPr>
          <p:cNvGrpSpPr/>
          <p:nvPr/>
        </p:nvGrpSpPr>
        <p:grpSpPr>
          <a:xfrm>
            <a:off x="2173756" y="3460933"/>
            <a:ext cx="211770" cy="1304858"/>
            <a:chOff x="3278249" y="1981640"/>
            <a:chExt cx="213156" cy="1543690"/>
          </a:xfrm>
        </p:grpSpPr>
        <p:sp>
          <p:nvSpPr>
            <p:cNvPr id="75" name="مكعب 74">
              <a:extLst>
                <a:ext uri="{FF2B5EF4-FFF2-40B4-BE49-F238E27FC236}">
                  <a16:creationId xmlns:a16="http://schemas.microsoft.com/office/drawing/2014/main" id="{AC30D830-4170-4036-B102-CA49099D713B}"/>
                </a:ext>
              </a:extLst>
            </p:cNvPr>
            <p:cNvSpPr/>
            <p:nvPr/>
          </p:nvSpPr>
          <p:spPr>
            <a:xfrm flipH="1">
              <a:off x="3279635" y="3325448"/>
              <a:ext cx="211770" cy="199882"/>
            </a:xfrm>
            <a:prstGeom prst="cube">
              <a:avLst/>
            </a:prstGeom>
            <a:solidFill>
              <a:srgbClr val="FFC000"/>
            </a:solidFill>
            <a:ln w="3175">
              <a:solidFill>
                <a:srgbClr val="FFB31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76" name="مكعب 75">
              <a:extLst>
                <a:ext uri="{FF2B5EF4-FFF2-40B4-BE49-F238E27FC236}">
                  <a16:creationId xmlns:a16="http://schemas.microsoft.com/office/drawing/2014/main" id="{57101812-B1E3-4A6D-9EC8-B31990AD7693}"/>
                </a:ext>
              </a:extLst>
            </p:cNvPr>
            <p:cNvSpPr/>
            <p:nvPr/>
          </p:nvSpPr>
          <p:spPr>
            <a:xfrm flipH="1">
              <a:off x="3279634" y="3177798"/>
              <a:ext cx="211770" cy="199882"/>
            </a:xfrm>
            <a:prstGeom prst="cube">
              <a:avLst/>
            </a:prstGeom>
            <a:solidFill>
              <a:srgbClr val="FFC000"/>
            </a:solidFill>
            <a:ln w="3175">
              <a:solidFill>
                <a:srgbClr val="FFB31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77" name="مكعب 76">
              <a:extLst>
                <a:ext uri="{FF2B5EF4-FFF2-40B4-BE49-F238E27FC236}">
                  <a16:creationId xmlns:a16="http://schemas.microsoft.com/office/drawing/2014/main" id="{5E41DEF4-5705-4C71-A4A2-E9738537624F}"/>
                </a:ext>
              </a:extLst>
            </p:cNvPr>
            <p:cNvSpPr/>
            <p:nvPr/>
          </p:nvSpPr>
          <p:spPr>
            <a:xfrm flipH="1">
              <a:off x="3279134" y="3027332"/>
              <a:ext cx="211770" cy="199882"/>
            </a:xfrm>
            <a:prstGeom prst="cube">
              <a:avLst/>
            </a:prstGeom>
            <a:solidFill>
              <a:srgbClr val="FFC000"/>
            </a:solidFill>
            <a:ln w="3175">
              <a:solidFill>
                <a:srgbClr val="FFB31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78" name="مكعب 77">
              <a:extLst>
                <a:ext uri="{FF2B5EF4-FFF2-40B4-BE49-F238E27FC236}">
                  <a16:creationId xmlns:a16="http://schemas.microsoft.com/office/drawing/2014/main" id="{42E88F1C-8152-40D7-8916-DF2FA2444A06}"/>
                </a:ext>
              </a:extLst>
            </p:cNvPr>
            <p:cNvSpPr/>
            <p:nvPr/>
          </p:nvSpPr>
          <p:spPr>
            <a:xfrm flipH="1">
              <a:off x="3279133" y="2879682"/>
              <a:ext cx="211770" cy="199882"/>
            </a:xfrm>
            <a:prstGeom prst="cube">
              <a:avLst/>
            </a:prstGeom>
            <a:solidFill>
              <a:srgbClr val="FFC000"/>
            </a:solidFill>
            <a:ln w="3175">
              <a:solidFill>
                <a:srgbClr val="FFB31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79" name="مكعب 78">
              <a:extLst>
                <a:ext uri="{FF2B5EF4-FFF2-40B4-BE49-F238E27FC236}">
                  <a16:creationId xmlns:a16="http://schemas.microsoft.com/office/drawing/2014/main" id="{9D3E858F-47D2-4C04-86CE-B3B557950354}"/>
                </a:ext>
              </a:extLst>
            </p:cNvPr>
            <p:cNvSpPr/>
            <p:nvPr/>
          </p:nvSpPr>
          <p:spPr>
            <a:xfrm flipH="1">
              <a:off x="3278752" y="2729531"/>
              <a:ext cx="211770" cy="199882"/>
            </a:xfrm>
            <a:prstGeom prst="cube">
              <a:avLst/>
            </a:prstGeom>
            <a:solidFill>
              <a:srgbClr val="FFC000"/>
            </a:solidFill>
            <a:ln w="3175">
              <a:solidFill>
                <a:srgbClr val="FFB31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80" name="مكعب 79">
              <a:extLst>
                <a:ext uri="{FF2B5EF4-FFF2-40B4-BE49-F238E27FC236}">
                  <a16:creationId xmlns:a16="http://schemas.microsoft.com/office/drawing/2014/main" id="{41A21E93-2291-4085-8277-8225B26DDD7A}"/>
                </a:ext>
              </a:extLst>
            </p:cNvPr>
            <p:cNvSpPr/>
            <p:nvPr/>
          </p:nvSpPr>
          <p:spPr>
            <a:xfrm flipH="1">
              <a:off x="3278751" y="2581881"/>
              <a:ext cx="211770" cy="199882"/>
            </a:xfrm>
            <a:prstGeom prst="cube">
              <a:avLst/>
            </a:prstGeom>
            <a:solidFill>
              <a:srgbClr val="FFC000"/>
            </a:solidFill>
            <a:ln w="3175">
              <a:solidFill>
                <a:srgbClr val="FFB31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81" name="مكعب 80">
              <a:extLst>
                <a:ext uri="{FF2B5EF4-FFF2-40B4-BE49-F238E27FC236}">
                  <a16:creationId xmlns:a16="http://schemas.microsoft.com/office/drawing/2014/main" id="{A0500A14-4403-41AC-85EB-8D4F9673DFBB}"/>
                </a:ext>
              </a:extLst>
            </p:cNvPr>
            <p:cNvSpPr/>
            <p:nvPr/>
          </p:nvSpPr>
          <p:spPr>
            <a:xfrm flipH="1">
              <a:off x="3278251" y="2431415"/>
              <a:ext cx="211770" cy="199882"/>
            </a:xfrm>
            <a:prstGeom prst="cube">
              <a:avLst/>
            </a:prstGeom>
            <a:solidFill>
              <a:srgbClr val="FFC000"/>
            </a:solidFill>
            <a:ln w="3175">
              <a:solidFill>
                <a:srgbClr val="FFB31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82" name="مكعب 81">
              <a:extLst>
                <a:ext uri="{FF2B5EF4-FFF2-40B4-BE49-F238E27FC236}">
                  <a16:creationId xmlns:a16="http://schemas.microsoft.com/office/drawing/2014/main" id="{3B4609DF-2FB7-44F6-9E89-9B08FCF0FD21}"/>
                </a:ext>
              </a:extLst>
            </p:cNvPr>
            <p:cNvSpPr/>
            <p:nvPr/>
          </p:nvSpPr>
          <p:spPr>
            <a:xfrm flipH="1">
              <a:off x="3278250" y="2283765"/>
              <a:ext cx="211770" cy="199882"/>
            </a:xfrm>
            <a:prstGeom prst="cube">
              <a:avLst/>
            </a:prstGeom>
            <a:solidFill>
              <a:srgbClr val="FFC000"/>
            </a:solidFill>
            <a:ln w="3175">
              <a:solidFill>
                <a:srgbClr val="FFB31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83" name="مكعب 82">
              <a:extLst>
                <a:ext uri="{FF2B5EF4-FFF2-40B4-BE49-F238E27FC236}">
                  <a16:creationId xmlns:a16="http://schemas.microsoft.com/office/drawing/2014/main" id="{C71243FF-7546-480B-AB2E-E1FCBD61CE76}"/>
                </a:ext>
              </a:extLst>
            </p:cNvPr>
            <p:cNvSpPr/>
            <p:nvPr/>
          </p:nvSpPr>
          <p:spPr>
            <a:xfrm flipH="1">
              <a:off x="3278250" y="2129290"/>
              <a:ext cx="211770" cy="199882"/>
            </a:xfrm>
            <a:prstGeom prst="cube">
              <a:avLst/>
            </a:prstGeom>
            <a:solidFill>
              <a:srgbClr val="FFC000"/>
            </a:solidFill>
            <a:ln w="3175">
              <a:solidFill>
                <a:srgbClr val="FFB31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84" name="مكعب 83">
              <a:extLst>
                <a:ext uri="{FF2B5EF4-FFF2-40B4-BE49-F238E27FC236}">
                  <a16:creationId xmlns:a16="http://schemas.microsoft.com/office/drawing/2014/main" id="{5FF655C8-DF50-471E-AACB-A566C0EF04A3}"/>
                </a:ext>
              </a:extLst>
            </p:cNvPr>
            <p:cNvSpPr/>
            <p:nvPr/>
          </p:nvSpPr>
          <p:spPr>
            <a:xfrm flipH="1">
              <a:off x="3278249" y="1981640"/>
              <a:ext cx="211770" cy="199882"/>
            </a:xfrm>
            <a:prstGeom prst="cube">
              <a:avLst/>
            </a:prstGeom>
            <a:solidFill>
              <a:srgbClr val="FFC000"/>
            </a:solidFill>
            <a:ln w="3175">
              <a:solidFill>
                <a:srgbClr val="FFB31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</p:grpSp>
      <p:grpSp>
        <p:nvGrpSpPr>
          <p:cNvPr id="85" name="مجموعة 84">
            <a:extLst>
              <a:ext uri="{FF2B5EF4-FFF2-40B4-BE49-F238E27FC236}">
                <a16:creationId xmlns:a16="http://schemas.microsoft.com/office/drawing/2014/main" id="{2EA5EA99-3738-4F99-B969-2E8ABF63A740}"/>
              </a:ext>
            </a:extLst>
          </p:cNvPr>
          <p:cNvGrpSpPr/>
          <p:nvPr/>
        </p:nvGrpSpPr>
        <p:grpSpPr>
          <a:xfrm>
            <a:off x="1866390" y="3462706"/>
            <a:ext cx="211770" cy="1304858"/>
            <a:chOff x="3278249" y="1981640"/>
            <a:chExt cx="213156" cy="1543690"/>
          </a:xfrm>
        </p:grpSpPr>
        <p:sp>
          <p:nvSpPr>
            <p:cNvPr id="86" name="مكعب 85">
              <a:extLst>
                <a:ext uri="{FF2B5EF4-FFF2-40B4-BE49-F238E27FC236}">
                  <a16:creationId xmlns:a16="http://schemas.microsoft.com/office/drawing/2014/main" id="{9FB6F70C-D055-40EA-83FD-3F3559BA7053}"/>
                </a:ext>
              </a:extLst>
            </p:cNvPr>
            <p:cNvSpPr/>
            <p:nvPr/>
          </p:nvSpPr>
          <p:spPr>
            <a:xfrm flipH="1">
              <a:off x="3279635" y="3325448"/>
              <a:ext cx="211770" cy="199882"/>
            </a:xfrm>
            <a:prstGeom prst="cube">
              <a:avLst/>
            </a:prstGeom>
            <a:solidFill>
              <a:srgbClr val="FFC000"/>
            </a:solidFill>
            <a:ln w="3175">
              <a:solidFill>
                <a:srgbClr val="FFB31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87" name="مكعب 86">
              <a:extLst>
                <a:ext uri="{FF2B5EF4-FFF2-40B4-BE49-F238E27FC236}">
                  <a16:creationId xmlns:a16="http://schemas.microsoft.com/office/drawing/2014/main" id="{4F2D7074-6411-4772-B366-0F65CEB232C1}"/>
                </a:ext>
              </a:extLst>
            </p:cNvPr>
            <p:cNvSpPr/>
            <p:nvPr/>
          </p:nvSpPr>
          <p:spPr>
            <a:xfrm flipH="1">
              <a:off x="3279634" y="3177798"/>
              <a:ext cx="211770" cy="199882"/>
            </a:xfrm>
            <a:prstGeom prst="cube">
              <a:avLst/>
            </a:prstGeom>
            <a:solidFill>
              <a:srgbClr val="FFC000"/>
            </a:solidFill>
            <a:ln w="3175">
              <a:solidFill>
                <a:srgbClr val="FFB31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88" name="مكعب 87">
              <a:extLst>
                <a:ext uri="{FF2B5EF4-FFF2-40B4-BE49-F238E27FC236}">
                  <a16:creationId xmlns:a16="http://schemas.microsoft.com/office/drawing/2014/main" id="{E31BAA4E-0114-4B12-935C-7ECE1F3C5108}"/>
                </a:ext>
              </a:extLst>
            </p:cNvPr>
            <p:cNvSpPr/>
            <p:nvPr/>
          </p:nvSpPr>
          <p:spPr>
            <a:xfrm flipH="1">
              <a:off x="3279134" y="3027332"/>
              <a:ext cx="211770" cy="199882"/>
            </a:xfrm>
            <a:prstGeom prst="cube">
              <a:avLst/>
            </a:prstGeom>
            <a:solidFill>
              <a:srgbClr val="FFC000"/>
            </a:solidFill>
            <a:ln w="3175">
              <a:solidFill>
                <a:srgbClr val="FFB31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89" name="مكعب 88">
              <a:extLst>
                <a:ext uri="{FF2B5EF4-FFF2-40B4-BE49-F238E27FC236}">
                  <a16:creationId xmlns:a16="http://schemas.microsoft.com/office/drawing/2014/main" id="{62137FEB-2B00-4A1C-9B83-F713E64749DD}"/>
                </a:ext>
              </a:extLst>
            </p:cNvPr>
            <p:cNvSpPr/>
            <p:nvPr/>
          </p:nvSpPr>
          <p:spPr>
            <a:xfrm flipH="1">
              <a:off x="3279133" y="2879682"/>
              <a:ext cx="211770" cy="199882"/>
            </a:xfrm>
            <a:prstGeom prst="cube">
              <a:avLst/>
            </a:prstGeom>
            <a:solidFill>
              <a:srgbClr val="FFC000"/>
            </a:solidFill>
            <a:ln w="3175">
              <a:solidFill>
                <a:srgbClr val="FFB31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90" name="مكعب 89">
              <a:extLst>
                <a:ext uri="{FF2B5EF4-FFF2-40B4-BE49-F238E27FC236}">
                  <a16:creationId xmlns:a16="http://schemas.microsoft.com/office/drawing/2014/main" id="{525AA4F6-1F27-411D-AD96-EE30FC2D72A9}"/>
                </a:ext>
              </a:extLst>
            </p:cNvPr>
            <p:cNvSpPr/>
            <p:nvPr/>
          </p:nvSpPr>
          <p:spPr>
            <a:xfrm flipH="1">
              <a:off x="3278752" y="2729531"/>
              <a:ext cx="211770" cy="199882"/>
            </a:xfrm>
            <a:prstGeom prst="cube">
              <a:avLst/>
            </a:prstGeom>
            <a:solidFill>
              <a:srgbClr val="FFC000"/>
            </a:solidFill>
            <a:ln w="3175">
              <a:solidFill>
                <a:srgbClr val="FFB31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91" name="مكعب 90">
              <a:extLst>
                <a:ext uri="{FF2B5EF4-FFF2-40B4-BE49-F238E27FC236}">
                  <a16:creationId xmlns:a16="http://schemas.microsoft.com/office/drawing/2014/main" id="{E0F51CAC-9987-460C-9BEC-CADE35D4C9BE}"/>
                </a:ext>
              </a:extLst>
            </p:cNvPr>
            <p:cNvSpPr/>
            <p:nvPr/>
          </p:nvSpPr>
          <p:spPr>
            <a:xfrm flipH="1">
              <a:off x="3278751" y="2581881"/>
              <a:ext cx="211770" cy="199882"/>
            </a:xfrm>
            <a:prstGeom prst="cube">
              <a:avLst/>
            </a:prstGeom>
            <a:solidFill>
              <a:srgbClr val="FFC000"/>
            </a:solidFill>
            <a:ln w="3175">
              <a:solidFill>
                <a:srgbClr val="FFB31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92" name="مكعب 91">
              <a:extLst>
                <a:ext uri="{FF2B5EF4-FFF2-40B4-BE49-F238E27FC236}">
                  <a16:creationId xmlns:a16="http://schemas.microsoft.com/office/drawing/2014/main" id="{FB8DCC3E-CDDA-4B76-8807-91EE4459F8F1}"/>
                </a:ext>
              </a:extLst>
            </p:cNvPr>
            <p:cNvSpPr/>
            <p:nvPr/>
          </p:nvSpPr>
          <p:spPr>
            <a:xfrm flipH="1">
              <a:off x="3278251" y="2431415"/>
              <a:ext cx="211770" cy="199882"/>
            </a:xfrm>
            <a:prstGeom prst="cube">
              <a:avLst/>
            </a:prstGeom>
            <a:solidFill>
              <a:srgbClr val="FFC000"/>
            </a:solidFill>
            <a:ln w="3175">
              <a:solidFill>
                <a:srgbClr val="FFB31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93" name="مكعب 92">
              <a:extLst>
                <a:ext uri="{FF2B5EF4-FFF2-40B4-BE49-F238E27FC236}">
                  <a16:creationId xmlns:a16="http://schemas.microsoft.com/office/drawing/2014/main" id="{D903C106-6A8B-482A-B0A5-D3FE3D95767E}"/>
                </a:ext>
              </a:extLst>
            </p:cNvPr>
            <p:cNvSpPr/>
            <p:nvPr/>
          </p:nvSpPr>
          <p:spPr>
            <a:xfrm flipH="1">
              <a:off x="3278250" y="2283765"/>
              <a:ext cx="211770" cy="199882"/>
            </a:xfrm>
            <a:prstGeom prst="cube">
              <a:avLst/>
            </a:prstGeom>
            <a:solidFill>
              <a:srgbClr val="FFC000"/>
            </a:solidFill>
            <a:ln w="3175">
              <a:solidFill>
                <a:srgbClr val="FFB31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94" name="مكعب 93">
              <a:extLst>
                <a:ext uri="{FF2B5EF4-FFF2-40B4-BE49-F238E27FC236}">
                  <a16:creationId xmlns:a16="http://schemas.microsoft.com/office/drawing/2014/main" id="{36C05319-2723-44C0-B628-2C2E034C7AB9}"/>
                </a:ext>
              </a:extLst>
            </p:cNvPr>
            <p:cNvSpPr/>
            <p:nvPr/>
          </p:nvSpPr>
          <p:spPr>
            <a:xfrm flipH="1">
              <a:off x="3278250" y="2129290"/>
              <a:ext cx="211770" cy="199882"/>
            </a:xfrm>
            <a:prstGeom prst="cube">
              <a:avLst/>
            </a:prstGeom>
            <a:solidFill>
              <a:srgbClr val="FFC000"/>
            </a:solidFill>
            <a:ln w="3175">
              <a:solidFill>
                <a:srgbClr val="FFB31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95" name="مكعب 94">
              <a:extLst>
                <a:ext uri="{FF2B5EF4-FFF2-40B4-BE49-F238E27FC236}">
                  <a16:creationId xmlns:a16="http://schemas.microsoft.com/office/drawing/2014/main" id="{5CA50F0C-1B44-420B-9278-D9409239831B}"/>
                </a:ext>
              </a:extLst>
            </p:cNvPr>
            <p:cNvSpPr/>
            <p:nvPr/>
          </p:nvSpPr>
          <p:spPr>
            <a:xfrm flipH="1">
              <a:off x="3278249" y="1981640"/>
              <a:ext cx="211770" cy="199882"/>
            </a:xfrm>
            <a:prstGeom prst="cube">
              <a:avLst/>
            </a:prstGeom>
            <a:solidFill>
              <a:srgbClr val="FFC000"/>
            </a:solidFill>
            <a:ln w="3175">
              <a:solidFill>
                <a:srgbClr val="FFB31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</p:grpSp>
      <p:sp>
        <p:nvSpPr>
          <p:cNvPr id="96" name="مربع نص 95">
            <a:extLst>
              <a:ext uri="{FF2B5EF4-FFF2-40B4-BE49-F238E27FC236}">
                <a16:creationId xmlns:a16="http://schemas.microsoft.com/office/drawing/2014/main" id="{E06669A5-D3F2-45DB-8D63-C572A3436BA4}"/>
              </a:ext>
            </a:extLst>
          </p:cNvPr>
          <p:cNvSpPr txBox="1"/>
          <p:nvPr/>
        </p:nvSpPr>
        <p:spPr>
          <a:xfrm>
            <a:off x="4026941" y="3422060"/>
            <a:ext cx="7265882" cy="83099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raditional Arabic" panose="02020603050405020304" pitchFamily="18" charset="-78"/>
                <a:cs typeface="Traditional Arabic" panose="02020603050405020304" pitchFamily="18" charset="-78"/>
              </a:rPr>
              <a:t>إجابة ممكنة . أكبر عدد من الآحاد يمكن أن أطرحه دون إعادة التجميع هو 6 ؛ لأنني عندما أطرح 7 أو عدد أكبر فسوف احتاج إلى إعادة التجميع </a:t>
            </a:r>
          </a:p>
        </p:txBody>
      </p:sp>
    </p:spTree>
    <p:extLst>
      <p:ext uri="{BB962C8B-B14F-4D97-AF65-F5344CB8AC3E}">
        <p14:creationId xmlns:p14="http://schemas.microsoft.com/office/powerpoint/2010/main" val="23033002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مستطيل 3">
            <a:extLst>
              <a:ext uri="{FF2B5EF4-FFF2-40B4-BE49-F238E27FC236}">
                <a16:creationId xmlns:a16="http://schemas.microsoft.com/office/drawing/2014/main" id="{BA389A3B-3047-4D0B-8833-86216D873416}"/>
              </a:ext>
            </a:extLst>
          </p:cNvPr>
          <p:cNvSpPr/>
          <p:nvPr/>
        </p:nvSpPr>
        <p:spPr>
          <a:xfrm>
            <a:off x="645160" y="528002"/>
            <a:ext cx="10901680" cy="5801995"/>
          </a:xfrm>
          <a:prstGeom prst="rect">
            <a:avLst/>
          </a:prstGeom>
          <a:solidFill>
            <a:srgbClr val="F2F7FC"/>
          </a:solidFill>
          <a:ln w="76200">
            <a:solidFill>
              <a:srgbClr val="3054A5"/>
            </a:solidFill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SA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pic>
        <p:nvPicPr>
          <p:cNvPr id="11" name="صورة 10">
            <a:extLst>
              <a:ext uri="{FF2B5EF4-FFF2-40B4-BE49-F238E27FC236}">
                <a16:creationId xmlns:a16="http://schemas.microsoft.com/office/drawing/2014/main" id="{B15B64CA-16F7-412E-8B33-C1C366066DE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220" y="494294"/>
            <a:ext cx="1141445" cy="913156"/>
          </a:xfrm>
          <a:prstGeom prst="rect">
            <a:avLst/>
          </a:prstGeom>
        </p:spPr>
      </p:pic>
      <p:pic>
        <p:nvPicPr>
          <p:cNvPr id="3" name="صورة 2">
            <a:extLst>
              <a:ext uri="{FF2B5EF4-FFF2-40B4-BE49-F238E27FC236}">
                <a16:creationId xmlns:a16="http://schemas.microsoft.com/office/drawing/2014/main" id="{0160B2F6-635E-4B6D-BDEC-A3C0F6904AB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422" t="51667" r="46016"/>
          <a:stretch/>
        </p:blipFill>
        <p:spPr>
          <a:xfrm>
            <a:off x="10533950" y="-3302"/>
            <a:ext cx="1141445" cy="1873692"/>
          </a:xfrm>
          <a:prstGeom prst="rect">
            <a:avLst/>
          </a:prstGeom>
        </p:spPr>
      </p:pic>
      <p:sp>
        <p:nvSpPr>
          <p:cNvPr id="10" name="مربع نص 9">
            <a:extLst>
              <a:ext uri="{FF2B5EF4-FFF2-40B4-BE49-F238E27FC236}">
                <a16:creationId xmlns:a16="http://schemas.microsoft.com/office/drawing/2014/main" id="{0A790CCF-6503-4EC6-97CC-A189A0561C42}"/>
              </a:ext>
            </a:extLst>
          </p:cNvPr>
          <p:cNvSpPr txBox="1"/>
          <p:nvPr/>
        </p:nvSpPr>
        <p:spPr>
          <a:xfrm>
            <a:off x="9167009" y="810441"/>
            <a:ext cx="1355436" cy="562630"/>
          </a:xfrm>
          <a:prstGeom prst="roundRect">
            <a:avLst>
              <a:gd name="adj" fmla="val 50000"/>
            </a:avLst>
          </a:prstGeom>
          <a:solidFill>
            <a:srgbClr val="DE442E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1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raditional Arabic" panose="02020603050405020304" pitchFamily="18" charset="-78"/>
                <a:ea typeface="+mn-ea"/>
                <a:cs typeface="Traditional Arabic" panose="02020603050405020304" pitchFamily="18" charset="-78"/>
              </a:rPr>
              <a:t>الواجب </a:t>
            </a:r>
            <a:r>
              <a:rPr kumimoji="0" lang="ar-SA" sz="16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raditional Arabic" panose="02020603050405020304" pitchFamily="18" charset="-78"/>
                <a:ea typeface="+mn-ea"/>
                <a:cs typeface="Traditional Arabic" panose="02020603050405020304" pitchFamily="18" charset="-78"/>
              </a:rPr>
              <a:t> </a:t>
            </a:r>
            <a:endParaRPr kumimoji="0" lang="ar-SA" sz="28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raditional Arabic" panose="02020603050405020304" pitchFamily="18" charset="-78"/>
              <a:ea typeface="+mn-ea"/>
              <a:cs typeface="Traditional Arabic" panose="02020603050405020304" pitchFamily="18" charset="-78"/>
            </a:endParaRPr>
          </a:p>
        </p:txBody>
      </p:sp>
      <p:pic>
        <p:nvPicPr>
          <p:cNvPr id="66" name="صورة 65">
            <a:extLst>
              <a:ext uri="{FF2B5EF4-FFF2-40B4-BE49-F238E27FC236}">
                <a16:creationId xmlns:a16="http://schemas.microsoft.com/office/drawing/2014/main" id="{34B9EE4F-E280-4824-826D-8AF081EED477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333" b="30556"/>
          <a:stretch/>
        </p:blipFill>
        <p:spPr>
          <a:xfrm>
            <a:off x="3861076" y="1370269"/>
            <a:ext cx="4847949" cy="3848100"/>
          </a:xfrm>
          <a:prstGeom prst="rect">
            <a:avLst/>
          </a:prstGeom>
        </p:spPr>
      </p:pic>
      <p:sp>
        <p:nvSpPr>
          <p:cNvPr id="67" name="مربع نص 66">
            <a:extLst>
              <a:ext uri="{FF2B5EF4-FFF2-40B4-BE49-F238E27FC236}">
                <a16:creationId xmlns:a16="http://schemas.microsoft.com/office/drawing/2014/main" id="{4DC8FD24-52D7-40AA-9176-84CDF1D24C23}"/>
              </a:ext>
            </a:extLst>
          </p:cNvPr>
          <p:cNvSpPr txBox="1"/>
          <p:nvPr/>
        </p:nvSpPr>
        <p:spPr>
          <a:xfrm>
            <a:off x="4290037" y="1586478"/>
            <a:ext cx="3990026" cy="144655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4400" dirty="0">
                <a:solidFill>
                  <a:srgbClr val="FF000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الواجب </a:t>
            </a:r>
          </a:p>
          <a:p>
            <a:pPr algn="ctr"/>
            <a:r>
              <a:rPr lang="ar-SA" sz="4400" dirty="0">
                <a:solidFill>
                  <a:srgbClr val="0070C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في منصة مدرستي</a:t>
            </a:r>
          </a:p>
        </p:txBody>
      </p:sp>
      <p:pic>
        <p:nvPicPr>
          <p:cNvPr id="97" name="صورة 96" descr="صورة تحتوي على منضدة&#10;&#10;تم إنشاء الوصف تلقائياً">
            <a:extLst>
              <a:ext uri="{FF2B5EF4-FFF2-40B4-BE49-F238E27FC236}">
                <a16:creationId xmlns:a16="http://schemas.microsoft.com/office/drawing/2014/main" id="{92A3FC8F-7A22-43BC-A7DE-0C55D398F43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6224" y="3014454"/>
            <a:ext cx="1549943" cy="7705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5240421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NKNOELEADERBOARD" val="-513695466"/>
</p:tagLst>
</file>

<file path=ppt/theme/theme1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2533</TotalTime>
  <Words>329</Words>
  <Application>Microsoft Office PowerPoint</Application>
  <PresentationFormat>شاشة عريضة</PresentationFormat>
  <Paragraphs>192</Paragraphs>
  <Slides>9</Slides>
  <Notes>0</Notes>
  <HiddenSlides>0</HiddenSlides>
  <MMClips>0</MMClips>
  <ScaleCrop>false</ScaleCrop>
  <HeadingPairs>
    <vt:vector size="6" baseType="variant">
      <vt:variant>
        <vt:lpstr>الخطوط المستخدمة</vt:lpstr>
      </vt:variant>
      <vt:variant>
        <vt:i4>5</vt:i4>
      </vt:variant>
      <vt:variant>
        <vt:lpstr>نسق</vt:lpstr>
      </vt:variant>
      <vt:variant>
        <vt:i4>1</vt:i4>
      </vt:variant>
      <vt:variant>
        <vt:lpstr>عناوين الشرائح</vt:lpstr>
      </vt:variant>
      <vt:variant>
        <vt:i4>9</vt:i4>
      </vt:variant>
    </vt:vector>
  </HeadingPairs>
  <TitlesOfParts>
    <vt:vector size="15" baseType="lpstr">
      <vt:lpstr>(A) Arslan Wessam B</vt:lpstr>
      <vt:lpstr>Arial</vt:lpstr>
      <vt:lpstr>Calibri</vt:lpstr>
      <vt:lpstr>Calibri Light</vt:lpstr>
      <vt:lpstr>Traditional Arabic</vt:lpstr>
      <vt:lpstr>نسق Office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عرض تقديمي في PowerPoint</dc:title>
  <dc:creator>Mubarkah -- --</dc:creator>
  <cp:lastModifiedBy>Mubarkah -- --</cp:lastModifiedBy>
  <cp:revision>10</cp:revision>
  <dcterms:created xsi:type="dcterms:W3CDTF">2022-01-04T13:52:47Z</dcterms:created>
  <dcterms:modified xsi:type="dcterms:W3CDTF">2022-12-26T21:01:01Z</dcterms:modified>
</cp:coreProperties>
</file>