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1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E43B2D-4D88-4CF5-965F-75264B263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73F70CD-CE15-47C7-BDA9-14158E46E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C4C0346-FF99-4A63-9107-6EE92DD3F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1880-D4DB-407E-A54F-5CDEB3CB071F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9D1BDF3-1D6D-4559-B01B-125A417D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F06673-1B5A-4A93-97AA-B3586526D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13-B70B-4BA1-9951-558E7C2658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1805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48F39F-15BF-41B6-AB57-4B932EBE1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F3849AD-895E-4332-A8E2-352386851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E476B2-CB6D-41AA-ADB0-DB316F588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1880-D4DB-407E-A54F-5CDEB3CB071F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7AE5056-C035-44B2-97C1-4021AF81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284038-5AD0-4794-99AC-DD820EEB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13-B70B-4BA1-9951-558E7C2658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862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48F39F-15BF-41B6-AB57-4B932EBE1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F3849AD-895E-4332-A8E2-352386851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E476B2-CB6D-41AA-ADB0-DB316F588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1880-D4DB-407E-A54F-5CDEB3CB071F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7AE5056-C035-44B2-97C1-4021AF81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284038-5AD0-4794-99AC-DD820EEB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13-B70B-4BA1-9951-558E7C2658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915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48F39F-15BF-41B6-AB57-4B932EBE1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F3849AD-895E-4332-A8E2-352386851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E476B2-CB6D-41AA-ADB0-DB316F588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1880-D4DB-407E-A54F-5CDEB3CB071F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7AE5056-C035-44B2-97C1-4021AF81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284038-5AD0-4794-99AC-DD820EEB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13-B70B-4BA1-9951-558E7C2658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0630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48F39F-15BF-41B6-AB57-4B932EBE1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F3849AD-895E-4332-A8E2-352386851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E476B2-CB6D-41AA-ADB0-DB316F588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1880-D4DB-407E-A54F-5CDEB3CB071F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7AE5056-C035-44B2-97C1-4021AF81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284038-5AD0-4794-99AC-DD820EEB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13-B70B-4BA1-9951-558E7C2658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283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48F39F-15BF-41B6-AB57-4B932EBE1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F3849AD-895E-4332-A8E2-352386851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E476B2-CB6D-41AA-ADB0-DB316F588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1880-D4DB-407E-A54F-5CDEB3CB071F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7AE5056-C035-44B2-97C1-4021AF81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284038-5AD0-4794-99AC-DD820EEB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13-B70B-4BA1-9951-558E7C2658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3493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48F39F-15BF-41B6-AB57-4B932EBE1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F3849AD-895E-4332-A8E2-352386851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E476B2-CB6D-41AA-ADB0-DB316F588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1880-D4DB-407E-A54F-5CDEB3CB071F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7AE5056-C035-44B2-97C1-4021AF81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284038-5AD0-4794-99AC-DD820EEB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13-B70B-4BA1-9951-558E7C2658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0210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88464B-98D7-481E-AEAD-F06A7E483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1D11BBB-33A8-40F0-9E64-03E2F32C8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0CAADC-8D1A-43B6-9036-FDEF10FD3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1880-D4DB-407E-A54F-5CDEB3CB071F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21D59B6-59A2-4358-98B3-1876B85F2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80F544-A364-4358-ACF6-AF6D75707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13-B70B-4BA1-9951-558E7C2658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5723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B4FC4F-57C2-41C7-9E56-55C6F7B8A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606B75B-8F66-415E-9F5C-CD1E131D7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E39BB4C-D638-4589-8F2D-A2B97F39D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9CDBA9C-4F69-4902-BB6D-995ECA49D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1880-D4DB-407E-A54F-5CDEB3CB071F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2D9F804-90DB-41E5-80E0-0FE69E02E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906BC3F-842C-4CEE-A8A2-B97D0CC71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13-B70B-4BA1-9951-558E7C2658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0736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F11C277-4396-421B-86DE-EA4C19E90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C79B969-F4F2-4933-8203-F2CF4F2CC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6D2CD29-7838-4D92-A84F-13F5E81F8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7E4C12C-279F-4350-839B-D65C64DA00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BDBDAA5-DEB9-4E7B-855D-22CAEF755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1AC69BC-622F-4FB3-93B8-2E7115748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1880-D4DB-407E-A54F-5CDEB3CB071F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A02E960-2795-4953-AD89-393816498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B634D7C-59A3-4EFA-9799-376760940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13-B70B-4BA1-9951-558E7C2658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2989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AFF264-CF74-41E6-AEFF-58074DC16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C280E50-EC36-4889-B893-628A4DA13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1880-D4DB-407E-A54F-5CDEB3CB071F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B6976E-D318-439A-B289-C6AA86D55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0BB932A-4424-4BA7-8EC6-748B53693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13-B70B-4BA1-9951-558E7C2658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4144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48F39F-15BF-41B6-AB57-4B932EBE1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F3849AD-895E-4332-A8E2-352386851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E476B2-CB6D-41AA-ADB0-DB316F588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1880-D4DB-407E-A54F-5CDEB3CB071F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7AE5056-C035-44B2-97C1-4021AF81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284038-5AD0-4794-99AC-DD820EEB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13-B70B-4BA1-9951-558E7C2658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5514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4123828-D1A9-4E53-B60A-E38193E47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1880-D4DB-407E-A54F-5CDEB3CB071F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B28AD2E-DD4F-46A3-8146-7A2042F28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4E955AA-F930-4AAB-8CE3-A4FA3938F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13-B70B-4BA1-9951-558E7C2658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2914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502C6A3-A230-4BC6-876F-6801BE776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32D1F32-2D01-4C06-A969-599887FA6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17B4D90-AAF3-46D7-8289-7833F4BCF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24C9B06-277A-428B-8EC6-2A340ED0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1880-D4DB-407E-A54F-5CDEB3CB071F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6DC2A09-B034-4D82-B79D-D03F07B5F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1BF0856-045A-4819-9604-B047A6870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13-B70B-4BA1-9951-558E7C2658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7660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BE62C6-1608-4A7E-AE2E-2A25F6A13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EE04257-1613-47CC-9532-AF42FEAFD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168A32F-6AC4-4018-AE64-FEA52225A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9383D2B-953F-4E4C-A7EB-428DE25F3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1880-D4DB-407E-A54F-5CDEB3CB071F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C009172-83CA-4DC5-A967-6134A3C30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B80149D-EA25-47E4-9116-B37265D2A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13-B70B-4BA1-9951-558E7C2658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493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5E97F7-EAD7-4956-BCEA-166802B88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C6D0190-A5AE-49A5-B3F0-B8DF86E29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773B180-A56A-4E8A-AE99-847F201C5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1880-D4DB-407E-A54F-5CDEB3CB071F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52E692D-2C82-4C53-B7C4-510865EB2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22B529-CE0B-4D7E-9B6C-EFF2C37B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13-B70B-4BA1-9951-558E7C2658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046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1A80AE3-E928-4130-AADA-DD917E603B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EC17B06-A539-4655-BCF4-DA4D1EFDC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3D7635C-6621-4D4E-9B14-DA157F397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1880-D4DB-407E-A54F-5CDEB3CB071F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F7913A8-6354-4B03-853F-1D0AB7245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B33B02D-4B6A-43C9-BC2B-94A97F821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13-B70B-4BA1-9951-558E7C2658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033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48F39F-15BF-41B6-AB57-4B932EBE1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F3849AD-895E-4332-A8E2-352386851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E476B2-CB6D-41AA-ADB0-DB316F588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1880-D4DB-407E-A54F-5CDEB3CB071F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7AE5056-C035-44B2-97C1-4021AF81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284038-5AD0-4794-99AC-DD820EEB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13-B70B-4BA1-9951-558E7C2658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886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48F39F-15BF-41B6-AB57-4B932EBE1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F3849AD-895E-4332-A8E2-352386851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E476B2-CB6D-41AA-ADB0-DB316F588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1880-D4DB-407E-A54F-5CDEB3CB071F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7AE5056-C035-44B2-97C1-4021AF81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284038-5AD0-4794-99AC-DD820EEB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13-B70B-4BA1-9951-558E7C2658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991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48F39F-15BF-41B6-AB57-4B932EBE1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F3849AD-895E-4332-A8E2-352386851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E476B2-CB6D-41AA-ADB0-DB316F588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1880-D4DB-407E-A54F-5CDEB3CB071F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7AE5056-C035-44B2-97C1-4021AF81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284038-5AD0-4794-99AC-DD820EEB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13-B70B-4BA1-9951-558E7C2658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819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48F39F-15BF-41B6-AB57-4B932EBE1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F3849AD-895E-4332-A8E2-352386851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E476B2-CB6D-41AA-ADB0-DB316F588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1880-D4DB-407E-A54F-5CDEB3CB071F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7AE5056-C035-44B2-97C1-4021AF81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284038-5AD0-4794-99AC-DD820EEB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13-B70B-4BA1-9951-558E7C2658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851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48F39F-15BF-41B6-AB57-4B932EBE1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F3849AD-895E-4332-A8E2-352386851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E476B2-CB6D-41AA-ADB0-DB316F588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1880-D4DB-407E-A54F-5CDEB3CB071F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7AE5056-C035-44B2-97C1-4021AF81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284038-5AD0-4794-99AC-DD820EEB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13-B70B-4BA1-9951-558E7C2658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190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48F39F-15BF-41B6-AB57-4B932EBE1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F3849AD-895E-4332-A8E2-352386851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E476B2-CB6D-41AA-ADB0-DB316F588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1880-D4DB-407E-A54F-5CDEB3CB071F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7AE5056-C035-44B2-97C1-4021AF81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284038-5AD0-4794-99AC-DD820EEB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13-B70B-4BA1-9951-558E7C2658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9883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48F39F-15BF-41B6-AB57-4B932EBE1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F3849AD-895E-4332-A8E2-352386851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E476B2-CB6D-41AA-ADB0-DB316F588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1880-D4DB-407E-A54F-5CDEB3CB071F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7AE5056-C035-44B2-97C1-4021AF81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284038-5AD0-4794-99AC-DD820EEB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13-B70B-4BA1-9951-558E7C2658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629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09FB79B-3E09-4B84-AFF9-187B5E3D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50D2810-149E-4833-9BCD-83FC4A0A4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A062F7E-81D1-414A-97DF-E775D036E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A1880-D4DB-407E-A54F-5CDEB3CB071F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35BF025-BED9-4574-8A07-5062241F6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55968-DDD1-42B6-907E-AC5F90EBD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20813-B70B-4BA1-9951-558E7C2658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627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63" r:id="rId12"/>
    <p:sldLayoutId id="2147483662" r:id="rId13"/>
    <p:sldLayoutId id="2147483661" r:id="rId14"/>
    <p:sldLayoutId id="2147483660" r:id="rId15"/>
    <p:sldLayoutId id="2147483651" r:id="rId16"/>
    <p:sldLayoutId id="2147483652" r:id="rId17"/>
    <p:sldLayoutId id="2147483653" r:id="rId18"/>
    <p:sldLayoutId id="2147483654" r:id="rId19"/>
    <p:sldLayoutId id="2147483655" r:id="rId20"/>
    <p:sldLayoutId id="2147483656" r:id="rId21"/>
    <p:sldLayoutId id="2147483657" r:id="rId22"/>
    <p:sldLayoutId id="2147483658" r:id="rId23"/>
    <p:sldLayoutId id="2147483659" r:id="rId2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19">
            <a:extLst>
              <a:ext uri="{FF2B5EF4-FFF2-40B4-BE49-F238E27FC236}">
                <a16:creationId xmlns:a16="http://schemas.microsoft.com/office/drawing/2014/main" id="{EDB0DF1A-7A0B-4BA8-8060-9FD18804D6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" t="65909" r="73762" b="-5308"/>
          <a:stretch/>
        </p:blipFill>
        <p:spPr>
          <a:xfrm>
            <a:off x="-197617" y="4705679"/>
            <a:ext cx="2174202" cy="20942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F8829393-AD83-4FB2-A30B-D34058F40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1" y="3176565"/>
            <a:ext cx="2129158" cy="1703327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EDB5042-9CED-4A1C-A99E-81591D677E64}"/>
              </a:ext>
            </a:extLst>
          </p:cNvPr>
          <p:cNvSpPr txBox="1"/>
          <p:nvPr/>
        </p:nvSpPr>
        <p:spPr>
          <a:xfrm>
            <a:off x="6162675" y="1801691"/>
            <a:ext cx="378335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الصف/ الثاني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53328CC-8FDE-4627-83E6-65D8538E5135}"/>
              </a:ext>
            </a:extLst>
          </p:cNvPr>
          <p:cNvSpPr txBox="1"/>
          <p:nvPr/>
        </p:nvSpPr>
        <p:spPr>
          <a:xfrm>
            <a:off x="4058816" y="5698668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E64FFF8-0192-493A-B708-5D4B15101D54}"/>
              </a:ext>
            </a:extLst>
          </p:cNvPr>
          <p:cNvSpPr txBox="1"/>
          <p:nvPr/>
        </p:nvSpPr>
        <p:spPr>
          <a:xfrm>
            <a:off x="4248543" y="676015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A762260A-3B86-486B-ADE6-FF24CF441C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7" t="64517" r="-3030" b="-3916"/>
          <a:stretch/>
        </p:blipFill>
        <p:spPr>
          <a:xfrm>
            <a:off x="10785956" y="409543"/>
            <a:ext cx="1647779" cy="158718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676B3316-F86E-4DDD-8972-D4F0A6BA7A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5" t="62733" r="22012" b="-2132"/>
          <a:stretch/>
        </p:blipFill>
        <p:spPr>
          <a:xfrm>
            <a:off x="10785956" y="5121259"/>
            <a:ext cx="2174202" cy="209425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E788D6AB-248F-464D-8FD9-DB8E32EABB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0" t="64095" r="51377" b="-3494"/>
          <a:stretch/>
        </p:blipFill>
        <p:spPr>
          <a:xfrm>
            <a:off x="265210" y="5184561"/>
            <a:ext cx="2281667" cy="2197763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49351721-2318-4025-A48F-60E5D3D12A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1" t="7188" r="49116" b="53413"/>
          <a:stretch/>
        </p:blipFill>
        <p:spPr>
          <a:xfrm>
            <a:off x="-132157" y="250535"/>
            <a:ext cx="2043282" cy="1968143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47790447-3D72-4294-8CFE-FD11FC7350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10260" r="75927" b="50341"/>
          <a:stretch/>
        </p:blipFill>
        <p:spPr>
          <a:xfrm>
            <a:off x="-387275" y="1198457"/>
            <a:ext cx="1647779" cy="1587185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A6E11AE-2801-43F2-8D32-498D36E1F8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5" t="9159" r="21602" b="51442"/>
          <a:stretch/>
        </p:blipFill>
        <p:spPr>
          <a:xfrm>
            <a:off x="397027" y="-295963"/>
            <a:ext cx="1647779" cy="158718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3779F77-5E33-46EB-B299-B4FC565E11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7" t="16225" b="46587"/>
          <a:stretch/>
        </p:blipFill>
        <p:spPr>
          <a:xfrm>
            <a:off x="9750287" y="-144753"/>
            <a:ext cx="1923249" cy="174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92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6ED74E7-EDB7-4E2B-96BC-806B74C7ED36}"/>
              </a:ext>
            </a:extLst>
          </p:cNvPr>
          <p:cNvSpPr txBox="1"/>
          <p:nvPr/>
        </p:nvSpPr>
        <p:spPr>
          <a:xfrm>
            <a:off x="7099450" y="237121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مراجعة ما سبق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17C1B51-CDE3-4D7C-B7E2-C2E115DF8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51" y="3442232"/>
            <a:ext cx="1606574" cy="128526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A7A4F30D-958B-462C-9568-722ADC07D0C6}"/>
              </a:ext>
            </a:extLst>
          </p:cNvPr>
          <p:cNvSpPr txBox="1"/>
          <p:nvPr/>
        </p:nvSpPr>
        <p:spPr>
          <a:xfrm>
            <a:off x="5698749" y="1261966"/>
            <a:ext cx="21776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الطرح </a:t>
            </a:r>
          </a:p>
        </p:txBody>
      </p:sp>
      <p:graphicFrame>
        <p:nvGraphicFramePr>
          <p:cNvPr id="23" name="جدول 2">
            <a:extLst>
              <a:ext uri="{FF2B5EF4-FFF2-40B4-BE49-F238E27FC236}">
                <a16:creationId xmlns:a16="http://schemas.microsoft.com/office/drawing/2014/main" id="{65164C49-D09A-4310-BE74-49B687EBD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104332"/>
              </p:ext>
            </p:extLst>
          </p:nvPr>
        </p:nvGraphicFramePr>
        <p:xfrm>
          <a:off x="7066444" y="2299449"/>
          <a:ext cx="1512047" cy="224143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73062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838985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44828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793148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24" name="مربع نص 23">
            <a:extLst>
              <a:ext uri="{FF2B5EF4-FFF2-40B4-BE49-F238E27FC236}">
                <a16:creationId xmlns:a16="http://schemas.microsoft.com/office/drawing/2014/main" id="{6CDFD299-79EC-4DCD-AB1A-266085A9CDF4}"/>
              </a:ext>
            </a:extLst>
          </p:cNvPr>
          <p:cNvSpPr txBox="1"/>
          <p:nvPr/>
        </p:nvSpPr>
        <p:spPr>
          <a:xfrm>
            <a:off x="7066444" y="3155191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4        7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217BBE4-9ED9-4B19-8BAE-98D798E0EA0F}"/>
              </a:ext>
            </a:extLst>
          </p:cNvPr>
          <p:cNvSpPr txBox="1"/>
          <p:nvPr/>
        </p:nvSpPr>
        <p:spPr>
          <a:xfrm>
            <a:off x="8104534" y="3603050"/>
            <a:ext cx="37387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A07236DF-C5CF-4C77-9A9A-EA06B9672A9C}"/>
              </a:ext>
            </a:extLst>
          </p:cNvPr>
          <p:cNvCxnSpPr>
            <a:cxnSpLocks/>
          </p:cNvCxnSpPr>
          <p:nvPr/>
        </p:nvCxnSpPr>
        <p:spPr>
          <a:xfrm>
            <a:off x="7073535" y="4051633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علامة الطرح 26">
            <a:extLst>
              <a:ext uri="{FF2B5EF4-FFF2-40B4-BE49-F238E27FC236}">
                <a16:creationId xmlns:a16="http://schemas.microsoft.com/office/drawing/2014/main" id="{2DCE6546-537E-4926-B363-2BA13905F594}"/>
              </a:ext>
            </a:extLst>
          </p:cNvPr>
          <p:cNvSpPr/>
          <p:nvPr/>
        </p:nvSpPr>
        <p:spPr>
          <a:xfrm>
            <a:off x="8730931" y="3689784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22D92DD-5B3D-4362-8C60-E2A1D81E6400}"/>
              </a:ext>
            </a:extLst>
          </p:cNvPr>
          <p:cNvSpPr/>
          <p:nvPr/>
        </p:nvSpPr>
        <p:spPr>
          <a:xfrm>
            <a:off x="8130359" y="2832693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7CCFB53-01CA-489D-950B-93923F9BDE3A}"/>
              </a:ext>
            </a:extLst>
          </p:cNvPr>
          <p:cNvSpPr/>
          <p:nvPr/>
        </p:nvSpPr>
        <p:spPr>
          <a:xfrm>
            <a:off x="7281820" y="2797381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3F26FEB8-8210-447B-9BE9-F614B9F4D99B}"/>
              </a:ext>
            </a:extLst>
          </p:cNvPr>
          <p:cNvSpPr/>
          <p:nvPr/>
        </p:nvSpPr>
        <p:spPr>
          <a:xfrm>
            <a:off x="8723840" y="2299450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9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1" name="جدول 2">
            <a:extLst>
              <a:ext uri="{FF2B5EF4-FFF2-40B4-BE49-F238E27FC236}">
                <a16:creationId xmlns:a16="http://schemas.microsoft.com/office/drawing/2014/main" id="{40CE43B8-5B7E-4C3A-81D2-F0C438F98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477466"/>
              </p:ext>
            </p:extLst>
          </p:nvPr>
        </p:nvGraphicFramePr>
        <p:xfrm>
          <a:off x="3620996" y="2299449"/>
          <a:ext cx="1512047" cy="224143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73062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838985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44828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793148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32" name="مربع نص 31">
            <a:extLst>
              <a:ext uri="{FF2B5EF4-FFF2-40B4-BE49-F238E27FC236}">
                <a16:creationId xmlns:a16="http://schemas.microsoft.com/office/drawing/2014/main" id="{8382BEC1-F731-4E35-A169-EB3E8CAEA813}"/>
              </a:ext>
            </a:extLst>
          </p:cNvPr>
          <p:cNvSpPr txBox="1"/>
          <p:nvPr/>
        </p:nvSpPr>
        <p:spPr>
          <a:xfrm>
            <a:off x="3620996" y="3155191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4        5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E24765BD-3350-4C90-9480-CDF220CA26F9}"/>
              </a:ext>
            </a:extLst>
          </p:cNvPr>
          <p:cNvSpPr txBox="1"/>
          <p:nvPr/>
        </p:nvSpPr>
        <p:spPr>
          <a:xfrm>
            <a:off x="4659086" y="3603050"/>
            <a:ext cx="37387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34" name="رابط مستقيم 33">
            <a:extLst>
              <a:ext uri="{FF2B5EF4-FFF2-40B4-BE49-F238E27FC236}">
                <a16:creationId xmlns:a16="http://schemas.microsoft.com/office/drawing/2014/main" id="{91781273-A0D1-4D36-8E84-0496DF7DF70F}"/>
              </a:ext>
            </a:extLst>
          </p:cNvPr>
          <p:cNvCxnSpPr>
            <a:cxnSpLocks/>
          </p:cNvCxnSpPr>
          <p:nvPr/>
        </p:nvCxnSpPr>
        <p:spPr>
          <a:xfrm>
            <a:off x="3628087" y="4051633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علامة الطرح 34">
            <a:extLst>
              <a:ext uri="{FF2B5EF4-FFF2-40B4-BE49-F238E27FC236}">
                <a16:creationId xmlns:a16="http://schemas.microsoft.com/office/drawing/2014/main" id="{C5CD166E-2631-4CB8-9CEB-E2F5CB4DF82E}"/>
              </a:ext>
            </a:extLst>
          </p:cNvPr>
          <p:cNvSpPr/>
          <p:nvPr/>
        </p:nvSpPr>
        <p:spPr>
          <a:xfrm>
            <a:off x="5285483" y="3689784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531CAD07-AD3A-4D18-940B-0C3142292D3C}"/>
              </a:ext>
            </a:extLst>
          </p:cNvPr>
          <p:cNvSpPr/>
          <p:nvPr/>
        </p:nvSpPr>
        <p:spPr>
          <a:xfrm>
            <a:off x="4684911" y="2832693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128BD4D5-BF36-47B6-ABD7-942287B96466}"/>
              </a:ext>
            </a:extLst>
          </p:cNvPr>
          <p:cNvSpPr/>
          <p:nvPr/>
        </p:nvSpPr>
        <p:spPr>
          <a:xfrm>
            <a:off x="3836372" y="2797381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96716E79-3630-4AFD-B0A7-F8A7D7D9D253}"/>
              </a:ext>
            </a:extLst>
          </p:cNvPr>
          <p:cNvSpPr/>
          <p:nvPr/>
        </p:nvSpPr>
        <p:spPr>
          <a:xfrm>
            <a:off x="5278392" y="2299450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noProof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10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F98F462E-A36C-4FBF-80B8-A8852C2AD5D4}"/>
              </a:ext>
            </a:extLst>
          </p:cNvPr>
          <p:cNvSpPr/>
          <p:nvPr/>
        </p:nvSpPr>
        <p:spPr>
          <a:xfrm>
            <a:off x="4651995" y="4054704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0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F153DF70-4F82-436A-80C5-21A3A75E49F8}"/>
              </a:ext>
            </a:extLst>
          </p:cNvPr>
          <p:cNvSpPr/>
          <p:nvPr/>
        </p:nvSpPr>
        <p:spPr>
          <a:xfrm>
            <a:off x="3893582" y="4019052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5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EBC8B72D-1C2F-49DA-93A9-A9E729D0B0BC}"/>
              </a:ext>
            </a:extLst>
          </p:cNvPr>
          <p:cNvSpPr/>
          <p:nvPr/>
        </p:nvSpPr>
        <p:spPr>
          <a:xfrm>
            <a:off x="7978482" y="4080472"/>
            <a:ext cx="63694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2FCAE712-C0F7-4D51-A5AC-7FCA7002167C}"/>
              </a:ext>
            </a:extLst>
          </p:cNvPr>
          <p:cNvSpPr/>
          <p:nvPr/>
        </p:nvSpPr>
        <p:spPr>
          <a:xfrm>
            <a:off x="7153410" y="4058329"/>
            <a:ext cx="63694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7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632A778B-4ED5-430E-98DA-4F0A0BAC2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" t="65909" r="73762" b="-5308"/>
          <a:stretch/>
        </p:blipFill>
        <p:spPr>
          <a:xfrm>
            <a:off x="-197617" y="4705679"/>
            <a:ext cx="2174202" cy="2094250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4C1184D0-A287-4B38-8972-0B23999EAD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1" t="7188" r="49116" b="53413"/>
          <a:stretch/>
        </p:blipFill>
        <p:spPr>
          <a:xfrm>
            <a:off x="-132157" y="250535"/>
            <a:ext cx="2043282" cy="1968143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0553BD96-4CFC-4B4B-AE6B-5E79D10DD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10260" r="75927" b="50341"/>
          <a:stretch/>
        </p:blipFill>
        <p:spPr>
          <a:xfrm>
            <a:off x="-387275" y="1198457"/>
            <a:ext cx="1647779" cy="1587185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C1187C34-4223-449B-9564-54A6E480AB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0" t="64095" r="51377" b="-3494"/>
          <a:stretch/>
        </p:blipFill>
        <p:spPr>
          <a:xfrm>
            <a:off x="265210" y="5184561"/>
            <a:ext cx="2281667" cy="2197763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FF2B0326-A30C-4386-8EE2-CE59B3F51E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5" t="9159" r="21602" b="51442"/>
          <a:stretch/>
        </p:blipFill>
        <p:spPr>
          <a:xfrm>
            <a:off x="397027" y="-295963"/>
            <a:ext cx="1647779" cy="1587185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7FE2DF4C-C858-4398-BDF4-83FEAAC7C9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7" t="64517" r="-3030" b="-3916"/>
          <a:stretch/>
        </p:blipFill>
        <p:spPr>
          <a:xfrm>
            <a:off x="10785956" y="409543"/>
            <a:ext cx="1647779" cy="1587185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A3DAAF3E-5594-4779-9783-CB2F59959D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5" t="62733" r="22012" b="-2132"/>
          <a:stretch/>
        </p:blipFill>
        <p:spPr>
          <a:xfrm>
            <a:off x="10785956" y="5121259"/>
            <a:ext cx="2174202" cy="2094250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5B4E24FC-C4D6-4C98-9416-856359DD7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7" t="16225" b="46587"/>
          <a:stretch/>
        </p:blipFill>
        <p:spPr>
          <a:xfrm>
            <a:off x="9750287" y="-144753"/>
            <a:ext cx="1923249" cy="174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6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0D52187-F487-4B35-92AE-C44B7714ED3D}"/>
              </a:ext>
            </a:extLst>
          </p:cNvPr>
          <p:cNvSpPr txBox="1"/>
          <p:nvPr/>
        </p:nvSpPr>
        <p:spPr>
          <a:xfrm>
            <a:off x="4467225" y="1863749"/>
            <a:ext cx="45617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طرح عددين كل منهما مكون من رقمين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BD6B02A-D6A1-42F9-AD07-318FBBE92761}"/>
              </a:ext>
            </a:extLst>
          </p:cNvPr>
          <p:cNvSpPr txBox="1"/>
          <p:nvPr/>
        </p:nvSpPr>
        <p:spPr>
          <a:xfrm>
            <a:off x="8469906" y="977588"/>
            <a:ext cx="15366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درس اليوم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7A81D34-B8D9-454C-8D90-EA9F043CE952}"/>
              </a:ext>
            </a:extLst>
          </p:cNvPr>
          <p:cNvSpPr txBox="1"/>
          <p:nvPr/>
        </p:nvSpPr>
        <p:spPr>
          <a:xfrm>
            <a:off x="4615028" y="4084862"/>
            <a:ext cx="42661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أطرح عددين كل منهما مكون من رقمين 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FD1A9D2-E8A0-491A-80E8-E34226D2D621}"/>
              </a:ext>
            </a:extLst>
          </p:cNvPr>
          <p:cNvSpPr txBox="1"/>
          <p:nvPr/>
        </p:nvSpPr>
        <p:spPr>
          <a:xfrm>
            <a:off x="7559050" y="2980922"/>
            <a:ext cx="19945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فكرة الدرس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EE432C4-C93A-4379-8203-D75118A85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" y="3344635"/>
            <a:ext cx="1606574" cy="128526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219F556-E56C-401B-A74F-5BB129E10B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" t="65909" r="73762" b="-5308"/>
          <a:stretch/>
        </p:blipFill>
        <p:spPr>
          <a:xfrm>
            <a:off x="-343878" y="4608082"/>
            <a:ext cx="2174202" cy="209425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46834E6-AAFB-4CD1-88B4-88DD3EE560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1" t="7188" r="49116" b="53413"/>
          <a:stretch/>
        </p:blipFill>
        <p:spPr>
          <a:xfrm>
            <a:off x="-278418" y="152938"/>
            <a:ext cx="2043282" cy="196814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2984A57-DF6D-490A-AE7F-D861A61C86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10260" r="75927" b="50341"/>
          <a:stretch/>
        </p:blipFill>
        <p:spPr>
          <a:xfrm>
            <a:off x="-533536" y="1100860"/>
            <a:ext cx="1647779" cy="158718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19619AB-C727-4ACB-B4FD-BB57D0260D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0" t="64095" r="51377" b="-3494"/>
          <a:stretch/>
        </p:blipFill>
        <p:spPr>
          <a:xfrm>
            <a:off x="118949" y="5086964"/>
            <a:ext cx="2281667" cy="219776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3AF540F0-FE9C-493E-A3FB-8C568B1C0F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5" t="9159" r="21602" b="51442"/>
          <a:stretch/>
        </p:blipFill>
        <p:spPr>
          <a:xfrm>
            <a:off x="250766" y="-393560"/>
            <a:ext cx="1647779" cy="158718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DD88634-8E96-42BD-A694-E7A5468AB4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7" t="64517" r="-3030" b="-3916"/>
          <a:stretch/>
        </p:blipFill>
        <p:spPr>
          <a:xfrm>
            <a:off x="10785956" y="409543"/>
            <a:ext cx="1647779" cy="158718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5841E5E-DACD-4DF8-AC15-73662DB558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5" t="62733" r="22012" b="-2132"/>
          <a:stretch/>
        </p:blipFill>
        <p:spPr>
          <a:xfrm>
            <a:off x="10785956" y="5121259"/>
            <a:ext cx="2174202" cy="209425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32D3135E-34B7-49B8-9DD7-A33B296F21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7" t="16225" b="46587"/>
          <a:stretch/>
        </p:blipFill>
        <p:spPr>
          <a:xfrm>
            <a:off x="9750287" y="-144753"/>
            <a:ext cx="1923249" cy="174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2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مربع نص 398">
            <a:extLst>
              <a:ext uri="{FF2B5EF4-FFF2-40B4-BE49-F238E27FC236}">
                <a16:creationId xmlns:a16="http://schemas.microsoft.com/office/drawing/2014/main" id="{0E3424B0-46DB-4506-8087-08FAE938470B}"/>
              </a:ext>
            </a:extLst>
          </p:cNvPr>
          <p:cNvSpPr txBox="1"/>
          <p:nvPr/>
        </p:nvSpPr>
        <p:spPr>
          <a:xfrm>
            <a:off x="4418013" y="3754715"/>
            <a:ext cx="1370346" cy="400110"/>
          </a:xfrm>
          <a:prstGeom prst="homePlate">
            <a:avLst>
              <a:gd name="adj" fmla="val 91981"/>
            </a:avLst>
          </a:prstGeom>
          <a:solidFill>
            <a:srgbClr val="F9DBD9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 الثالثة </a:t>
            </a:r>
          </a:p>
        </p:txBody>
      </p:sp>
      <p:graphicFrame>
        <p:nvGraphicFramePr>
          <p:cNvPr id="400" name="جدول 2">
            <a:extLst>
              <a:ext uri="{FF2B5EF4-FFF2-40B4-BE49-F238E27FC236}">
                <a16:creationId xmlns:a16="http://schemas.microsoft.com/office/drawing/2014/main" id="{6307AE7C-3911-441C-86B2-0874BCF88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231"/>
              </p:ext>
            </p:extLst>
          </p:nvPr>
        </p:nvGraphicFramePr>
        <p:xfrm>
          <a:off x="2979573" y="4367294"/>
          <a:ext cx="2654840" cy="1828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16878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1937962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33007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320309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401" name="مكعب 400">
            <a:extLst>
              <a:ext uri="{FF2B5EF4-FFF2-40B4-BE49-F238E27FC236}">
                <a16:creationId xmlns:a16="http://schemas.microsoft.com/office/drawing/2014/main" id="{07E650BE-CB4E-4914-9EB8-F78F41482611}"/>
              </a:ext>
            </a:extLst>
          </p:cNvPr>
          <p:cNvSpPr/>
          <p:nvPr/>
        </p:nvSpPr>
        <p:spPr>
          <a:xfrm flipH="1">
            <a:off x="2648348" y="552608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2" name="مكعب 401">
            <a:extLst>
              <a:ext uri="{FF2B5EF4-FFF2-40B4-BE49-F238E27FC236}">
                <a16:creationId xmlns:a16="http://schemas.microsoft.com/office/drawing/2014/main" id="{408B3E01-8535-4B60-9E2E-C0E67ACCA293}"/>
              </a:ext>
            </a:extLst>
          </p:cNvPr>
          <p:cNvSpPr/>
          <p:nvPr/>
        </p:nvSpPr>
        <p:spPr>
          <a:xfrm flipH="1">
            <a:off x="2639797" y="529544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03" name="مجموعة 402">
            <a:extLst>
              <a:ext uri="{FF2B5EF4-FFF2-40B4-BE49-F238E27FC236}">
                <a16:creationId xmlns:a16="http://schemas.microsoft.com/office/drawing/2014/main" id="{9078877F-3B13-4A3E-9F21-59F5D48482D1}"/>
              </a:ext>
            </a:extLst>
          </p:cNvPr>
          <p:cNvGrpSpPr/>
          <p:nvPr/>
        </p:nvGrpSpPr>
        <p:grpSpPr>
          <a:xfrm>
            <a:off x="2302842" y="4457069"/>
            <a:ext cx="211770" cy="1304858"/>
            <a:chOff x="3278249" y="1981640"/>
            <a:chExt cx="213156" cy="1543690"/>
          </a:xfrm>
          <a:solidFill>
            <a:srgbClr val="FFC000"/>
          </a:solidFill>
        </p:grpSpPr>
        <p:sp>
          <p:nvSpPr>
            <p:cNvPr id="404" name="مكعب 403">
              <a:extLst>
                <a:ext uri="{FF2B5EF4-FFF2-40B4-BE49-F238E27FC236}">
                  <a16:creationId xmlns:a16="http://schemas.microsoft.com/office/drawing/2014/main" id="{FEE37C0A-8068-4502-A01F-54AE77F4FC5E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5" name="مكعب 404">
              <a:extLst>
                <a:ext uri="{FF2B5EF4-FFF2-40B4-BE49-F238E27FC236}">
                  <a16:creationId xmlns:a16="http://schemas.microsoft.com/office/drawing/2014/main" id="{BD8F962B-0CEF-4213-9556-206BDC0805B1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6" name="مكعب 405">
              <a:extLst>
                <a:ext uri="{FF2B5EF4-FFF2-40B4-BE49-F238E27FC236}">
                  <a16:creationId xmlns:a16="http://schemas.microsoft.com/office/drawing/2014/main" id="{5E38B97B-2730-4B15-A997-98F57FA92891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7" name="مكعب 406">
              <a:extLst>
                <a:ext uri="{FF2B5EF4-FFF2-40B4-BE49-F238E27FC236}">
                  <a16:creationId xmlns:a16="http://schemas.microsoft.com/office/drawing/2014/main" id="{F0355971-F52E-4E30-9589-474EB3CDE2C2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8" name="مكعب 407">
              <a:extLst>
                <a:ext uri="{FF2B5EF4-FFF2-40B4-BE49-F238E27FC236}">
                  <a16:creationId xmlns:a16="http://schemas.microsoft.com/office/drawing/2014/main" id="{17FF8C9F-FD57-4B80-A192-9480A0864CB4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9" name="مكعب 408">
              <a:extLst>
                <a:ext uri="{FF2B5EF4-FFF2-40B4-BE49-F238E27FC236}">
                  <a16:creationId xmlns:a16="http://schemas.microsoft.com/office/drawing/2014/main" id="{C6BFE03B-1DFC-4B31-9EE4-9D78BE09E497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0" name="مكعب 409">
              <a:extLst>
                <a:ext uri="{FF2B5EF4-FFF2-40B4-BE49-F238E27FC236}">
                  <a16:creationId xmlns:a16="http://schemas.microsoft.com/office/drawing/2014/main" id="{EB9EB77E-3653-4E5A-B8B9-092F8B859708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1" name="مكعب 410">
              <a:extLst>
                <a:ext uri="{FF2B5EF4-FFF2-40B4-BE49-F238E27FC236}">
                  <a16:creationId xmlns:a16="http://schemas.microsoft.com/office/drawing/2014/main" id="{9F75EC0C-A00A-421F-BBBF-C3CE90649C55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2" name="مكعب 411">
              <a:extLst>
                <a:ext uri="{FF2B5EF4-FFF2-40B4-BE49-F238E27FC236}">
                  <a16:creationId xmlns:a16="http://schemas.microsoft.com/office/drawing/2014/main" id="{933A1A23-748F-4BE0-AE0A-C75427F65424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3" name="مكعب 412">
              <a:extLst>
                <a:ext uri="{FF2B5EF4-FFF2-40B4-BE49-F238E27FC236}">
                  <a16:creationId xmlns:a16="http://schemas.microsoft.com/office/drawing/2014/main" id="{06BF54A4-4AA7-4704-A85D-5A5C0B850C84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14" name="مربع نص 413">
            <a:extLst>
              <a:ext uri="{FF2B5EF4-FFF2-40B4-BE49-F238E27FC236}">
                <a16:creationId xmlns:a16="http://schemas.microsoft.com/office/drawing/2014/main" id="{D7B9B49E-1D52-4223-8F03-0FDF70875C84}"/>
              </a:ext>
            </a:extLst>
          </p:cNvPr>
          <p:cNvSpPr txBox="1"/>
          <p:nvPr/>
        </p:nvSpPr>
        <p:spPr>
          <a:xfrm>
            <a:off x="3173329" y="3754715"/>
            <a:ext cx="1243994" cy="400110"/>
          </a:xfrm>
          <a:prstGeom prst="rect">
            <a:avLst/>
          </a:prstGeom>
          <a:solidFill>
            <a:srgbClr val="FAD089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أطرح الآحاد</a:t>
            </a:r>
          </a:p>
        </p:txBody>
      </p:sp>
      <p:grpSp>
        <p:nvGrpSpPr>
          <p:cNvPr id="415" name="مجموعة 414">
            <a:extLst>
              <a:ext uri="{FF2B5EF4-FFF2-40B4-BE49-F238E27FC236}">
                <a16:creationId xmlns:a16="http://schemas.microsoft.com/office/drawing/2014/main" id="{CA3C051B-C509-48D0-8E6A-880FFD29A77E}"/>
              </a:ext>
            </a:extLst>
          </p:cNvPr>
          <p:cNvGrpSpPr/>
          <p:nvPr/>
        </p:nvGrpSpPr>
        <p:grpSpPr>
          <a:xfrm>
            <a:off x="2013687" y="4451427"/>
            <a:ext cx="211770" cy="1304858"/>
            <a:chOff x="3278249" y="1981640"/>
            <a:chExt cx="213156" cy="1543690"/>
          </a:xfrm>
        </p:grpSpPr>
        <p:sp>
          <p:nvSpPr>
            <p:cNvPr id="416" name="مكعب 415">
              <a:extLst>
                <a:ext uri="{FF2B5EF4-FFF2-40B4-BE49-F238E27FC236}">
                  <a16:creationId xmlns:a16="http://schemas.microsoft.com/office/drawing/2014/main" id="{6CCEC353-4916-4073-812B-2B2654ADA1E6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7" name="مكعب 416">
              <a:extLst>
                <a:ext uri="{FF2B5EF4-FFF2-40B4-BE49-F238E27FC236}">
                  <a16:creationId xmlns:a16="http://schemas.microsoft.com/office/drawing/2014/main" id="{EAC7ED9F-9A30-41B6-9373-98A34BB48E69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8" name="مكعب 417">
              <a:extLst>
                <a:ext uri="{FF2B5EF4-FFF2-40B4-BE49-F238E27FC236}">
                  <a16:creationId xmlns:a16="http://schemas.microsoft.com/office/drawing/2014/main" id="{27DA20A0-5CD5-4BCA-BC9C-4F6113A5BEDE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9" name="مكعب 418">
              <a:extLst>
                <a:ext uri="{FF2B5EF4-FFF2-40B4-BE49-F238E27FC236}">
                  <a16:creationId xmlns:a16="http://schemas.microsoft.com/office/drawing/2014/main" id="{0F6A1A8E-D6E9-4167-8FFA-0479EEA90226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0" name="مكعب 419">
              <a:extLst>
                <a:ext uri="{FF2B5EF4-FFF2-40B4-BE49-F238E27FC236}">
                  <a16:creationId xmlns:a16="http://schemas.microsoft.com/office/drawing/2014/main" id="{99997483-3AEF-457A-8C44-AA3135D45C2F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1" name="مكعب 420">
              <a:extLst>
                <a:ext uri="{FF2B5EF4-FFF2-40B4-BE49-F238E27FC236}">
                  <a16:creationId xmlns:a16="http://schemas.microsoft.com/office/drawing/2014/main" id="{4AA644CB-6834-4617-90C4-3C66C2586E92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2" name="مكعب 421">
              <a:extLst>
                <a:ext uri="{FF2B5EF4-FFF2-40B4-BE49-F238E27FC236}">
                  <a16:creationId xmlns:a16="http://schemas.microsoft.com/office/drawing/2014/main" id="{773DC3CD-68BA-4FCE-AA6F-7694FC9A047F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3" name="مكعب 422">
              <a:extLst>
                <a:ext uri="{FF2B5EF4-FFF2-40B4-BE49-F238E27FC236}">
                  <a16:creationId xmlns:a16="http://schemas.microsoft.com/office/drawing/2014/main" id="{C74CD389-57E3-4771-ADDD-CE5C54B1BF98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4" name="مكعب 423">
              <a:extLst>
                <a:ext uri="{FF2B5EF4-FFF2-40B4-BE49-F238E27FC236}">
                  <a16:creationId xmlns:a16="http://schemas.microsoft.com/office/drawing/2014/main" id="{E2D139D5-F1B9-45DE-A4F3-8F80FE9F300C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5" name="مكعب 424">
              <a:extLst>
                <a:ext uri="{FF2B5EF4-FFF2-40B4-BE49-F238E27FC236}">
                  <a16:creationId xmlns:a16="http://schemas.microsoft.com/office/drawing/2014/main" id="{EAFB9A5D-39CE-4C19-97F5-74B6AB8961E4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26" name="مربع نص 425">
            <a:extLst>
              <a:ext uri="{FF2B5EF4-FFF2-40B4-BE49-F238E27FC236}">
                <a16:creationId xmlns:a16="http://schemas.microsoft.com/office/drawing/2014/main" id="{79FF35A4-8EF7-4F59-A480-364387632E9C}"/>
              </a:ext>
            </a:extLst>
          </p:cNvPr>
          <p:cNvSpPr txBox="1"/>
          <p:nvPr/>
        </p:nvSpPr>
        <p:spPr>
          <a:xfrm>
            <a:off x="3575914" y="5103856"/>
            <a:ext cx="184442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2             5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27" name="مربع نص 426">
            <a:extLst>
              <a:ext uri="{FF2B5EF4-FFF2-40B4-BE49-F238E27FC236}">
                <a16:creationId xmlns:a16="http://schemas.microsoft.com/office/drawing/2014/main" id="{EF7F710A-8CFE-4D0C-B5A4-29D34FF7E54D}"/>
              </a:ext>
            </a:extLst>
          </p:cNvPr>
          <p:cNvSpPr txBox="1"/>
          <p:nvPr/>
        </p:nvSpPr>
        <p:spPr>
          <a:xfrm>
            <a:off x="3571266" y="5404016"/>
            <a:ext cx="184442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7             1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428" name="رابط مستقيم 427">
            <a:extLst>
              <a:ext uri="{FF2B5EF4-FFF2-40B4-BE49-F238E27FC236}">
                <a16:creationId xmlns:a16="http://schemas.microsoft.com/office/drawing/2014/main" id="{5DA95538-DBC5-4805-8020-DC7E739371EE}"/>
              </a:ext>
            </a:extLst>
          </p:cNvPr>
          <p:cNvCxnSpPr/>
          <p:nvPr/>
        </p:nvCxnSpPr>
        <p:spPr>
          <a:xfrm>
            <a:off x="2955823" y="5866486"/>
            <a:ext cx="30580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9" name="علامة الطرح 428">
            <a:extLst>
              <a:ext uri="{FF2B5EF4-FFF2-40B4-BE49-F238E27FC236}">
                <a16:creationId xmlns:a16="http://schemas.microsoft.com/office/drawing/2014/main" id="{37A68B99-BFD3-4C00-B8A3-D9A03B7C9351}"/>
              </a:ext>
            </a:extLst>
          </p:cNvPr>
          <p:cNvSpPr/>
          <p:nvPr/>
        </p:nvSpPr>
        <p:spPr>
          <a:xfrm>
            <a:off x="5690649" y="5254058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0" name="مستطيل 429">
            <a:extLst>
              <a:ext uri="{FF2B5EF4-FFF2-40B4-BE49-F238E27FC236}">
                <a16:creationId xmlns:a16="http://schemas.microsoft.com/office/drawing/2014/main" id="{D05DC212-DD0C-4636-9E25-4B5512CFA58B}"/>
              </a:ext>
            </a:extLst>
          </p:cNvPr>
          <p:cNvSpPr/>
          <p:nvPr/>
        </p:nvSpPr>
        <p:spPr>
          <a:xfrm>
            <a:off x="5119800" y="4779030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1" name="مستطيل 430">
            <a:extLst>
              <a:ext uri="{FF2B5EF4-FFF2-40B4-BE49-F238E27FC236}">
                <a16:creationId xmlns:a16="http://schemas.microsoft.com/office/drawing/2014/main" id="{A11EC1E5-9FB3-4579-B5A6-5EB61E396633}"/>
              </a:ext>
            </a:extLst>
          </p:cNvPr>
          <p:cNvSpPr/>
          <p:nvPr/>
        </p:nvSpPr>
        <p:spPr>
          <a:xfrm>
            <a:off x="3762257" y="4787152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432" name="مجموعة 431">
            <a:extLst>
              <a:ext uri="{FF2B5EF4-FFF2-40B4-BE49-F238E27FC236}">
                <a16:creationId xmlns:a16="http://schemas.microsoft.com/office/drawing/2014/main" id="{F517D2FC-8138-4AAC-B8FC-AA52F1CAE345}"/>
              </a:ext>
            </a:extLst>
          </p:cNvPr>
          <p:cNvGrpSpPr/>
          <p:nvPr/>
        </p:nvGrpSpPr>
        <p:grpSpPr>
          <a:xfrm>
            <a:off x="1735119" y="4449766"/>
            <a:ext cx="211770" cy="1304858"/>
            <a:chOff x="3278249" y="1981640"/>
            <a:chExt cx="213156" cy="1543690"/>
          </a:xfrm>
        </p:grpSpPr>
        <p:sp>
          <p:nvSpPr>
            <p:cNvPr id="433" name="مكعب 432">
              <a:extLst>
                <a:ext uri="{FF2B5EF4-FFF2-40B4-BE49-F238E27FC236}">
                  <a16:creationId xmlns:a16="http://schemas.microsoft.com/office/drawing/2014/main" id="{07CC4C90-E17D-4616-8F25-537DA26C74D3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4" name="مكعب 433">
              <a:extLst>
                <a:ext uri="{FF2B5EF4-FFF2-40B4-BE49-F238E27FC236}">
                  <a16:creationId xmlns:a16="http://schemas.microsoft.com/office/drawing/2014/main" id="{4BA9496F-0BA8-4D34-A94D-9327E8E84C90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5" name="مكعب 434">
              <a:extLst>
                <a:ext uri="{FF2B5EF4-FFF2-40B4-BE49-F238E27FC236}">
                  <a16:creationId xmlns:a16="http://schemas.microsoft.com/office/drawing/2014/main" id="{06BDD18E-B090-4871-9CE4-7810101061B9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6" name="مكعب 435">
              <a:extLst>
                <a:ext uri="{FF2B5EF4-FFF2-40B4-BE49-F238E27FC236}">
                  <a16:creationId xmlns:a16="http://schemas.microsoft.com/office/drawing/2014/main" id="{D5494B9B-FDC7-4E1E-87CB-964D320B2E25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7" name="مكعب 436">
              <a:extLst>
                <a:ext uri="{FF2B5EF4-FFF2-40B4-BE49-F238E27FC236}">
                  <a16:creationId xmlns:a16="http://schemas.microsoft.com/office/drawing/2014/main" id="{9421DDD6-3B6F-4C29-BB07-DDC464430992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8" name="مكعب 437">
              <a:extLst>
                <a:ext uri="{FF2B5EF4-FFF2-40B4-BE49-F238E27FC236}">
                  <a16:creationId xmlns:a16="http://schemas.microsoft.com/office/drawing/2014/main" id="{EB18B69E-A686-462E-844D-A728C02C829B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9" name="مكعب 438">
              <a:extLst>
                <a:ext uri="{FF2B5EF4-FFF2-40B4-BE49-F238E27FC236}">
                  <a16:creationId xmlns:a16="http://schemas.microsoft.com/office/drawing/2014/main" id="{2DE32DAC-5A2A-4E4C-A6DC-9F1469E5920B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0" name="مكعب 439">
              <a:extLst>
                <a:ext uri="{FF2B5EF4-FFF2-40B4-BE49-F238E27FC236}">
                  <a16:creationId xmlns:a16="http://schemas.microsoft.com/office/drawing/2014/main" id="{7E5C7437-412F-470D-9957-0486B8A5720F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1" name="مكعب 440">
              <a:extLst>
                <a:ext uri="{FF2B5EF4-FFF2-40B4-BE49-F238E27FC236}">
                  <a16:creationId xmlns:a16="http://schemas.microsoft.com/office/drawing/2014/main" id="{89384941-7169-4536-90E2-267F3695F22B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2" name="مكعب 441">
              <a:extLst>
                <a:ext uri="{FF2B5EF4-FFF2-40B4-BE49-F238E27FC236}">
                  <a16:creationId xmlns:a16="http://schemas.microsoft.com/office/drawing/2014/main" id="{FD28607D-3143-4336-A1F0-739631ACA4A9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43" name="مجموعة 442">
            <a:extLst>
              <a:ext uri="{FF2B5EF4-FFF2-40B4-BE49-F238E27FC236}">
                <a16:creationId xmlns:a16="http://schemas.microsoft.com/office/drawing/2014/main" id="{CAA2113D-AC32-4D8D-A067-A7EBF792A477}"/>
              </a:ext>
            </a:extLst>
          </p:cNvPr>
          <p:cNvGrpSpPr/>
          <p:nvPr/>
        </p:nvGrpSpPr>
        <p:grpSpPr>
          <a:xfrm>
            <a:off x="1457316" y="4449766"/>
            <a:ext cx="211770" cy="1304858"/>
            <a:chOff x="3278249" y="1981640"/>
            <a:chExt cx="213156" cy="1543690"/>
          </a:xfrm>
        </p:grpSpPr>
        <p:sp>
          <p:nvSpPr>
            <p:cNvPr id="444" name="مكعب 443">
              <a:extLst>
                <a:ext uri="{FF2B5EF4-FFF2-40B4-BE49-F238E27FC236}">
                  <a16:creationId xmlns:a16="http://schemas.microsoft.com/office/drawing/2014/main" id="{88C3C484-11D1-4278-9B56-49950D8A3400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5" name="مكعب 444">
              <a:extLst>
                <a:ext uri="{FF2B5EF4-FFF2-40B4-BE49-F238E27FC236}">
                  <a16:creationId xmlns:a16="http://schemas.microsoft.com/office/drawing/2014/main" id="{E5FE04DE-C02F-4DE3-98D6-E36C8D075F6C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6" name="مكعب 445">
              <a:extLst>
                <a:ext uri="{FF2B5EF4-FFF2-40B4-BE49-F238E27FC236}">
                  <a16:creationId xmlns:a16="http://schemas.microsoft.com/office/drawing/2014/main" id="{831FA740-EF4C-495B-8BDF-908E4C6F0D22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7" name="مكعب 446">
              <a:extLst>
                <a:ext uri="{FF2B5EF4-FFF2-40B4-BE49-F238E27FC236}">
                  <a16:creationId xmlns:a16="http://schemas.microsoft.com/office/drawing/2014/main" id="{D0794381-8B10-4AFF-BE3A-EA9A696D093F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8" name="مكعب 447">
              <a:extLst>
                <a:ext uri="{FF2B5EF4-FFF2-40B4-BE49-F238E27FC236}">
                  <a16:creationId xmlns:a16="http://schemas.microsoft.com/office/drawing/2014/main" id="{3CE3F54B-D249-4717-B69C-8DE90F114CDF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9" name="مكعب 448">
              <a:extLst>
                <a:ext uri="{FF2B5EF4-FFF2-40B4-BE49-F238E27FC236}">
                  <a16:creationId xmlns:a16="http://schemas.microsoft.com/office/drawing/2014/main" id="{A8B0B0E9-2745-413F-9F01-27D80EDA3757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0" name="مكعب 449">
              <a:extLst>
                <a:ext uri="{FF2B5EF4-FFF2-40B4-BE49-F238E27FC236}">
                  <a16:creationId xmlns:a16="http://schemas.microsoft.com/office/drawing/2014/main" id="{68795182-C307-44A9-8F4A-8ADA7669CEE3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1" name="مكعب 450">
              <a:extLst>
                <a:ext uri="{FF2B5EF4-FFF2-40B4-BE49-F238E27FC236}">
                  <a16:creationId xmlns:a16="http://schemas.microsoft.com/office/drawing/2014/main" id="{2B5F62A0-9F1C-4409-82D1-FC08B6A8C6C3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2" name="مكعب 451">
              <a:extLst>
                <a:ext uri="{FF2B5EF4-FFF2-40B4-BE49-F238E27FC236}">
                  <a16:creationId xmlns:a16="http://schemas.microsoft.com/office/drawing/2014/main" id="{6F68F11A-9F42-4F1D-B1F9-8B5894E59316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3" name="مكعب 452">
              <a:extLst>
                <a:ext uri="{FF2B5EF4-FFF2-40B4-BE49-F238E27FC236}">
                  <a16:creationId xmlns:a16="http://schemas.microsoft.com/office/drawing/2014/main" id="{6153FFE0-B643-475F-A3AA-AEEE910BC299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61" name="مكعب 460">
            <a:extLst>
              <a:ext uri="{FF2B5EF4-FFF2-40B4-BE49-F238E27FC236}">
                <a16:creationId xmlns:a16="http://schemas.microsoft.com/office/drawing/2014/main" id="{2FE8B91D-28B3-4803-BBCF-FEA740AE8688}"/>
              </a:ext>
            </a:extLst>
          </p:cNvPr>
          <p:cNvSpPr/>
          <p:nvPr/>
        </p:nvSpPr>
        <p:spPr>
          <a:xfrm flipH="1">
            <a:off x="2642429" y="503659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2" name="مكعب 461">
            <a:extLst>
              <a:ext uri="{FF2B5EF4-FFF2-40B4-BE49-F238E27FC236}">
                <a16:creationId xmlns:a16="http://schemas.microsoft.com/office/drawing/2014/main" id="{C4C2DEFF-CFA8-4A61-A8B3-FA20219557EC}"/>
              </a:ext>
            </a:extLst>
          </p:cNvPr>
          <p:cNvSpPr/>
          <p:nvPr/>
        </p:nvSpPr>
        <p:spPr>
          <a:xfrm flipH="1">
            <a:off x="2636518" y="480596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3" name="مكعب 462">
            <a:extLst>
              <a:ext uri="{FF2B5EF4-FFF2-40B4-BE49-F238E27FC236}">
                <a16:creationId xmlns:a16="http://schemas.microsoft.com/office/drawing/2014/main" id="{DB3B1141-0119-4C1B-80E8-12E03085B0EF}"/>
              </a:ext>
            </a:extLst>
          </p:cNvPr>
          <p:cNvSpPr/>
          <p:nvPr/>
        </p:nvSpPr>
        <p:spPr>
          <a:xfrm flipH="1">
            <a:off x="2609435" y="457415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64" name="رابط مستقيم 463">
            <a:extLst>
              <a:ext uri="{FF2B5EF4-FFF2-40B4-BE49-F238E27FC236}">
                <a16:creationId xmlns:a16="http://schemas.microsoft.com/office/drawing/2014/main" id="{CD80C22D-8B57-4BCD-B0E3-70C0DBED2258}"/>
              </a:ext>
            </a:extLst>
          </p:cNvPr>
          <p:cNvCxnSpPr/>
          <p:nvPr/>
        </p:nvCxnSpPr>
        <p:spPr>
          <a:xfrm flipH="1">
            <a:off x="5123489" y="5217227"/>
            <a:ext cx="316582" cy="189958"/>
          </a:xfrm>
          <a:prstGeom prst="line">
            <a:avLst/>
          </a:prstGeom>
          <a:ln>
            <a:solidFill>
              <a:srgbClr val="DE4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رابط مستقيم 464">
            <a:extLst>
              <a:ext uri="{FF2B5EF4-FFF2-40B4-BE49-F238E27FC236}">
                <a16:creationId xmlns:a16="http://schemas.microsoft.com/office/drawing/2014/main" id="{1AA60A48-2589-41B2-A83E-DCD8ED9B16D8}"/>
              </a:ext>
            </a:extLst>
          </p:cNvPr>
          <p:cNvCxnSpPr/>
          <p:nvPr/>
        </p:nvCxnSpPr>
        <p:spPr>
          <a:xfrm flipH="1">
            <a:off x="3809160" y="5217227"/>
            <a:ext cx="316582" cy="189958"/>
          </a:xfrm>
          <a:prstGeom prst="line">
            <a:avLst/>
          </a:prstGeom>
          <a:ln>
            <a:solidFill>
              <a:srgbClr val="DE4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6" name="مربع نص 465">
            <a:extLst>
              <a:ext uri="{FF2B5EF4-FFF2-40B4-BE49-F238E27FC236}">
                <a16:creationId xmlns:a16="http://schemas.microsoft.com/office/drawing/2014/main" id="{90658125-25BE-4F5F-879C-B3F8C8D50210}"/>
              </a:ext>
            </a:extLst>
          </p:cNvPr>
          <p:cNvSpPr txBox="1"/>
          <p:nvPr/>
        </p:nvSpPr>
        <p:spPr>
          <a:xfrm>
            <a:off x="3604842" y="4702808"/>
            <a:ext cx="51179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lang="ar-SA" sz="20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67" name="مربع نص 466">
            <a:extLst>
              <a:ext uri="{FF2B5EF4-FFF2-40B4-BE49-F238E27FC236}">
                <a16:creationId xmlns:a16="http://schemas.microsoft.com/office/drawing/2014/main" id="{4EDEDA24-68A9-4A24-9EB1-A2E09AA5D9EC}"/>
              </a:ext>
            </a:extLst>
          </p:cNvPr>
          <p:cNvSpPr txBox="1"/>
          <p:nvPr/>
        </p:nvSpPr>
        <p:spPr>
          <a:xfrm>
            <a:off x="5024899" y="4712645"/>
            <a:ext cx="51179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12</a:t>
            </a:r>
            <a:endParaRPr lang="ar-SA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75" name="مربع نص 474">
            <a:extLst>
              <a:ext uri="{FF2B5EF4-FFF2-40B4-BE49-F238E27FC236}">
                <a16:creationId xmlns:a16="http://schemas.microsoft.com/office/drawing/2014/main" id="{581A01A2-5CB7-48C2-BF21-103A856124F8}"/>
              </a:ext>
            </a:extLst>
          </p:cNvPr>
          <p:cNvSpPr txBox="1"/>
          <p:nvPr/>
        </p:nvSpPr>
        <p:spPr>
          <a:xfrm>
            <a:off x="4915042" y="5786032"/>
            <a:ext cx="51179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  <a:endParaRPr lang="ar-SA" sz="20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54" name="صورة 153">
            <a:extLst>
              <a:ext uri="{FF2B5EF4-FFF2-40B4-BE49-F238E27FC236}">
                <a16:creationId xmlns:a16="http://schemas.microsoft.com/office/drawing/2014/main" id="{6E67821D-02E4-4406-B08A-8E892FED14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7" t="64517" r="-3030" b="-3916"/>
          <a:stretch/>
        </p:blipFill>
        <p:spPr>
          <a:xfrm>
            <a:off x="10862513" y="401127"/>
            <a:ext cx="1647779" cy="15871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0D52187-F487-4B35-92AE-C44B7714ED3D}"/>
              </a:ext>
            </a:extLst>
          </p:cNvPr>
          <p:cNvSpPr txBox="1"/>
          <p:nvPr/>
        </p:nvSpPr>
        <p:spPr>
          <a:xfrm>
            <a:off x="3882703" y="255198"/>
            <a:ext cx="45617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الطرح 52 – 17 =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BD6B02A-D6A1-42F9-AD07-318FBBE92761}"/>
              </a:ext>
            </a:extLst>
          </p:cNvPr>
          <p:cNvSpPr txBox="1"/>
          <p:nvPr/>
        </p:nvSpPr>
        <p:spPr>
          <a:xfrm>
            <a:off x="9127841" y="98647"/>
            <a:ext cx="97753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أستعد</a:t>
            </a: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8BE2D7E-3847-4663-AF76-BF6FF12743A3}"/>
              </a:ext>
            </a:extLst>
          </p:cNvPr>
          <p:cNvSpPr txBox="1"/>
          <p:nvPr/>
        </p:nvSpPr>
        <p:spPr>
          <a:xfrm>
            <a:off x="9748990" y="797427"/>
            <a:ext cx="1370346" cy="400110"/>
          </a:xfrm>
          <a:prstGeom prst="homePlate">
            <a:avLst>
              <a:gd name="adj" fmla="val 91981"/>
            </a:avLst>
          </a:prstGeom>
          <a:solidFill>
            <a:srgbClr val="F9DBD9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 الأولى </a:t>
            </a:r>
          </a:p>
        </p:txBody>
      </p:sp>
      <p:graphicFrame>
        <p:nvGraphicFramePr>
          <p:cNvPr id="12" name="جدول 2">
            <a:extLst>
              <a:ext uri="{FF2B5EF4-FFF2-40B4-BE49-F238E27FC236}">
                <a16:creationId xmlns:a16="http://schemas.microsoft.com/office/drawing/2014/main" id="{FFCA2A8D-5908-47CC-9F74-B1F52B4A7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598940"/>
              </p:ext>
            </p:extLst>
          </p:nvPr>
        </p:nvGraphicFramePr>
        <p:xfrm>
          <a:off x="8301541" y="1846793"/>
          <a:ext cx="2654840" cy="1828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16878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1937962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33007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320309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13" name="مكعب 12">
            <a:extLst>
              <a:ext uri="{FF2B5EF4-FFF2-40B4-BE49-F238E27FC236}">
                <a16:creationId xmlns:a16="http://schemas.microsoft.com/office/drawing/2014/main" id="{5DA03194-2FCC-4DF6-AB9A-6E2115ACB23F}"/>
              </a:ext>
            </a:extLst>
          </p:cNvPr>
          <p:cNvSpPr/>
          <p:nvPr/>
        </p:nvSpPr>
        <p:spPr>
          <a:xfrm flipH="1">
            <a:off x="7961216" y="307934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كعب 13">
            <a:extLst>
              <a:ext uri="{FF2B5EF4-FFF2-40B4-BE49-F238E27FC236}">
                <a16:creationId xmlns:a16="http://schemas.microsoft.com/office/drawing/2014/main" id="{65727563-096B-4AD7-8D09-F711DAFB591E}"/>
              </a:ext>
            </a:extLst>
          </p:cNvPr>
          <p:cNvSpPr/>
          <p:nvPr/>
        </p:nvSpPr>
        <p:spPr>
          <a:xfrm flipH="1">
            <a:off x="7961216" y="2807144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2ED34C50-7E04-4752-8ABD-925E06E56942}"/>
              </a:ext>
            </a:extLst>
          </p:cNvPr>
          <p:cNvGrpSpPr/>
          <p:nvPr/>
        </p:nvGrpSpPr>
        <p:grpSpPr>
          <a:xfrm>
            <a:off x="7542828" y="1992763"/>
            <a:ext cx="211770" cy="1304858"/>
            <a:chOff x="3278249" y="1981640"/>
            <a:chExt cx="213156" cy="1543690"/>
          </a:xfrm>
        </p:grpSpPr>
        <p:sp>
          <p:nvSpPr>
            <p:cNvPr id="18" name="مكعب 17">
              <a:extLst>
                <a:ext uri="{FF2B5EF4-FFF2-40B4-BE49-F238E27FC236}">
                  <a16:creationId xmlns:a16="http://schemas.microsoft.com/office/drawing/2014/main" id="{87DA747D-50FC-4805-A925-991DAC6B598F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مكعب 18">
              <a:extLst>
                <a:ext uri="{FF2B5EF4-FFF2-40B4-BE49-F238E27FC236}">
                  <a16:creationId xmlns:a16="http://schemas.microsoft.com/office/drawing/2014/main" id="{0B50ADE2-947B-4CCA-AF2C-4447C1CE5CA3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مكعب 19">
              <a:extLst>
                <a:ext uri="{FF2B5EF4-FFF2-40B4-BE49-F238E27FC236}">
                  <a16:creationId xmlns:a16="http://schemas.microsoft.com/office/drawing/2014/main" id="{DAB7CDDE-E705-41EF-8BB5-BDC714E79B3D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مكعب 20">
              <a:extLst>
                <a:ext uri="{FF2B5EF4-FFF2-40B4-BE49-F238E27FC236}">
                  <a16:creationId xmlns:a16="http://schemas.microsoft.com/office/drawing/2014/main" id="{03183E56-6ABE-43BD-A163-BBC0B9C8D05B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مكعب 21">
              <a:extLst>
                <a:ext uri="{FF2B5EF4-FFF2-40B4-BE49-F238E27FC236}">
                  <a16:creationId xmlns:a16="http://schemas.microsoft.com/office/drawing/2014/main" id="{DBD27D2D-7867-470E-921A-AA5687FC1BB9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مكعب 22">
              <a:extLst>
                <a:ext uri="{FF2B5EF4-FFF2-40B4-BE49-F238E27FC236}">
                  <a16:creationId xmlns:a16="http://schemas.microsoft.com/office/drawing/2014/main" id="{2746ADED-E8A8-456D-BCB7-DA4DF3BAF060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مكعب 23">
              <a:extLst>
                <a:ext uri="{FF2B5EF4-FFF2-40B4-BE49-F238E27FC236}">
                  <a16:creationId xmlns:a16="http://schemas.microsoft.com/office/drawing/2014/main" id="{3ECD600F-E46E-45E7-A778-20452E55475F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مكعب 24">
              <a:extLst>
                <a:ext uri="{FF2B5EF4-FFF2-40B4-BE49-F238E27FC236}">
                  <a16:creationId xmlns:a16="http://schemas.microsoft.com/office/drawing/2014/main" id="{C3391DAF-B625-4483-AE38-E3E5EB204BAB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مكعب 25">
              <a:extLst>
                <a:ext uri="{FF2B5EF4-FFF2-40B4-BE49-F238E27FC236}">
                  <a16:creationId xmlns:a16="http://schemas.microsoft.com/office/drawing/2014/main" id="{A9E47225-E691-40C2-A296-C836CBD3B098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مكعب 26">
              <a:extLst>
                <a:ext uri="{FF2B5EF4-FFF2-40B4-BE49-F238E27FC236}">
                  <a16:creationId xmlns:a16="http://schemas.microsoft.com/office/drawing/2014/main" id="{80ABC201-A8AE-4292-AD66-42A3EF7DC732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01521A6B-EFE9-4798-AA9A-F50B894974D0}"/>
              </a:ext>
            </a:extLst>
          </p:cNvPr>
          <p:cNvGrpSpPr/>
          <p:nvPr/>
        </p:nvGrpSpPr>
        <p:grpSpPr>
          <a:xfrm>
            <a:off x="7213298" y="1992763"/>
            <a:ext cx="211770" cy="1304858"/>
            <a:chOff x="3278249" y="1981640"/>
            <a:chExt cx="213156" cy="1543690"/>
          </a:xfrm>
        </p:grpSpPr>
        <p:sp>
          <p:nvSpPr>
            <p:cNvPr id="29" name="مكعب 28">
              <a:extLst>
                <a:ext uri="{FF2B5EF4-FFF2-40B4-BE49-F238E27FC236}">
                  <a16:creationId xmlns:a16="http://schemas.microsoft.com/office/drawing/2014/main" id="{DC7692AA-49F1-4EF9-BCBC-347B50FAFBD5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مكعب 29">
              <a:extLst>
                <a:ext uri="{FF2B5EF4-FFF2-40B4-BE49-F238E27FC236}">
                  <a16:creationId xmlns:a16="http://schemas.microsoft.com/office/drawing/2014/main" id="{37D02252-FEDF-4A5C-ACF6-CA157BC764B2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مكعب 30">
              <a:extLst>
                <a:ext uri="{FF2B5EF4-FFF2-40B4-BE49-F238E27FC236}">
                  <a16:creationId xmlns:a16="http://schemas.microsoft.com/office/drawing/2014/main" id="{7808E95B-986E-43E3-8024-6654A88CA6B6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مكعب 31">
              <a:extLst>
                <a:ext uri="{FF2B5EF4-FFF2-40B4-BE49-F238E27FC236}">
                  <a16:creationId xmlns:a16="http://schemas.microsoft.com/office/drawing/2014/main" id="{332C0DA5-57D2-4242-8E01-19405A703CE8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مكعب 32">
              <a:extLst>
                <a:ext uri="{FF2B5EF4-FFF2-40B4-BE49-F238E27FC236}">
                  <a16:creationId xmlns:a16="http://schemas.microsoft.com/office/drawing/2014/main" id="{A25290FF-E9FA-4474-905B-CFF90DC493B6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مكعب 33">
              <a:extLst>
                <a:ext uri="{FF2B5EF4-FFF2-40B4-BE49-F238E27FC236}">
                  <a16:creationId xmlns:a16="http://schemas.microsoft.com/office/drawing/2014/main" id="{080C218E-43E2-436D-AB83-6C92B8F4262E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مكعب 34">
              <a:extLst>
                <a:ext uri="{FF2B5EF4-FFF2-40B4-BE49-F238E27FC236}">
                  <a16:creationId xmlns:a16="http://schemas.microsoft.com/office/drawing/2014/main" id="{18CF3A41-7963-4EF5-AAE9-D6D74E23B41A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مكعب 35">
              <a:extLst>
                <a:ext uri="{FF2B5EF4-FFF2-40B4-BE49-F238E27FC236}">
                  <a16:creationId xmlns:a16="http://schemas.microsoft.com/office/drawing/2014/main" id="{4F3701F3-8DC4-40F3-8069-75E2B8B95B88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مكعب 36">
              <a:extLst>
                <a:ext uri="{FF2B5EF4-FFF2-40B4-BE49-F238E27FC236}">
                  <a16:creationId xmlns:a16="http://schemas.microsoft.com/office/drawing/2014/main" id="{090BA55B-C605-4E21-B61D-E4DA1F79A76B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مكعب 37">
              <a:extLst>
                <a:ext uri="{FF2B5EF4-FFF2-40B4-BE49-F238E27FC236}">
                  <a16:creationId xmlns:a16="http://schemas.microsoft.com/office/drawing/2014/main" id="{D32878EE-779A-4A0E-BE09-71AD2762EF86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F01C1D04-0302-4D01-92EB-9DDB3724C8B5}"/>
              </a:ext>
            </a:extLst>
          </p:cNvPr>
          <p:cNvSpPr txBox="1"/>
          <p:nvPr/>
        </p:nvSpPr>
        <p:spPr>
          <a:xfrm>
            <a:off x="8504306" y="797427"/>
            <a:ext cx="1243994" cy="400110"/>
          </a:xfrm>
          <a:prstGeom prst="rect">
            <a:avLst/>
          </a:prstGeom>
          <a:solidFill>
            <a:srgbClr val="FAD089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أمثل العدد 52 </a:t>
            </a:r>
          </a:p>
        </p:txBody>
      </p: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88183010-5A80-423F-8BE7-67C68F73ED16}"/>
              </a:ext>
            </a:extLst>
          </p:cNvPr>
          <p:cNvGrpSpPr/>
          <p:nvPr/>
        </p:nvGrpSpPr>
        <p:grpSpPr>
          <a:xfrm>
            <a:off x="6897970" y="1992763"/>
            <a:ext cx="211770" cy="1304858"/>
            <a:chOff x="3278249" y="1981640"/>
            <a:chExt cx="213156" cy="1543690"/>
          </a:xfrm>
        </p:grpSpPr>
        <p:sp>
          <p:nvSpPr>
            <p:cNvPr id="41" name="مكعب 40">
              <a:extLst>
                <a:ext uri="{FF2B5EF4-FFF2-40B4-BE49-F238E27FC236}">
                  <a16:creationId xmlns:a16="http://schemas.microsoft.com/office/drawing/2014/main" id="{979C9AB2-8F3F-4E20-90F1-BF31EB417631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مكعب 41">
              <a:extLst>
                <a:ext uri="{FF2B5EF4-FFF2-40B4-BE49-F238E27FC236}">
                  <a16:creationId xmlns:a16="http://schemas.microsoft.com/office/drawing/2014/main" id="{9544A6B4-94B9-4FCE-B203-8E15992C8296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مكعب 42">
              <a:extLst>
                <a:ext uri="{FF2B5EF4-FFF2-40B4-BE49-F238E27FC236}">
                  <a16:creationId xmlns:a16="http://schemas.microsoft.com/office/drawing/2014/main" id="{3EA0ABF3-461F-401A-BE91-C378B656C088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مكعب 43">
              <a:extLst>
                <a:ext uri="{FF2B5EF4-FFF2-40B4-BE49-F238E27FC236}">
                  <a16:creationId xmlns:a16="http://schemas.microsoft.com/office/drawing/2014/main" id="{291595AD-A23E-4F03-BA90-57F729A4C896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مكعب 44">
              <a:extLst>
                <a:ext uri="{FF2B5EF4-FFF2-40B4-BE49-F238E27FC236}">
                  <a16:creationId xmlns:a16="http://schemas.microsoft.com/office/drawing/2014/main" id="{B042E4E4-1D2D-4A15-BCB7-4C0847F8CEE1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مكعب 45">
              <a:extLst>
                <a:ext uri="{FF2B5EF4-FFF2-40B4-BE49-F238E27FC236}">
                  <a16:creationId xmlns:a16="http://schemas.microsoft.com/office/drawing/2014/main" id="{280E7E0B-AFF0-4E91-A407-2EB0B761466F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مكعب 46">
              <a:extLst>
                <a:ext uri="{FF2B5EF4-FFF2-40B4-BE49-F238E27FC236}">
                  <a16:creationId xmlns:a16="http://schemas.microsoft.com/office/drawing/2014/main" id="{581F3CC1-C0C4-4168-9BEA-D8F9924CE23F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مكعب 47">
              <a:extLst>
                <a:ext uri="{FF2B5EF4-FFF2-40B4-BE49-F238E27FC236}">
                  <a16:creationId xmlns:a16="http://schemas.microsoft.com/office/drawing/2014/main" id="{B3E10865-57FC-4BC2-90ED-AEAFB91AEF00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مكعب 48">
              <a:extLst>
                <a:ext uri="{FF2B5EF4-FFF2-40B4-BE49-F238E27FC236}">
                  <a16:creationId xmlns:a16="http://schemas.microsoft.com/office/drawing/2014/main" id="{9F4E638F-EE8E-4330-A2D0-A2D30AC01779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مكعب 49">
              <a:extLst>
                <a:ext uri="{FF2B5EF4-FFF2-40B4-BE49-F238E27FC236}">
                  <a16:creationId xmlns:a16="http://schemas.microsoft.com/office/drawing/2014/main" id="{15C1770A-54AE-474A-B245-0CB49E4D4998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197D7FBB-BC9D-4A4E-B295-91E35A66B5B7}"/>
              </a:ext>
            </a:extLst>
          </p:cNvPr>
          <p:cNvSpPr txBox="1"/>
          <p:nvPr/>
        </p:nvSpPr>
        <p:spPr>
          <a:xfrm>
            <a:off x="8897882" y="2583355"/>
            <a:ext cx="184442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2             5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C2A31C9-F8F3-47FB-9DEA-E1905B7BCAED}"/>
              </a:ext>
            </a:extLst>
          </p:cNvPr>
          <p:cNvSpPr txBox="1"/>
          <p:nvPr/>
        </p:nvSpPr>
        <p:spPr>
          <a:xfrm>
            <a:off x="8919846" y="2897402"/>
            <a:ext cx="184442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7             1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53" name="رابط مستقيم 52">
            <a:extLst>
              <a:ext uri="{FF2B5EF4-FFF2-40B4-BE49-F238E27FC236}">
                <a16:creationId xmlns:a16="http://schemas.microsoft.com/office/drawing/2014/main" id="{33704A6B-A543-45AB-AAE6-28A2DACBA651}"/>
              </a:ext>
            </a:extLst>
          </p:cNvPr>
          <p:cNvCxnSpPr/>
          <p:nvPr/>
        </p:nvCxnSpPr>
        <p:spPr>
          <a:xfrm>
            <a:off x="8277791" y="3345985"/>
            <a:ext cx="30580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علامة الطرح 53">
            <a:extLst>
              <a:ext uri="{FF2B5EF4-FFF2-40B4-BE49-F238E27FC236}">
                <a16:creationId xmlns:a16="http://schemas.microsoft.com/office/drawing/2014/main" id="{438C5E2F-49E7-4E79-B3D7-0D3D6B2C66A3}"/>
              </a:ext>
            </a:extLst>
          </p:cNvPr>
          <p:cNvSpPr/>
          <p:nvPr/>
        </p:nvSpPr>
        <p:spPr>
          <a:xfrm>
            <a:off x="11016796" y="2984136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7ABC0E97-4119-4A3B-994C-17E293FD31FD}"/>
              </a:ext>
            </a:extLst>
          </p:cNvPr>
          <p:cNvSpPr/>
          <p:nvPr/>
        </p:nvSpPr>
        <p:spPr>
          <a:xfrm>
            <a:off x="10441768" y="2258529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مستطيل 55">
            <a:extLst>
              <a:ext uri="{FF2B5EF4-FFF2-40B4-BE49-F238E27FC236}">
                <a16:creationId xmlns:a16="http://schemas.microsoft.com/office/drawing/2014/main" id="{C53567A7-6401-4639-BA8F-5AD28FF3C700}"/>
              </a:ext>
            </a:extLst>
          </p:cNvPr>
          <p:cNvSpPr/>
          <p:nvPr/>
        </p:nvSpPr>
        <p:spPr>
          <a:xfrm>
            <a:off x="9084225" y="2266651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8CE1AB07-1F02-45EC-88C4-2491CF940AA8}"/>
              </a:ext>
            </a:extLst>
          </p:cNvPr>
          <p:cNvGrpSpPr/>
          <p:nvPr/>
        </p:nvGrpSpPr>
        <p:grpSpPr>
          <a:xfrm>
            <a:off x="6593029" y="1992763"/>
            <a:ext cx="211770" cy="1304858"/>
            <a:chOff x="3278249" y="1981640"/>
            <a:chExt cx="213156" cy="1543690"/>
          </a:xfrm>
        </p:grpSpPr>
        <p:sp>
          <p:nvSpPr>
            <p:cNvPr id="59" name="مكعب 58">
              <a:extLst>
                <a:ext uri="{FF2B5EF4-FFF2-40B4-BE49-F238E27FC236}">
                  <a16:creationId xmlns:a16="http://schemas.microsoft.com/office/drawing/2014/main" id="{C939BA5D-6BB1-457E-98C7-198AE98EA280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مكعب 59">
              <a:extLst>
                <a:ext uri="{FF2B5EF4-FFF2-40B4-BE49-F238E27FC236}">
                  <a16:creationId xmlns:a16="http://schemas.microsoft.com/office/drawing/2014/main" id="{90A2C249-77AC-4F46-BA0C-FB4CAA738BB5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مكعب 60">
              <a:extLst>
                <a:ext uri="{FF2B5EF4-FFF2-40B4-BE49-F238E27FC236}">
                  <a16:creationId xmlns:a16="http://schemas.microsoft.com/office/drawing/2014/main" id="{2B660B5F-B0DD-4199-BD7F-E3CDF6C65BC6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مكعب 61">
              <a:extLst>
                <a:ext uri="{FF2B5EF4-FFF2-40B4-BE49-F238E27FC236}">
                  <a16:creationId xmlns:a16="http://schemas.microsoft.com/office/drawing/2014/main" id="{DB46C9F5-2E61-470D-8736-480673EF6F8D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مكعب 62">
              <a:extLst>
                <a:ext uri="{FF2B5EF4-FFF2-40B4-BE49-F238E27FC236}">
                  <a16:creationId xmlns:a16="http://schemas.microsoft.com/office/drawing/2014/main" id="{96DBCDF8-1496-40E4-85C2-44ACD86A48BC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مكعب 63">
              <a:extLst>
                <a:ext uri="{FF2B5EF4-FFF2-40B4-BE49-F238E27FC236}">
                  <a16:creationId xmlns:a16="http://schemas.microsoft.com/office/drawing/2014/main" id="{2029E97B-FAFC-46FD-9DE3-A813037DF7BA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مكعب 64">
              <a:extLst>
                <a:ext uri="{FF2B5EF4-FFF2-40B4-BE49-F238E27FC236}">
                  <a16:creationId xmlns:a16="http://schemas.microsoft.com/office/drawing/2014/main" id="{D06278B4-9C93-45CC-8008-044B68075900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مكعب 65">
              <a:extLst>
                <a:ext uri="{FF2B5EF4-FFF2-40B4-BE49-F238E27FC236}">
                  <a16:creationId xmlns:a16="http://schemas.microsoft.com/office/drawing/2014/main" id="{038E1E2A-F030-4559-AA43-14EDD6BB5E52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مكعب 66">
              <a:extLst>
                <a:ext uri="{FF2B5EF4-FFF2-40B4-BE49-F238E27FC236}">
                  <a16:creationId xmlns:a16="http://schemas.microsoft.com/office/drawing/2014/main" id="{87391A4D-4E6F-41B9-B475-92B712B759D2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مكعب 67">
              <a:extLst>
                <a:ext uri="{FF2B5EF4-FFF2-40B4-BE49-F238E27FC236}">
                  <a16:creationId xmlns:a16="http://schemas.microsoft.com/office/drawing/2014/main" id="{D98C26D0-5B61-4B21-AF8E-FEB3FBC38C94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DC55CB07-35A0-4A4C-9D8B-90010E1EE1B8}"/>
              </a:ext>
            </a:extLst>
          </p:cNvPr>
          <p:cNvGrpSpPr/>
          <p:nvPr/>
        </p:nvGrpSpPr>
        <p:grpSpPr>
          <a:xfrm>
            <a:off x="6277580" y="1992763"/>
            <a:ext cx="211770" cy="1304858"/>
            <a:chOff x="3278249" y="1981640"/>
            <a:chExt cx="213156" cy="1543690"/>
          </a:xfrm>
        </p:grpSpPr>
        <p:sp>
          <p:nvSpPr>
            <p:cNvPr id="70" name="مكعب 69">
              <a:extLst>
                <a:ext uri="{FF2B5EF4-FFF2-40B4-BE49-F238E27FC236}">
                  <a16:creationId xmlns:a16="http://schemas.microsoft.com/office/drawing/2014/main" id="{3CE22B54-FE6D-4DCD-9225-D505B43E6B3A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" name="مكعب 70">
              <a:extLst>
                <a:ext uri="{FF2B5EF4-FFF2-40B4-BE49-F238E27FC236}">
                  <a16:creationId xmlns:a16="http://schemas.microsoft.com/office/drawing/2014/main" id="{D54EAD5B-0F96-423C-82D9-74BAACA22E39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مكعب 71">
              <a:extLst>
                <a:ext uri="{FF2B5EF4-FFF2-40B4-BE49-F238E27FC236}">
                  <a16:creationId xmlns:a16="http://schemas.microsoft.com/office/drawing/2014/main" id="{8F9980BF-16A4-435B-9803-A0278F0A2FA2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مكعب 72">
              <a:extLst>
                <a:ext uri="{FF2B5EF4-FFF2-40B4-BE49-F238E27FC236}">
                  <a16:creationId xmlns:a16="http://schemas.microsoft.com/office/drawing/2014/main" id="{BF294F6F-387B-4A96-AC5C-EAFD7A0CFBBF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" name="مكعب 73">
              <a:extLst>
                <a:ext uri="{FF2B5EF4-FFF2-40B4-BE49-F238E27FC236}">
                  <a16:creationId xmlns:a16="http://schemas.microsoft.com/office/drawing/2014/main" id="{51178964-E65B-4E3D-BA70-8D467E9B8E54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مكعب 74">
              <a:extLst>
                <a:ext uri="{FF2B5EF4-FFF2-40B4-BE49-F238E27FC236}">
                  <a16:creationId xmlns:a16="http://schemas.microsoft.com/office/drawing/2014/main" id="{B197D985-6374-4976-9557-D22521226419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مكعب 75">
              <a:extLst>
                <a:ext uri="{FF2B5EF4-FFF2-40B4-BE49-F238E27FC236}">
                  <a16:creationId xmlns:a16="http://schemas.microsoft.com/office/drawing/2014/main" id="{5454EFC9-DCC3-405F-9F9D-F2F47CBA0F7C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مكعب 76">
              <a:extLst>
                <a:ext uri="{FF2B5EF4-FFF2-40B4-BE49-F238E27FC236}">
                  <a16:creationId xmlns:a16="http://schemas.microsoft.com/office/drawing/2014/main" id="{BE5A27A7-2232-4C4F-BE06-369321195695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" name="مكعب 77">
              <a:extLst>
                <a:ext uri="{FF2B5EF4-FFF2-40B4-BE49-F238E27FC236}">
                  <a16:creationId xmlns:a16="http://schemas.microsoft.com/office/drawing/2014/main" id="{E9A92BF1-0857-4A93-9FF8-62450F39EF2F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" name="مكعب 78">
              <a:extLst>
                <a:ext uri="{FF2B5EF4-FFF2-40B4-BE49-F238E27FC236}">
                  <a16:creationId xmlns:a16="http://schemas.microsoft.com/office/drawing/2014/main" id="{C61EA555-74BC-45E0-8B3B-3F383F52D786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E7B3572C-A944-41BB-A668-F56A1585487C}"/>
              </a:ext>
            </a:extLst>
          </p:cNvPr>
          <p:cNvSpPr txBox="1"/>
          <p:nvPr/>
        </p:nvSpPr>
        <p:spPr>
          <a:xfrm>
            <a:off x="8067101" y="1328590"/>
            <a:ext cx="29857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أستطيع أن أطرح 7 آحاد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؟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48" name="صورة 147">
            <a:extLst>
              <a:ext uri="{FF2B5EF4-FFF2-40B4-BE49-F238E27FC236}">
                <a16:creationId xmlns:a16="http://schemas.microsoft.com/office/drawing/2014/main" id="{A9569575-1538-46C3-AF8C-5020F7E6B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45" y="-84087"/>
            <a:ext cx="1222995" cy="978397"/>
          </a:xfrm>
          <a:prstGeom prst="rect">
            <a:avLst/>
          </a:prstGeom>
        </p:spPr>
      </p:pic>
      <p:pic>
        <p:nvPicPr>
          <p:cNvPr id="149" name="صورة 148">
            <a:extLst>
              <a:ext uri="{FF2B5EF4-FFF2-40B4-BE49-F238E27FC236}">
                <a16:creationId xmlns:a16="http://schemas.microsoft.com/office/drawing/2014/main" id="{337039FE-BB4B-469C-8B78-BA00D6184F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" t="65909" r="73762" b="-5308"/>
          <a:stretch/>
        </p:blipFill>
        <p:spPr>
          <a:xfrm>
            <a:off x="-132535" y="4628007"/>
            <a:ext cx="2174202" cy="2094250"/>
          </a:xfrm>
          <a:prstGeom prst="rect">
            <a:avLst/>
          </a:prstGeom>
        </p:spPr>
      </p:pic>
      <p:pic>
        <p:nvPicPr>
          <p:cNvPr id="150" name="صورة 149">
            <a:extLst>
              <a:ext uri="{FF2B5EF4-FFF2-40B4-BE49-F238E27FC236}">
                <a16:creationId xmlns:a16="http://schemas.microsoft.com/office/drawing/2014/main" id="{FCA69B48-5D7C-40E2-8D80-125BBEF786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1" t="7188" r="49116" b="53413"/>
          <a:stretch/>
        </p:blipFill>
        <p:spPr>
          <a:xfrm>
            <a:off x="-350936" y="95884"/>
            <a:ext cx="2043282" cy="1968143"/>
          </a:xfrm>
          <a:prstGeom prst="rect">
            <a:avLst/>
          </a:prstGeom>
        </p:spPr>
      </p:pic>
      <p:pic>
        <p:nvPicPr>
          <p:cNvPr id="151" name="صورة 150">
            <a:extLst>
              <a:ext uri="{FF2B5EF4-FFF2-40B4-BE49-F238E27FC236}">
                <a16:creationId xmlns:a16="http://schemas.microsoft.com/office/drawing/2014/main" id="{8997D4AB-ECF8-42CC-AE95-7CDCC2FA45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10260" r="75927" b="50341"/>
          <a:stretch/>
        </p:blipFill>
        <p:spPr>
          <a:xfrm>
            <a:off x="-567392" y="991712"/>
            <a:ext cx="1647779" cy="1587185"/>
          </a:xfrm>
          <a:prstGeom prst="rect">
            <a:avLst/>
          </a:prstGeom>
        </p:spPr>
      </p:pic>
      <p:pic>
        <p:nvPicPr>
          <p:cNvPr id="152" name="صورة 151">
            <a:extLst>
              <a:ext uri="{FF2B5EF4-FFF2-40B4-BE49-F238E27FC236}">
                <a16:creationId xmlns:a16="http://schemas.microsoft.com/office/drawing/2014/main" id="{50DE6865-E48B-48C7-8837-52E2DE1C6B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0" t="64095" r="51377" b="-3494"/>
          <a:stretch/>
        </p:blipFill>
        <p:spPr>
          <a:xfrm>
            <a:off x="268073" y="5150720"/>
            <a:ext cx="2281667" cy="2197763"/>
          </a:xfrm>
          <a:prstGeom prst="rect">
            <a:avLst/>
          </a:prstGeom>
        </p:spPr>
      </p:pic>
      <p:pic>
        <p:nvPicPr>
          <p:cNvPr id="153" name="صورة 152">
            <a:extLst>
              <a:ext uri="{FF2B5EF4-FFF2-40B4-BE49-F238E27FC236}">
                <a16:creationId xmlns:a16="http://schemas.microsoft.com/office/drawing/2014/main" id="{26884827-A788-4616-BF70-B60663A5D5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5" t="9159" r="21602" b="51442"/>
          <a:stretch/>
        </p:blipFill>
        <p:spPr>
          <a:xfrm>
            <a:off x="338973" y="-374868"/>
            <a:ext cx="1647779" cy="1587185"/>
          </a:xfrm>
          <a:prstGeom prst="rect">
            <a:avLst/>
          </a:prstGeom>
        </p:spPr>
      </p:pic>
      <p:sp>
        <p:nvSpPr>
          <p:cNvPr id="157" name="مربع نص 156">
            <a:extLst>
              <a:ext uri="{FF2B5EF4-FFF2-40B4-BE49-F238E27FC236}">
                <a16:creationId xmlns:a16="http://schemas.microsoft.com/office/drawing/2014/main" id="{0B51BD0C-711F-44B2-AC7C-44B1AA3A02C6}"/>
              </a:ext>
            </a:extLst>
          </p:cNvPr>
          <p:cNvSpPr txBox="1"/>
          <p:nvPr/>
        </p:nvSpPr>
        <p:spPr>
          <a:xfrm>
            <a:off x="4465260" y="747411"/>
            <a:ext cx="1370346" cy="400110"/>
          </a:xfrm>
          <a:prstGeom prst="homePlate">
            <a:avLst>
              <a:gd name="adj" fmla="val 91981"/>
            </a:avLst>
          </a:prstGeom>
          <a:solidFill>
            <a:srgbClr val="F9DBD9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 الثانية </a:t>
            </a:r>
          </a:p>
        </p:txBody>
      </p:sp>
      <p:graphicFrame>
        <p:nvGraphicFramePr>
          <p:cNvPr id="158" name="جدول 2">
            <a:extLst>
              <a:ext uri="{FF2B5EF4-FFF2-40B4-BE49-F238E27FC236}">
                <a16:creationId xmlns:a16="http://schemas.microsoft.com/office/drawing/2014/main" id="{37F4B5EE-B68B-4EE6-B360-473638CFD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15736"/>
              </p:ext>
            </p:extLst>
          </p:nvPr>
        </p:nvGraphicFramePr>
        <p:xfrm>
          <a:off x="3017811" y="1796777"/>
          <a:ext cx="2654840" cy="1828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16878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1937962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33007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320309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159" name="مكعب 158">
            <a:extLst>
              <a:ext uri="{FF2B5EF4-FFF2-40B4-BE49-F238E27FC236}">
                <a16:creationId xmlns:a16="http://schemas.microsoft.com/office/drawing/2014/main" id="{84380487-F1A4-4050-B87C-1F441FCCDC28}"/>
              </a:ext>
            </a:extLst>
          </p:cNvPr>
          <p:cNvSpPr/>
          <p:nvPr/>
        </p:nvSpPr>
        <p:spPr>
          <a:xfrm flipH="1">
            <a:off x="2686100" y="295297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0" name="مكعب 159">
            <a:extLst>
              <a:ext uri="{FF2B5EF4-FFF2-40B4-BE49-F238E27FC236}">
                <a16:creationId xmlns:a16="http://schemas.microsoft.com/office/drawing/2014/main" id="{8DD06965-C825-44CB-9802-55BFC8BBE8A3}"/>
              </a:ext>
            </a:extLst>
          </p:cNvPr>
          <p:cNvSpPr/>
          <p:nvPr/>
        </p:nvSpPr>
        <p:spPr>
          <a:xfrm flipH="1">
            <a:off x="2677486" y="273355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1" name="مجموعة 160">
            <a:extLst>
              <a:ext uri="{FF2B5EF4-FFF2-40B4-BE49-F238E27FC236}">
                <a16:creationId xmlns:a16="http://schemas.microsoft.com/office/drawing/2014/main" id="{695F983A-802F-4651-A8D2-10FCECE387F4}"/>
              </a:ext>
            </a:extLst>
          </p:cNvPr>
          <p:cNvGrpSpPr/>
          <p:nvPr/>
        </p:nvGrpSpPr>
        <p:grpSpPr>
          <a:xfrm>
            <a:off x="1764151" y="1941883"/>
            <a:ext cx="211770" cy="1304858"/>
            <a:chOff x="3278249" y="1981640"/>
            <a:chExt cx="213156" cy="1543690"/>
          </a:xfrm>
        </p:grpSpPr>
        <p:sp>
          <p:nvSpPr>
            <p:cNvPr id="162" name="مكعب 161">
              <a:extLst>
                <a:ext uri="{FF2B5EF4-FFF2-40B4-BE49-F238E27FC236}">
                  <a16:creationId xmlns:a16="http://schemas.microsoft.com/office/drawing/2014/main" id="{E329F98F-67B3-4C51-89C0-F191A4FB0254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3" name="مكعب 162">
              <a:extLst>
                <a:ext uri="{FF2B5EF4-FFF2-40B4-BE49-F238E27FC236}">
                  <a16:creationId xmlns:a16="http://schemas.microsoft.com/office/drawing/2014/main" id="{78F40BD6-A6CA-47D1-BCB7-8DC8084F9327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" name="مكعب 163">
              <a:extLst>
                <a:ext uri="{FF2B5EF4-FFF2-40B4-BE49-F238E27FC236}">
                  <a16:creationId xmlns:a16="http://schemas.microsoft.com/office/drawing/2014/main" id="{93729E42-E85C-4D56-9CA6-88018017D7FF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5" name="مكعب 164">
              <a:extLst>
                <a:ext uri="{FF2B5EF4-FFF2-40B4-BE49-F238E27FC236}">
                  <a16:creationId xmlns:a16="http://schemas.microsoft.com/office/drawing/2014/main" id="{422A8420-667E-42B1-B448-F647DCFB59B0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6" name="مكعب 165">
              <a:extLst>
                <a:ext uri="{FF2B5EF4-FFF2-40B4-BE49-F238E27FC236}">
                  <a16:creationId xmlns:a16="http://schemas.microsoft.com/office/drawing/2014/main" id="{76D5E714-3342-4142-BB5C-47E51CDC8216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" name="مكعب 166">
              <a:extLst>
                <a:ext uri="{FF2B5EF4-FFF2-40B4-BE49-F238E27FC236}">
                  <a16:creationId xmlns:a16="http://schemas.microsoft.com/office/drawing/2014/main" id="{E4F6587D-8003-48BF-A948-D22251F6110A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8" name="مكعب 167">
              <a:extLst>
                <a:ext uri="{FF2B5EF4-FFF2-40B4-BE49-F238E27FC236}">
                  <a16:creationId xmlns:a16="http://schemas.microsoft.com/office/drawing/2014/main" id="{E0F84C33-BF60-42A7-8115-8807B284523D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9" name="مكعب 168">
              <a:extLst>
                <a:ext uri="{FF2B5EF4-FFF2-40B4-BE49-F238E27FC236}">
                  <a16:creationId xmlns:a16="http://schemas.microsoft.com/office/drawing/2014/main" id="{78994048-4D1B-453B-8F2F-A8F516BFCE5C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" name="مكعب 169">
              <a:extLst>
                <a:ext uri="{FF2B5EF4-FFF2-40B4-BE49-F238E27FC236}">
                  <a16:creationId xmlns:a16="http://schemas.microsoft.com/office/drawing/2014/main" id="{480EDD8C-DB2D-493F-B505-0EC3EC5BBF8C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1" name="مكعب 170">
              <a:extLst>
                <a:ext uri="{FF2B5EF4-FFF2-40B4-BE49-F238E27FC236}">
                  <a16:creationId xmlns:a16="http://schemas.microsoft.com/office/drawing/2014/main" id="{7BC90F7C-D0A0-43CC-A0DF-16124BC46AB3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72" name="مجموعة 171">
            <a:extLst>
              <a:ext uri="{FF2B5EF4-FFF2-40B4-BE49-F238E27FC236}">
                <a16:creationId xmlns:a16="http://schemas.microsoft.com/office/drawing/2014/main" id="{FCE2493E-23B3-4F40-89E8-4A953D5470A3}"/>
              </a:ext>
            </a:extLst>
          </p:cNvPr>
          <p:cNvGrpSpPr/>
          <p:nvPr/>
        </p:nvGrpSpPr>
        <p:grpSpPr>
          <a:xfrm>
            <a:off x="1434621" y="1941883"/>
            <a:ext cx="211770" cy="1304858"/>
            <a:chOff x="3278249" y="1981640"/>
            <a:chExt cx="213156" cy="1543690"/>
          </a:xfrm>
        </p:grpSpPr>
        <p:sp>
          <p:nvSpPr>
            <p:cNvPr id="173" name="مكعب 172">
              <a:extLst>
                <a:ext uri="{FF2B5EF4-FFF2-40B4-BE49-F238E27FC236}">
                  <a16:creationId xmlns:a16="http://schemas.microsoft.com/office/drawing/2014/main" id="{9BAC211B-4F80-4C7C-B6D8-FCCC92626C9D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" name="مكعب 173">
              <a:extLst>
                <a:ext uri="{FF2B5EF4-FFF2-40B4-BE49-F238E27FC236}">
                  <a16:creationId xmlns:a16="http://schemas.microsoft.com/office/drawing/2014/main" id="{243BBF32-9A02-4D3A-8CB1-603A30DFBE74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" name="مكعب 174">
              <a:extLst>
                <a:ext uri="{FF2B5EF4-FFF2-40B4-BE49-F238E27FC236}">
                  <a16:creationId xmlns:a16="http://schemas.microsoft.com/office/drawing/2014/main" id="{7B88D9CA-0E57-4FBC-9C3C-52C30EAC5EE3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" name="مكعب 175">
              <a:extLst>
                <a:ext uri="{FF2B5EF4-FFF2-40B4-BE49-F238E27FC236}">
                  <a16:creationId xmlns:a16="http://schemas.microsoft.com/office/drawing/2014/main" id="{B947AF0D-8D00-4E73-91EF-AFD651F3121A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" name="مكعب 176">
              <a:extLst>
                <a:ext uri="{FF2B5EF4-FFF2-40B4-BE49-F238E27FC236}">
                  <a16:creationId xmlns:a16="http://schemas.microsoft.com/office/drawing/2014/main" id="{4B324C5D-9E7E-4B5B-A652-16ADB1E2DF89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8" name="مكعب 177">
              <a:extLst>
                <a:ext uri="{FF2B5EF4-FFF2-40B4-BE49-F238E27FC236}">
                  <a16:creationId xmlns:a16="http://schemas.microsoft.com/office/drawing/2014/main" id="{CD5E1B38-2D95-4241-87BC-4BD401472001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9" name="مكعب 178">
              <a:extLst>
                <a:ext uri="{FF2B5EF4-FFF2-40B4-BE49-F238E27FC236}">
                  <a16:creationId xmlns:a16="http://schemas.microsoft.com/office/drawing/2014/main" id="{9F2F5979-DDA3-46B2-BE5C-3005960ABD47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0" name="مكعب 179">
              <a:extLst>
                <a:ext uri="{FF2B5EF4-FFF2-40B4-BE49-F238E27FC236}">
                  <a16:creationId xmlns:a16="http://schemas.microsoft.com/office/drawing/2014/main" id="{92F8AB6A-817A-43EB-9231-58536C7B409E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1" name="مكعب 180">
              <a:extLst>
                <a:ext uri="{FF2B5EF4-FFF2-40B4-BE49-F238E27FC236}">
                  <a16:creationId xmlns:a16="http://schemas.microsoft.com/office/drawing/2014/main" id="{3EB9EB1F-5D8E-4D08-A6BA-4BDDF0078D96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2" name="مكعب 181">
              <a:extLst>
                <a:ext uri="{FF2B5EF4-FFF2-40B4-BE49-F238E27FC236}">
                  <a16:creationId xmlns:a16="http://schemas.microsoft.com/office/drawing/2014/main" id="{193DDC55-70DF-4A85-B016-75E3AEBAF140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3" name="مربع نص 182">
            <a:extLst>
              <a:ext uri="{FF2B5EF4-FFF2-40B4-BE49-F238E27FC236}">
                <a16:creationId xmlns:a16="http://schemas.microsoft.com/office/drawing/2014/main" id="{74653080-A6A2-4B6D-8BA3-6660433AD1C4}"/>
              </a:ext>
            </a:extLst>
          </p:cNvPr>
          <p:cNvSpPr txBox="1"/>
          <p:nvPr/>
        </p:nvSpPr>
        <p:spPr>
          <a:xfrm>
            <a:off x="3220576" y="747411"/>
            <a:ext cx="1243994" cy="400110"/>
          </a:xfrm>
          <a:prstGeom prst="rect">
            <a:avLst/>
          </a:prstGeom>
          <a:solidFill>
            <a:srgbClr val="FAD089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إعادة التجميع</a:t>
            </a:r>
          </a:p>
        </p:txBody>
      </p:sp>
      <p:grpSp>
        <p:nvGrpSpPr>
          <p:cNvPr id="184" name="مجموعة 183">
            <a:extLst>
              <a:ext uri="{FF2B5EF4-FFF2-40B4-BE49-F238E27FC236}">
                <a16:creationId xmlns:a16="http://schemas.microsoft.com/office/drawing/2014/main" id="{B9540BDB-5B9B-4289-965F-50714CF8D17A}"/>
              </a:ext>
            </a:extLst>
          </p:cNvPr>
          <p:cNvGrpSpPr/>
          <p:nvPr/>
        </p:nvGrpSpPr>
        <p:grpSpPr>
          <a:xfrm>
            <a:off x="1119293" y="1941883"/>
            <a:ext cx="211770" cy="1304858"/>
            <a:chOff x="3278249" y="1981640"/>
            <a:chExt cx="213156" cy="1543690"/>
          </a:xfrm>
        </p:grpSpPr>
        <p:sp>
          <p:nvSpPr>
            <p:cNvPr id="185" name="مكعب 184">
              <a:extLst>
                <a:ext uri="{FF2B5EF4-FFF2-40B4-BE49-F238E27FC236}">
                  <a16:creationId xmlns:a16="http://schemas.microsoft.com/office/drawing/2014/main" id="{F42E22AA-3186-472D-A2FA-48F387B1F0CC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6" name="مكعب 185">
              <a:extLst>
                <a:ext uri="{FF2B5EF4-FFF2-40B4-BE49-F238E27FC236}">
                  <a16:creationId xmlns:a16="http://schemas.microsoft.com/office/drawing/2014/main" id="{4403B82B-AFAB-49FA-8DC5-9D6502EAAF59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7" name="مكعب 186">
              <a:extLst>
                <a:ext uri="{FF2B5EF4-FFF2-40B4-BE49-F238E27FC236}">
                  <a16:creationId xmlns:a16="http://schemas.microsoft.com/office/drawing/2014/main" id="{D335F2DE-F66D-41C6-98F3-767A8DB8ABA2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8" name="مكعب 187">
              <a:extLst>
                <a:ext uri="{FF2B5EF4-FFF2-40B4-BE49-F238E27FC236}">
                  <a16:creationId xmlns:a16="http://schemas.microsoft.com/office/drawing/2014/main" id="{A4226361-96A4-4FE5-9C0A-DDF13CE057F6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9" name="مكعب 188">
              <a:extLst>
                <a:ext uri="{FF2B5EF4-FFF2-40B4-BE49-F238E27FC236}">
                  <a16:creationId xmlns:a16="http://schemas.microsoft.com/office/drawing/2014/main" id="{7A2F989B-B536-4A50-B288-5AA179854153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0" name="مكعب 189">
              <a:extLst>
                <a:ext uri="{FF2B5EF4-FFF2-40B4-BE49-F238E27FC236}">
                  <a16:creationId xmlns:a16="http://schemas.microsoft.com/office/drawing/2014/main" id="{A1870A01-2E3E-4486-A90F-9D335B2A8B1D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1" name="مكعب 190">
              <a:extLst>
                <a:ext uri="{FF2B5EF4-FFF2-40B4-BE49-F238E27FC236}">
                  <a16:creationId xmlns:a16="http://schemas.microsoft.com/office/drawing/2014/main" id="{E696E73A-93D9-42D2-865C-CC038DAAFED4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2" name="مكعب 191">
              <a:extLst>
                <a:ext uri="{FF2B5EF4-FFF2-40B4-BE49-F238E27FC236}">
                  <a16:creationId xmlns:a16="http://schemas.microsoft.com/office/drawing/2014/main" id="{502FF9E9-0F5D-4E39-8FEF-F9EA4318CE77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3" name="مكعب 192">
              <a:extLst>
                <a:ext uri="{FF2B5EF4-FFF2-40B4-BE49-F238E27FC236}">
                  <a16:creationId xmlns:a16="http://schemas.microsoft.com/office/drawing/2014/main" id="{F90EC6F8-9E8E-49BC-898F-66BACB487B6B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" name="مكعب 193">
              <a:extLst>
                <a:ext uri="{FF2B5EF4-FFF2-40B4-BE49-F238E27FC236}">
                  <a16:creationId xmlns:a16="http://schemas.microsoft.com/office/drawing/2014/main" id="{9B01E5D7-9118-4C0C-8DCE-61B7EB98F243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95" name="مربع نص 194">
            <a:extLst>
              <a:ext uri="{FF2B5EF4-FFF2-40B4-BE49-F238E27FC236}">
                <a16:creationId xmlns:a16="http://schemas.microsoft.com/office/drawing/2014/main" id="{151B129E-D2BA-46CC-A799-945EB7F0A71E}"/>
              </a:ext>
            </a:extLst>
          </p:cNvPr>
          <p:cNvSpPr txBox="1"/>
          <p:nvPr/>
        </p:nvSpPr>
        <p:spPr>
          <a:xfrm>
            <a:off x="3614152" y="2533339"/>
            <a:ext cx="184442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2             5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6" name="مربع نص 195">
            <a:extLst>
              <a:ext uri="{FF2B5EF4-FFF2-40B4-BE49-F238E27FC236}">
                <a16:creationId xmlns:a16="http://schemas.microsoft.com/office/drawing/2014/main" id="{F6139EE8-B353-43A0-84C0-6543254AA186}"/>
              </a:ext>
            </a:extLst>
          </p:cNvPr>
          <p:cNvSpPr txBox="1"/>
          <p:nvPr/>
        </p:nvSpPr>
        <p:spPr>
          <a:xfrm>
            <a:off x="3636116" y="2847386"/>
            <a:ext cx="184442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7             1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97" name="رابط مستقيم 196">
            <a:extLst>
              <a:ext uri="{FF2B5EF4-FFF2-40B4-BE49-F238E27FC236}">
                <a16:creationId xmlns:a16="http://schemas.microsoft.com/office/drawing/2014/main" id="{5EB6ADB7-4B3B-4B40-9A78-A9D1EE4BBB33}"/>
              </a:ext>
            </a:extLst>
          </p:cNvPr>
          <p:cNvCxnSpPr/>
          <p:nvPr/>
        </p:nvCxnSpPr>
        <p:spPr>
          <a:xfrm>
            <a:off x="2994061" y="3295969"/>
            <a:ext cx="30580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علامة الطرح 197">
            <a:extLst>
              <a:ext uri="{FF2B5EF4-FFF2-40B4-BE49-F238E27FC236}">
                <a16:creationId xmlns:a16="http://schemas.microsoft.com/office/drawing/2014/main" id="{50D61824-B2D6-4B15-8ACF-50472E536109}"/>
              </a:ext>
            </a:extLst>
          </p:cNvPr>
          <p:cNvSpPr/>
          <p:nvPr/>
        </p:nvSpPr>
        <p:spPr>
          <a:xfrm>
            <a:off x="5733066" y="2934120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9" name="مستطيل 198">
            <a:extLst>
              <a:ext uri="{FF2B5EF4-FFF2-40B4-BE49-F238E27FC236}">
                <a16:creationId xmlns:a16="http://schemas.microsoft.com/office/drawing/2014/main" id="{F311D382-ECEF-4987-BE3E-30C028900685}"/>
              </a:ext>
            </a:extLst>
          </p:cNvPr>
          <p:cNvSpPr/>
          <p:nvPr/>
        </p:nvSpPr>
        <p:spPr>
          <a:xfrm>
            <a:off x="5158038" y="2208513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0" name="مستطيل 199">
            <a:extLst>
              <a:ext uri="{FF2B5EF4-FFF2-40B4-BE49-F238E27FC236}">
                <a16:creationId xmlns:a16="http://schemas.microsoft.com/office/drawing/2014/main" id="{D26D7F99-B065-435D-9104-9344B7F00129}"/>
              </a:ext>
            </a:extLst>
          </p:cNvPr>
          <p:cNvSpPr/>
          <p:nvPr/>
        </p:nvSpPr>
        <p:spPr>
          <a:xfrm>
            <a:off x="3800495" y="2216635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01" name="مجموعة 200">
            <a:extLst>
              <a:ext uri="{FF2B5EF4-FFF2-40B4-BE49-F238E27FC236}">
                <a16:creationId xmlns:a16="http://schemas.microsoft.com/office/drawing/2014/main" id="{2D1FC249-78D6-496D-8F1B-C163FEC6E967}"/>
              </a:ext>
            </a:extLst>
          </p:cNvPr>
          <p:cNvGrpSpPr/>
          <p:nvPr/>
        </p:nvGrpSpPr>
        <p:grpSpPr>
          <a:xfrm>
            <a:off x="814352" y="1941883"/>
            <a:ext cx="211770" cy="1304858"/>
            <a:chOff x="3278249" y="1981640"/>
            <a:chExt cx="213156" cy="1543690"/>
          </a:xfrm>
        </p:grpSpPr>
        <p:sp>
          <p:nvSpPr>
            <p:cNvPr id="202" name="مكعب 201">
              <a:extLst>
                <a:ext uri="{FF2B5EF4-FFF2-40B4-BE49-F238E27FC236}">
                  <a16:creationId xmlns:a16="http://schemas.microsoft.com/office/drawing/2014/main" id="{902D0825-947B-4069-8098-A8A2668C50BC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3" name="مكعب 202">
              <a:extLst>
                <a:ext uri="{FF2B5EF4-FFF2-40B4-BE49-F238E27FC236}">
                  <a16:creationId xmlns:a16="http://schemas.microsoft.com/office/drawing/2014/main" id="{632B4FDC-6DE0-4700-B6FF-33EB83D30BFB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4" name="مكعب 203">
              <a:extLst>
                <a:ext uri="{FF2B5EF4-FFF2-40B4-BE49-F238E27FC236}">
                  <a16:creationId xmlns:a16="http://schemas.microsoft.com/office/drawing/2014/main" id="{D65BDBB6-4D7C-41F6-A6E2-6862178DB934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" name="مكعب 204">
              <a:extLst>
                <a:ext uri="{FF2B5EF4-FFF2-40B4-BE49-F238E27FC236}">
                  <a16:creationId xmlns:a16="http://schemas.microsoft.com/office/drawing/2014/main" id="{A29FE242-7375-42F3-9603-FA9539F3C8BC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" name="مكعب 205">
              <a:extLst>
                <a:ext uri="{FF2B5EF4-FFF2-40B4-BE49-F238E27FC236}">
                  <a16:creationId xmlns:a16="http://schemas.microsoft.com/office/drawing/2014/main" id="{393C82D1-818D-4DA2-9E61-B546A4B6C690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" name="مكعب 206">
              <a:extLst>
                <a:ext uri="{FF2B5EF4-FFF2-40B4-BE49-F238E27FC236}">
                  <a16:creationId xmlns:a16="http://schemas.microsoft.com/office/drawing/2014/main" id="{251D05FD-5A16-46DB-A33A-B24EE2E216F7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" name="مكعب 207">
              <a:extLst>
                <a:ext uri="{FF2B5EF4-FFF2-40B4-BE49-F238E27FC236}">
                  <a16:creationId xmlns:a16="http://schemas.microsoft.com/office/drawing/2014/main" id="{754E0AF1-1338-4B88-BB31-B9ACBD65495C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9" name="مكعب 208">
              <a:extLst>
                <a:ext uri="{FF2B5EF4-FFF2-40B4-BE49-F238E27FC236}">
                  <a16:creationId xmlns:a16="http://schemas.microsoft.com/office/drawing/2014/main" id="{0552BA82-55DE-4F97-9B63-542F62552CD2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0" name="مكعب 209">
              <a:extLst>
                <a:ext uri="{FF2B5EF4-FFF2-40B4-BE49-F238E27FC236}">
                  <a16:creationId xmlns:a16="http://schemas.microsoft.com/office/drawing/2014/main" id="{385E4E28-9DB9-4E2C-93C9-E72BAF333CFF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1" name="مكعب 210">
              <a:extLst>
                <a:ext uri="{FF2B5EF4-FFF2-40B4-BE49-F238E27FC236}">
                  <a16:creationId xmlns:a16="http://schemas.microsoft.com/office/drawing/2014/main" id="{8BE59552-8613-4677-A306-67147A8EE7A7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2" name="مجموعة 211">
            <a:extLst>
              <a:ext uri="{FF2B5EF4-FFF2-40B4-BE49-F238E27FC236}">
                <a16:creationId xmlns:a16="http://schemas.microsoft.com/office/drawing/2014/main" id="{2F4C19EF-7384-49AC-9488-B3D9A21B6127}"/>
              </a:ext>
            </a:extLst>
          </p:cNvPr>
          <p:cNvGrpSpPr/>
          <p:nvPr/>
        </p:nvGrpSpPr>
        <p:grpSpPr>
          <a:xfrm>
            <a:off x="498903" y="1941883"/>
            <a:ext cx="211770" cy="1304858"/>
            <a:chOff x="3278249" y="1981640"/>
            <a:chExt cx="213156" cy="1543690"/>
          </a:xfrm>
        </p:grpSpPr>
        <p:sp>
          <p:nvSpPr>
            <p:cNvPr id="213" name="مكعب 212">
              <a:extLst>
                <a:ext uri="{FF2B5EF4-FFF2-40B4-BE49-F238E27FC236}">
                  <a16:creationId xmlns:a16="http://schemas.microsoft.com/office/drawing/2014/main" id="{3AF4C5D5-D265-449F-94CB-D73CA8F2ECF0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4" name="مكعب 213">
              <a:extLst>
                <a:ext uri="{FF2B5EF4-FFF2-40B4-BE49-F238E27FC236}">
                  <a16:creationId xmlns:a16="http://schemas.microsoft.com/office/drawing/2014/main" id="{CD297608-FF84-498B-A7E2-84F7A746EE64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5" name="مكعب 214">
              <a:extLst>
                <a:ext uri="{FF2B5EF4-FFF2-40B4-BE49-F238E27FC236}">
                  <a16:creationId xmlns:a16="http://schemas.microsoft.com/office/drawing/2014/main" id="{5AFA464A-0A0E-4A73-9B13-63E0CE170547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6" name="مكعب 215">
              <a:extLst>
                <a:ext uri="{FF2B5EF4-FFF2-40B4-BE49-F238E27FC236}">
                  <a16:creationId xmlns:a16="http://schemas.microsoft.com/office/drawing/2014/main" id="{84C59A96-54A5-4D09-B69C-6A16E555D650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7" name="مكعب 216">
              <a:extLst>
                <a:ext uri="{FF2B5EF4-FFF2-40B4-BE49-F238E27FC236}">
                  <a16:creationId xmlns:a16="http://schemas.microsoft.com/office/drawing/2014/main" id="{FA3A4BB1-C12B-4C0C-B835-DD48F6C4CB20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8" name="مكعب 217">
              <a:extLst>
                <a:ext uri="{FF2B5EF4-FFF2-40B4-BE49-F238E27FC236}">
                  <a16:creationId xmlns:a16="http://schemas.microsoft.com/office/drawing/2014/main" id="{F272CB57-D591-460D-9583-14BE455AF0B0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9" name="مكعب 218">
              <a:extLst>
                <a:ext uri="{FF2B5EF4-FFF2-40B4-BE49-F238E27FC236}">
                  <a16:creationId xmlns:a16="http://schemas.microsoft.com/office/drawing/2014/main" id="{1D449B3A-C17F-4DCE-A9C4-92F65F0EB36A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0" name="مكعب 219">
              <a:extLst>
                <a:ext uri="{FF2B5EF4-FFF2-40B4-BE49-F238E27FC236}">
                  <a16:creationId xmlns:a16="http://schemas.microsoft.com/office/drawing/2014/main" id="{9A24B222-1ADF-426B-AB2B-8DBFD0E6D7B0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1" name="مكعب 220">
              <a:extLst>
                <a:ext uri="{FF2B5EF4-FFF2-40B4-BE49-F238E27FC236}">
                  <a16:creationId xmlns:a16="http://schemas.microsoft.com/office/drawing/2014/main" id="{4FF6D2F1-60A2-4BD4-8AE7-68DC709520D6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2" name="مكعب 221">
              <a:extLst>
                <a:ext uri="{FF2B5EF4-FFF2-40B4-BE49-F238E27FC236}">
                  <a16:creationId xmlns:a16="http://schemas.microsoft.com/office/drawing/2014/main" id="{C408ECD2-E0B6-409B-A679-C5478AFD286B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3" name="مربع نص 222">
            <a:extLst>
              <a:ext uri="{FF2B5EF4-FFF2-40B4-BE49-F238E27FC236}">
                <a16:creationId xmlns:a16="http://schemas.microsoft.com/office/drawing/2014/main" id="{E017A67C-B2EF-4604-AA9D-67C16B45712A}"/>
              </a:ext>
            </a:extLst>
          </p:cNvPr>
          <p:cNvSpPr txBox="1"/>
          <p:nvPr/>
        </p:nvSpPr>
        <p:spPr>
          <a:xfrm>
            <a:off x="1852539" y="1278574"/>
            <a:ext cx="39165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أعيد تجميع عشرة واحدة إلى 10 آحاد </a:t>
            </a:r>
          </a:p>
        </p:txBody>
      </p:sp>
      <p:sp>
        <p:nvSpPr>
          <p:cNvPr id="224" name="مستطيل: زوايا مستديرة 223">
            <a:extLst>
              <a:ext uri="{FF2B5EF4-FFF2-40B4-BE49-F238E27FC236}">
                <a16:creationId xmlns:a16="http://schemas.microsoft.com/office/drawing/2014/main" id="{1EF54A21-B8C2-4606-81AC-127FF27A07E3}"/>
              </a:ext>
            </a:extLst>
          </p:cNvPr>
          <p:cNvSpPr/>
          <p:nvPr/>
        </p:nvSpPr>
        <p:spPr>
          <a:xfrm>
            <a:off x="1693667" y="1890971"/>
            <a:ext cx="325631" cy="1433835"/>
          </a:xfrm>
          <a:prstGeom prst="roundRect">
            <a:avLst/>
          </a:prstGeom>
          <a:solidFill>
            <a:schemeClr val="bg1">
              <a:lumMod val="50000"/>
              <a:alpha val="5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5" name="سهم: منحني لأعلى 224">
            <a:extLst>
              <a:ext uri="{FF2B5EF4-FFF2-40B4-BE49-F238E27FC236}">
                <a16:creationId xmlns:a16="http://schemas.microsoft.com/office/drawing/2014/main" id="{F0563B1A-7D97-41AB-9990-19E5E146182D}"/>
              </a:ext>
            </a:extLst>
          </p:cNvPr>
          <p:cNvSpPr/>
          <p:nvPr/>
        </p:nvSpPr>
        <p:spPr>
          <a:xfrm>
            <a:off x="1849417" y="3333088"/>
            <a:ext cx="697650" cy="418384"/>
          </a:xfrm>
          <a:prstGeom prst="curvedUp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26" name="مكعب 225">
            <a:extLst>
              <a:ext uri="{FF2B5EF4-FFF2-40B4-BE49-F238E27FC236}">
                <a16:creationId xmlns:a16="http://schemas.microsoft.com/office/drawing/2014/main" id="{312E764E-7034-447D-9534-5FFE950FE519}"/>
              </a:ext>
            </a:extLst>
          </p:cNvPr>
          <p:cNvSpPr/>
          <p:nvPr/>
        </p:nvSpPr>
        <p:spPr>
          <a:xfrm flipH="1">
            <a:off x="2106537" y="2933440"/>
            <a:ext cx="211770" cy="199882"/>
          </a:xfrm>
          <a:prstGeom prst="cub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7" name="مكعب 226">
            <a:extLst>
              <a:ext uri="{FF2B5EF4-FFF2-40B4-BE49-F238E27FC236}">
                <a16:creationId xmlns:a16="http://schemas.microsoft.com/office/drawing/2014/main" id="{53952E4F-3CD0-4664-A84D-09B2ABC60F16}"/>
              </a:ext>
            </a:extLst>
          </p:cNvPr>
          <p:cNvSpPr/>
          <p:nvPr/>
        </p:nvSpPr>
        <p:spPr>
          <a:xfrm flipH="1">
            <a:off x="2109328" y="2702803"/>
            <a:ext cx="211770" cy="199882"/>
          </a:xfrm>
          <a:prstGeom prst="cub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8" name="مكعب 227">
            <a:extLst>
              <a:ext uri="{FF2B5EF4-FFF2-40B4-BE49-F238E27FC236}">
                <a16:creationId xmlns:a16="http://schemas.microsoft.com/office/drawing/2014/main" id="{1775BDC6-8484-413C-A1B0-E073585ED172}"/>
              </a:ext>
            </a:extLst>
          </p:cNvPr>
          <p:cNvSpPr/>
          <p:nvPr/>
        </p:nvSpPr>
        <p:spPr>
          <a:xfrm flipH="1">
            <a:off x="2123276" y="2444158"/>
            <a:ext cx="211770" cy="199882"/>
          </a:xfrm>
          <a:prstGeom prst="cub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9" name="مكعب 228">
            <a:extLst>
              <a:ext uri="{FF2B5EF4-FFF2-40B4-BE49-F238E27FC236}">
                <a16:creationId xmlns:a16="http://schemas.microsoft.com/office/drawing/2014/main" id="{A0447E8D-4B82-4FC8-94E5-E6DCD62B7A7A}"/>
              </a:ext>
            </a:extLst>
          </p:cNvPr>
          <p:cNvSpPr/>
          <p:nvPr/>
        </p:nvSpPr>
        <p:spPr>
          <a:xfrm flipH="1">
            <a:off x="2126067" y="2213521"/>
            <a:ext cx="211770" cy="199882"/>
          </a:xfrm>
          <a:prstGeom prst="cub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0" name="مكعب 229">
            <a:extLst>
              <a:ext uri="{FF2B5EF4-FFF2-40B4-BE49-F238E27FC236}">
                <a16:creationId xmlns:a16="http://schemas.microsoft.com/office/drawing/2014/main" id="{F7C32388-9BC4-456F-82B2-E581D88286CC}"/>
              </a:ext>
            </a:extLst>
          </p:cNvPr>
          <p:cNvSpPr/>
          <p:nvPr/>
        </p:nvSpPr>
        <p:spPr>
          <a:xfrm flipH="1">
            <a:off x="2129369" y="1968235"/>
            <a:ext cx="211770" cy="199882"/>
          </a:xfrm>
          <a:prstGeom prst="cub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1" name="مكعب 230">
            <a:extLst>
              <a:ext uri="{FF2B5EF4-FFF2-40B4-BE49-F238E27FC236}">
                <a16:creationId xmlns:a16="http://schemas.microsoft.com/office/drawing/2014/main" id="{CCD741EC-F8EE-4583-8941-7324E7C9F6B4}"/>
              </a:ext>
            </a:extLst>
          </p:cNvPr>
          <p:cNvSpPr/>
          <p:nvPr/>
        </p:nvSpPr>
        <p:spPr>
          <a:xfrm flipH="1">
            <a:off x="2421023" y="2955565"/>
            <a:ext cx="211770" cy="199882"/>
          </a:xfrm>
          <a:prstGeom prst="cub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2" name="مكعب 231">
            <a:extLst>
              <a:ext uri="{FF2B5EF4-FFF2-40B4-BE49-F238E27FC236}">
                <a16:creationId xmlns:a16="http://schemas.microsoft.com/office/drawing/2014/main" id="{2019D28C-7A18-44B0-943B-DB0CD4E5AD5B}"/>
              </a:ext>
            </a:extLst>
          </p:cNvPr>
          <p:cNvSpPr/>
          <p:nvPr/>
        </p:nvSpPr>
        <p:spPr>
          <a:xfrm flipH="1">
            <a:off x="2423814" y="2724928"/>
            <a:ext cx="211770" cy="199882"/>
          </a:xfrm>
          <a:prstGeom prst="cub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3" name="مكعب 232">
            <a:extLst>
              <a:ext uri="{FF2B5EF4-FFF2-40B4-BE49-F238E27FC236}">
                <a16:creationId xmlns:a16="http://schemas.microsoft.com/office/drawing/2014/main" id="{3D437E82-2D56-4791-9085-429FC716A8DE}"/>
              </a:ext>
            </a:extLst>
          </p:cNvPr>
          <p:cNvSpPr/>
          <p:nvPr/>
        </p:nvSpPr>
        <p:spPr>
          <a:xfrm flipH="1">
            <a:off x="2437762" y="2466283"/>
            <a:ext cx="211770" cy="199882"/>
          </a:xfrm>
          <a:prstGeom prst="cub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4" name="مكعب 233">
            <a:extLst>
              <a:ext uri="{FF2B5EF4-FFF2-40B4-BE49-F238E27FC236}">
                <a16:creationId xmlns:a16="http://schemas.microsoft.com/office/drawing/2014/main" id="{924E6820-3F80-42AE-891A-93619E015F30}"/>
              </a:ext>
            </a:extLst>
          </p:cNvPr>
          <p:cNvSpPr/>
          <p:nvPr/>
        </p:nvSpPr>
        <p:spPr>
          <a:xfrm flipH="1">
            <a:off x="2440553" y="2235646"/>
            <a:ext cx="211770" cy="199882"/>
          </a:xfrm>
          <a:prstGeom prst="cub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5" name="مكعب 234">
            <a:extLst>
              <a:ext uri="{FF2B5EF4-FFF2-40B4-BE49-F238E27FC236}">
                <a16:creationId xmlns:a16="http://schemas.microsoft.com/office/drawing/2014/main" id="{A1C530D9-D8ED-48D4-8157-1D71E3D18AFE}"/>
              </a:ext>
            </a:extLst>
          </p:cNvPr>
          <p:cNvSpPr/>
          <p:nvPr/>
        </p:nvSpPr>
        <p:spPr>
          <a:xfrm flipH="1">
            <a:off x="2443855" y="1990360"/>
            <a:ext cx="211770" cy="199882"/>
          </a:xfrm>
          <a:prstGeom prst="cub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36" name="رابط مستقيم 235">
            <a:extLst>
              <a:ext uri="{FF2B5EF4-FFF2-40B4-BE49-F238E27FC236}">
                <a16:creationId xmlns:a16="http://schemas.microsoft.com/office/drawing/2014/main" id="{0978B098-B94C-4361-97F3-088E359DD41E}"/>
              </a:ext>
            </a:extLst>
          </p:cNvPr>
          <p:cNvCxnSpPr/>
          <p:nvPr/>
        </p:nvCxnSpPr>
        <p:spPr>
          <a:xfrm flipH="1">
            <a:off x="5161727" y="2646710"/>
            <a:ext cx="316582" cy="189958"/>
          </a:xfrm>
          <a:prstGeom prst="line">
            <a:avLst/>
          </a:prstGeom>
          <a:ln>
            <a:solidFill>
              <a:srgbClr val="DE4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رابط مستقيم 236">
            <a:extLst>
              <a:ext uri="{FF2B5EF4-FFF2-40B4-BE49-F238E27FC236}">
                <a16:creationId xmlns:a16="http://schemas.microsoft.com/office/drawing/2014/main" id="{54438572-B362-4EE4-B769-F333261731EA}"/>
              </a:ext>
            </a:extLst>
          </p:cNvPr>
          <p:cNvCxnSpPr/>
          <p:nvPr/>
        </p:nvCxnSpPr>
        <p:spPr>
          <a:xfrm flipH="1">
            <a:off x="3847398" y="2646710"/>
            <a:ext cx="316582" cy="189958"/>
          </a:xfrm>
          <a:prstGeom prst="line">
            <a:avLst/>
          </a:prstGeom>
          <a:ln>
            <a:solidFill>
              <a:srgbClr val="DE4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مربع نص 237">
            <a:extLst>
              <a:ext uri="{FF2B5EF4-FFF2-40B4-BE49-F238E27FC236}">
                <a16:creationId xmlns:a16="http://schemas.microsoft.com/office/drawing/2014/main" id="{412EF2A9-D839-46D7-852D-6AB233FE094D}"/>
              </a:ext>
            </a:extLst>
          </p:cNvPr>
          <p:cNvSpPr txBox="1"/>
          <p:nvPr/>
        </p:nvSpPr>
        <p:spPr>
          <a:xfrm>
            <a:off x="3643080" y="2132291"/>
            <a:ext cx="51179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lang="ar-SA" sz="20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39" name="مربع نص 238">
            <a:extLst>
              <a:ext uri="{FF2B5EF4-FFF2-40B4-BE49-F238E27FC236}">
                <a16:creationId xmlns:a16="http://schemas.microsoft.com/office/drawing/2014/main" id="{60F0AB4D-8EC8-4E29-B604-13972B89A5CC}"/>
              </a:ext>
            </a:extLst>
          </p:cNvPr>
          <p:cNvSpPr txBox="1"/>
          <p:nvPr/>
        </p:nvSpPr>
        <p:spPr>
          <a:xfrm>
            <a:off x="5063137" y="2142128"/>
            <a:ext cx="51179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12</a:t>
            </a:r>
            <a:endParaRPr lang="ar-SA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56" name="صورة 155">
            <a:extLst>
              <a:ext uri="{FF2B5EF4-FFF2-40B4-BE49-F238E27FC236}">
                <a16:creationId xmlns:a16="http://schemas.microsoft.com/office/drawing/2014/main" id="{B329F177-0BBD-4C40-B368-14553EB5DA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7" t="16225" b="46587"/>
          <a:stretch/>
        </p:blipFill>
        <p:spPr>
          <a:xfrm>
            <a:off x="10186299" y="-388355"/>
            <a:ext cx="1923249" cy="1748597"/>
          </a:xfrm>
          <a:prstGeom prst="rect">
            <a:avLst/>
          </a:prstGeom>
        </p:spPr>
      </p:pic>
      <p:sp>
        <p:nvSpPr>
          <p:cNvPr id="307" name="مربع نص 306">
            <a:extLst>
              <a:ext uri="{FF2B5EF4-FFF2-40B4-BE49-F238E27FC236}">
                <a16:creationId xmlns:a16="http://schemas.microsoft.com/office/drawing/2014/main" id="{A49F9C1A-A819-45DB-8BAD-01C563CC3F6E}"/>
              </a:ext>
            </a:extLst>
          </p:cNvPr>
          <p:cNvSpPr txBox="1"/>
          <p:nvPr/>
        </p:nvSpPr>
        <p:spPr>
          <a:xfrm>
            <a:off x="9802684" y="3735408"/>
            <a:ext cx="1370346" cy="400110"/>
          </a:xfrm>
          <a:prstGeom prst="homePlate">
            <a:avLst>
              <a:gd name="adj" fmla="val 91981"/>
            </a:avLst>
          </a:prstGeom>
          <a:solidFill>
            <a:srgbClr val="F9DBD9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 الثالثة </a:t>
            </a:r>
          </a:p>
        </p:txBody>
      </p:sp>
      <p:graphicFrame>
        <p:nvGraphicFramePr>
          <p:cNvPr id="308" name="جدول 2">
            <a:extLst>
              <a:ext uri="{FF2B5EF4-FFF2-40B4-BE49-F238E27FC236}">
                <a16:creationId xmlns:a16="http://schemas.microsoft.com/office/drawing/2014/main" id="{450D4DF4-1298-4663-A433-771B848C3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68177"/>
              </p:ext>
            </p:extLst>
          </p:nvPr>
        </p:nvGraphicFramePr>
        <p:xfrm>
          <a:off x="8364244" y="4347987"/>
          <a:ext cx="2654840" cy="1828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16878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1937962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33007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320309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309" name="مكعب 308">
            <a:extLst>
              <a:ext uri="{FF2B5EF4-FFF2-40B4-BE49-F238E27FC236}">
                <a16:creationId xmlns:a16="http://schemas.microsoft.com/office/drawing/2014/main" id="{5745A383-8FA4-454F-993E-053E1F86A9B9}"/>
              </a:ext>
            </a:extLst>
          </p:cNvPr>
          <p:cNvSpPr/>
          <p:nvPr/>
        </p:nvSpPr>
        <p:spPr>
          <a:xfrm flipH="1">
            <a:off x="8033019" y="550677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0" name="مكعب 309">
            <a:extLst>
              <a:ext uri="{FF2B5EF4-FFF2-40B4-BE49-F238E27FC236}">
                <a16:creationId xmlns:a16="http://schemas.microsoft.com/office/drawing/2014/main" id="{B8BE9470-45DF-4EA3-8B34-0C6639F50EFD}"/>
              </a:ext>
            </a:extLst>
          </p:cNvPr>
          <p:cNvSpPr/>
          <p:nvPr/>
        </p:nvSpPr>
        <p:spPr>
          <a:xfrm flipH="1">
            <a:off x="8024468" y="527613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22" name="مجموعة 321">
            <a:extLst>
              <a:ext uri="{FF2B5EF4-FFF2-40B4-BE49-F238E27FC236}">
                <a16:creationId xmlns:a16="http://schemas.microsoft.com/office/drawing/2014/main" id="{4B1418B0-5022-4E2F-9C9A-F5958A5B6CCB}"/>
              </a:ext>
            </a:extLst>
          </p:cNvPr>
          <p:cNvGrpSpPr/>
          <p:nvPr/>
        </p:nvGrpSpPr>
        <p:grpSpPr>
          <a:xfrm>
            <a:off x="7127637" y="4440899"/>
            <a:ext cx="211770" cy="1304858"/>
            <a:chOff x="3278249" y="1981640"/>
            <a:chExt cx="213156" cy="1543690"/>
          </a:xfrm>
          <a:solidFill>
            <a:srgbClr val="FFC000"/>
          </a:solidFill>
        </p:grpSpPr>
        <p:sp>
          <p:nvSpPr>
            <p:cNvPr id="323" name="مكعب 322">
              <a:extLst>
                <a:ext uri="{FF2B5EF4-FFF2-40B4-BE49-F238E27FC236}">
                  <a16:creationId xmlns:a16="http://schemas.microsoft.com/office/drawing/2014/main" id="{47CB56FF-5B48-48F1-9ED6-266E7E43EAE0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4" name="مكعب 323">
              <a:extLst>
                <a:ext uri="{FF2B5EF4-FFF2-40B4-BE49-F238E27FC236}">
                  <a16:creationId xmlns:a16="http://schemas.microsoft.com/office/drawing/2014/main" id="{89B321BE-4111-483B-8826-4AC4F7906074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5" name="مكعب 324">
              <a:extLst>
                <a:ext uri="{FF2B5EF4-FFF2-40B4-BE49-F238E27FC236}">
                  <a16:creationId xmlns:a16="http://schemas.microsoft.com/office/drawing/2014/main" id="{2A65EDD3-8D12-4E44-A291-5A91C134CE23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6" name="مكعب 325">
              <a:extLst>
                <a:ext uri="{FF2B5EF4-FFF2-40B4-BE49-F238E27FC236}">
                  <a16:creationId xmlns:a16="http://schemas.microsoft.com/office/drawing/2014/main" id="{6F2A4EB7-3128-414B-837A-4DC22869E2D4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7" name="مكعب 326">
              <a:extLst>
                <a:ext uri="{FF2B5EF4-FFF2-40B4-BE49-F238E27FC236}">
                  <a16:creationId xmlns:a16="http://schemas.microsoft.com/office/drawing/2014/main" id="{13E2EEF8-0070-48BC-A777-D677882124A0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8" name="مكعب 327">
              <a:extLst>
                <a:ext uri="{FF2B5EF4-FFF2-40B4-BE49-F238E27FC236}">
                  <a16:creationId xmlns:a16="http://schemas.microsoft.com/office/drawing/2014/main" id="{9338703D-359E-4509-8E10-D0A3DD69522B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9" name="مكعب 328">
              <a:extLst>
                <a:ext uri="{FF2B5EF4-FFF2-40B4-BE49-F238E27FC236}">
                  <a16:creationId xmlns:a16="http://schemas.microsoft.com/office/drawing/2014/main" id="{29EF1D70-6AFD-4877-AFE0-E3CAFB045C12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0" name="مكعب 329">
              <a:extLst>
                <a:ext uri="{FF2B5EF4-FFF2-40B4-BE49-F238E27FC236}">
                  <a16:creationId xmlns:a16="http://schemas.microsoft.com/office/drawing/2014/main" id="{9DD61510-AD30-400A-98A8-59125C0C0550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1" name="مكعب 330">
              <a:extLst>
                <a:ext uri="{FF2B5EF4-FFF2-40B4-BE49-F238E27FC236}">
                  <a16:creationId xmlns:a16="http://schemas.microsoft.com/office/drawing/2014/main" id="{C4F72D11-3FE4-49C4-B79B-EE2ACA5D21C0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2" name="مكعب 331">
              <a:extLst>
                <a:ext uri="{FF2B5EF4-FFF2-40B4-BE49-F238E27FC236}">
                  <a16:creationId xmlns:a16="http://schemas.microsoft.com/office/drawing/2014/main" id="{62569A3E-E2D5-47C2-A233-845CEA10F704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grp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3" name="مربع نص 332">
            <a:extLst>
              <a:ext uri="{FF2B5EF4-FFF2-40B4-BE49-F238E27FC236}">
                <a16:creationId xmlns:a16="http://schemas.microsoft.com/office/drawing/2014/main" id="{508B4B2C-68E8-4DE6-809F-31CDEAE6007A}"/>
              </a:ext>
            </a:extLst>
          </p:cNvPr>
          <p:cNvSpPr txBox="1"/>
          <p:nvPr/>
        </p:nvSpPr>
        <p:spPr>
          <a:xfrm>
            <a:off x="8558000" y="3735408"/>
            <a:ext cx="1243994" cy="400110"/>
          </a:xfrm>
          <a:prstGeom prst="rect">
            <a:avLst/>
          </a:prstGeom>
          <a:solidFill>
            <a:srgbClr val="FAD089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أطرح الآحاد</a:t>
            </a:r>
          </a:p>
        </p:txBody>
      </p:sp>
      <p:grpSp>
        <p:nvGrpSpPr>
          <p:cNvPr id="334" name="مجموعة 333">
            <a:extLst>
              <a:ext uri="{FF2B5EF4-FFF2-40B4-BE49-F238E27FC236}">
                <a16:creationId xmlns:a16="http://schemas.microsoft.com/office/drawing/2014/main" id="{9E345A13-881E-466C-B829-28A58405AA3C}"/>
              </a:ext>
            </a:extLst>
          </p:cNvPr>
          <p:cNvGrpSpPr/>
          <p:nvPr/>
        </p:nvGrpSpPr>
        <p:grpSpPr>
          <a:xfrm>
            <a:off x="6878954" y="4442880"/>
            <a:ext cx="211770" cy="1304858"/>
            <a:chOff x="3278249" y="1981640"/>
            <a:chExt cx="213156" cy="1543690"/>
          </a:xfrm>
        </p:grpSpPr>
        <p:sp>
          <p:nvSpPr>
            <p:cNvPr id="335" name="مكعب 334">
              <a:extLst>
                <a:ext uri="{FF2B5EF4-FFF2-40B4-BE49-F238E27FC236}">
                  <a16:creationId xmlns:a16="http://schemas.microsoft.com/office/drawing/2014/main" id="{36479CC3-B918-4E9E-B53D-4C9C6295DC60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6" name="مكعب 335">
              <a:extLst>
                <a:ext uri="{FF2B5EF4-FFF2-40B4-BE49-F238E27FC236}">
                  <a16:creationId xmlns:a16="http://schemas.microsoft.com/office/drawing/2014/main" id="{C79C91EE-5B83-46A3-AE0B-19365EB18641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7" name="مكعب 336">
              <a:extLst>
                <a:ext uri="{FF2B5EF4-FFF2-40B4-BE49-F238E27FC236}">
                  <a16:creationId xmlns:a16="http://schemas.microsoft.com/office/drawing/2014/main" id="{75FA58FC-E3EC-446A-BD55-D0A630411B59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8" name="مكعب 337">
              <a:extLst>
                <a:ext uri="{FF2B5EF4-FFF2-40B4-BE49-F238E27FC236}">
                  <a16:creationId xmlns:a16="http://schemas.microsoft.com/office/drawing/2014/main" id="{2CB52074-CD40-40BB-97A3-0E207E187798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9" name="مكعب 338">
              <a:extLst>
                <a:ext uri="{FF2B5EF4-FFF2-40B4-BE49-F238E27FC236}">
                  <a16:creationId xmlns:a16="http://schemas.microsoft.com/office/drawing/2014/main" id="{0A1068F0-C045-4DC7-82B5-C1C57016509E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0" name="مكعب 339">
              <a:extLst>
                <a:ext uri="{FF2B5EF4-FFF2-40B4-BE49-F238E27FC236}">
                  <a16:creationId xmlns:a16="http://schemas.microsoft.com/office/drawing/2014/main" id="{A7A64263-05B4-480B-A698-DBDC556281D9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1" name="مكعب 340">
              <a:extLst>
                <a:ext uri="{FF2B5EF4-FFF2-40B4-BE49-F238E27FC236}">
                  <a16:creationId xmlns:a16="http://schemas.microsoft.com/office/drawing/2014/main" id="{7D3ABBE0-4236-447D-A9D9-AD9260A7F446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2" name="مكعب 341">
              <a:extLst>
                <a:ext uri="{FF2B5EF4-FFF2-40B4-BE49-F238E27FC236}">
                  <a16:creationId xmlns:a16="http://schemas.microsoft.com/office/drawing/2014/main" id="{A2D3316B-EBA5-402D-BC92-5A074B7AFD8F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3" name="مكعب 342">
              <a:extLst>
                <a:ext uri="{FF2B5EF4-FFF2-40B4-BE49-F238E27FC236}">
                  <a16:creationId xmlns:a16="http://schemas.microsoft.com/office/drawing/2014/main" id="{589D0DE9-59AA-47C2-9224-BB367FE919AE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4" name="مكعب 343">
              <a:extLst>
                <a:ext uri="{FF2B5EF4-FFF2-40B4-BE49-F238E27FC236}">
                  <a16:creationId xmlns:a16="http://schemas.microsoft.com/office/drawing/2014/main" id="{107EE2A3-3CCB-441F-A56D-950D8405015E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45" name="مربع نص 344">
            <a:extLst>
              <a:ext uri="{FF2B5EF4-FFF2-40B4-BE49-F238E27FC236}">
                <a16:creationId xmlns:a16="http://schemas.microsoft.com/office/drawing/2014/main" id="{EC86673B-93BB-48B4-81BC-4FBF99E72F9A}"/>
              </a:ext>
            </a:extLst>
          </p:cNvPr>
          <p:cNvSpPr txBox="1"/>
          <p:nvPr/>
        </p:nvSpPr>
        <p:spPr>
          <a:xfrm>
            <a:off x="8960585" y="5084549"/>
            <a:ext cx="184442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2             5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46" name="مربع نص 345">
            <a:extLst>
              <a:ext uri="{FF2B5EF4-FFF2-40B4-BE49-F238E27FC236}">
                <a16:creationId xmlns:a16="http://schemas.microsoft.com/office/drawing/2014/main" id="{49043707-E335-41E3-A9F7-9980E9587080}"/>
              </a:ext>
            </a:extLst>
          </p:cNvPr>
          <p:cNvSpPr txBox="1"/>
          <p:nvPr/>
        </p:nvSpPr>
        <p:spPr>
          <a:xfrm>
            <a:off x="8955937" y="5384709"/>
            <a:ext cx="184442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7             1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347" name="رابط مستقيم 346">
            <a:extLst>
              <a:ext uri="{FF2B5EF4-FFF2-40B4-BE49-F238E27FC236}">
                <a16:creationId xmlns:a16="http://schemas.microsoft.com/office/drawing/2014/main" id="{1A0C2141-B242-480A-8791-2591E7431E73}"/>
              </a:ext>
            </a:extLst>
          </p:cNvPr>
          <p:cNvCxnSpPr/>
          <p:nvPr/>
        </p:nvCxnSpPr>
        <p:spPr>
          <a:xfrm>
            <a:off x="8340494" y="5847179"/>
            <a:ext cx="30580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علامة الطرح 347">
            <a:extLst>
              <a:ext uri="{FF2B5EF4-FFF2-40B4-BE49-F238E27FC236}">
                <a16:creationId xmlns:a16="http://schemas.microsoft.com/office/drawing/2014/main" id="{EC3AA862-8BCA-4454-8EF2-74A2E640B5E6}"/>
              </a:ext>
            </a:extLst>
          </p:cNvPr>
          <p:cNvSpPr/>
          <p:nvPr/>
        </p:nvSpPr>
        <p:spPr>
          <a:xfrm>
            <a:off x="11075320" y="5234751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9" name="مستطيل 348">
            <a:extLst>
              <a:ext uri="{FF2B5EF4-FFF2-40B4-BE49-F238E27FC236}">
                <a16:creationId xmlns:a16="http://schemas.microsoft.com/office/drawing/2014/main" id="{FACF9240-EF13-4142-983B-CCE1F6F1A9B0}"/>
              </a:ext>
            </a:extLst>
          </p:cNvPr>
          <p:cNvSpPr/>
          <p:nvPr/>
        </p:nvSpPr>
        <p:spPr>
          <a:xfrm>
            <a:off x="10504471" y="4759723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0" name="مستطيل 349">
            <a:extLst>
              <a:ext uri="{FF2B5EF4-FFF2-40B4-BE49-F238E27FC236}">
                <a16:creationId xmlns:a16="http://schemas.microsoft.com/office/drawing/2014/main" id="{975F1C52-8B80-465A-94D7-298AB196CD46}"/>
              </a:ext>
            </a:extLst>
          </p:cNvPr>
          <p:cNvSpPr/>
          <p:nvPr/>
        </p:nvSpPr>
        <p:spPr>
          <a:xfrm>
            <a:off x="9146928" y="4767845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51" name="مجموعة 350">
            <a:extLst>
              <a:ext uri="{FF2B5EF4-FFF2-40B4-BE49-F238E27FC236}">
                <a16:creationId xmlns:a16="http://schemas.microsoft.com/office/drawing/2014/main" id="{AD12676D-3478-4F96-BF41-8575A8A9B333}"/>
              </a:ext>
            </a:extLst>
          </p:cNvPr>
          <p:cNvGrpSpPr/>
          <p:nvPr/>
        </p:nvGrpSpPr>
        <p:grpSpPr>
          <a:xfrm>
            <a:off x="6621110" y="4429897"/>
            <a:ext cx="211770" cy="1304858"/>
            <a:chOff x="3278249" y="1981640"/>
            <a:chExt cx="213156" cy="1543690"/>
          </a:xfrm>
        </p:grpSpPr>
        <p:sp>
          <p:nvSpPr>
            <p:cNvPr id="352" name="مكعب 351">
              <a:extLst>
                <a:ext uri="{FF2B5EF4-FFF2-40B4-BE49-F238E27FC236}">
                  <a16:creationId xmlns:a16="http://schemas.microsoft.com/office/drawing/2014/main" id="{1FD1E8EF-6982-47E8-8D6A-82245500E4C0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3" name="مكعب 352">
              <a:extLst>
                <a:ext uri="{FF2B5EF4-FFF2-40B4-BE49-F238E27FC236}">
                  <a16:creationId xmlns:a16="http://schemas.microsoft.com/office/drawing/2014/main" id="{D3D39161-8BE8-4DD4-AEC2-60025A9F1245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4" name="مكعب 353">
              <a:extLst>
                <a:ext uri="{FF2B5EF4-FFF2-40B4-BE49-F238E27FC236}">
                  <a16:creationId xmlns:a16="http://schemas.microsoft.com/office/drawing/2014/main" id="{C438F53A-AE47-45A0-A5FD-9237E5093DFD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5" name="مكعب 354">
              <a:extLst>
                <a:ext uri="{FF2B5EF4-FFF2-40B4-BE49-F238E27FC236}">
                  <a16:creationId xmlns:a16="http://schemas.microsoft.com/office/drawing/2014/main" id="{010CDE84-5D77-48A1-879F-E5D8B2B4F8CD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6" name="مكعب 355">
              <a:extLst>
                <a:ext uri="{FF2B5EF4-FFF2-40B4-BE49-F238E27FC236}">
                  <a16:creationId xmlns:a16="http://schemas.microsoft.com/office/drawing/2014/main" id="{8084DBC3-302E-4289-BB06-2F3D170AAFD2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7" name="مكعب 356">
              <a:extLst>
                <a:ext uri="{FF2B5EF4-FFF2-40B4-BE49-F238E27FC236}">
                  <a16:creationId xmlns:a16="http://schemas.microsoft.com/office/drawing/2014/main" id="{0C671814-68C8-42B1-9B8C-995D5908AB4B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8" name="مكعب 357">
              <a:extLst>
                <a:ext uri="{FF2B5EF4-FFF2-40B4-BE49-F238E27FC236}">
                  <a16:creationId xmlns:a16="http://schemas.microsoft.com/office/drawing/2014/main" id="{E3636266-3C5D-41C0-B73F-D628329ABB3D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9" name="مكعب 358">
              <a:extLst>
                <a:ext uri="{FF2B5EF4-FFF2-40B4-BE49-F238E27FC236}">
                  <a16:creationId xmlns:a16="http://schemas.microsoft.com/office/drawing/2014/main" id="{E16139D5-EE39-46AC-907A-14DAD96FE94C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0" name="مكعب 359">
              <a:extLst>
                <a:ext uri="{FF2B5EF4-FFF2-40B4-BE49-F238E27FC236}">
                  <a16:creationId xmlns:a16="http://schemas.microsoft.com/office/drawing/2014/main" id="{B044B722-6C5A-4210-B786-D5EABEB69F3D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1" name="مكعب 360">
              <a:extLst>
                <a:ext uri="{FF2B5EF4-FFF2-40B4-BE49-F238E27FC236}">
                  <a16:creationId xmlns:a16="http://schemas.microsoft.com/office/drawing/2014/main" id="{80F29D84-4C9F-4BC1-9573-0549982CBE65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62" name="مجموعة 361">
            <a:extLst>
              <a:ext uri="{FF2B5EF4-FFF2-40B4-BE49-F238E27FC236}">
                <a16:creationId xmlns:a16="http://schemas.microsoft.com/office/drawing/2014/main" id="{B64C3D3F-D228-4DCE-B126-26578EBE369F}"/>
              </a:ext>
            </a:extLst>
          </p:cNvPr>
          <p:cNvGrpSpPr/>
          <p:nvPr/>
        </p:nvGrpSpPr>
        <p:grpSpPr>
          <a:xfrm>
            <a:off x="6338738" y="4440899"/>
            <a:ext cx="211770" cy="1304858"/>
            <a:chOff x="3278249" y="1981640"/>
            <a:chExt cx="213156" cy="1543690"/>
          </a:xfrm>
        </p:grpSpPr>
        <p:sp>
          <p:nvSpPr>
            <p:cNvPr id="363" name="مكعب 362">
              <a:extLst>
                <a:ext uri="{FF2B5EF4-FFF2-40B4-BE49-F238E27FC236}">
                  <a16:creationId xmlns:a16="http://schemas.microsoft.com/office/drawing/2014/main" id="{02C399CD-03DF-4F78-901F-EF1B4994EFF4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4" name="مكعب 363">
              <a:extLst>
                <a:ext uri="{FF2B5EF4-FFF2-40B4-BE49-F238E27FC236}">
                  <a16:creationId xmlns:a16="http://schemas.microsoft.com/office/drawing/2014/main" id="{183DB1CF-9BBE-481E-919D-0866B6C1C184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5" name="مكعب 364">
              <a:extLst>
                <a:ext uri="{FF2B5EF4-FFF2-40B4-BE49-F238E27FC236}">
                  <a16:creationId xmlns:a16="http://schemas.microsoft.com/office/drawing/2014/main" id="{1159C6D3-AE43-49EF-8AAF-E6957DE0D732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6" name="مكعب 365">
              <a:extLst>
                <a:ext uri="{FF2B5EF4-FFF2-40B4-BE49-F238E27FC236}">
                  <a16:creationId xmlns:a16="http://schemas.microsoft.com/office/drawing/2014/main" id="{4046E390-35BD-40B2-B539-7B8D0F2613A6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7" name="مكعب 366">
              <a:extLst>
                <a:ext uri="{FF2B5EF4-FFF2-40B4-BE49-F238E27FC236}">
                  <a16:creationId xmlns:a16="http://schemas.microsoft.com/office/drawing/2014/main" id="{9A2C270B-B13A-4FC9-9452-ABA14A0261A4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8" name="مكعب 367">
              <a:extLst>
                <a:ext uri="{FF2B5EF4-FFF2-40B4-BE49-F238E27FC236}">
                  <a16:creationId xmlns:a16="http://schemas.microsoft.com/office/drawing/2014/main" id="{4490CA58-FB26-4019-A06B-3DFFECF1B477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9" name="مكعب 368">
              <a:extLst>
                <a:ext uri="{FF2B5EF4-FFF2-40B4-BE49-F238E27FC236}">
                  <a16:creationId xmlns:a16="http://schemas.microsoft.com/office/drawing/2014/main" id="{7D76750A-9670-4FEA-A432-72AB766A1591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0" name="مكعب 369">
              <a:extLst>
                <a:ext uri="{FF2B5EF4-FFF2-40B4-BE49-F238E27FC236}">
                  <a16:creationId xmlns:a16="http://schemas.microsoft.com/office/drawing/2014/main" id="{29D9F39F-0AD2-49DB-B817-199DDAF0E84B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1" name="مكعب 370">
              <a:extLst>
                <a:ext uri="{FF2B5EF4-FFF2-40B4-BE49-F238E27FC236}">
                  <a16:creationId xmlns:a16="http://schemas.microsoft.com/office/drawing/2014/main" id="{11B0CED4-E2AD-4675-B9F5-F6EC7C1183D1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2" name="مكعب 371">
              <a:extLst>
                <a:ext uri="{FF2B5EF4-FFF2-40B4-BE49-F238E27FC236}">
                  <a16:creationId xmlns:a16="http://schemas.microsoft.com/office/drawing/2014/main" id="{B28617C0-0AD6-4CF7-9827-813B0E60F8A8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76" name="مكعب 375">
            <a:extLst>
              <a:ext uri="{FF2B5EF4-FFF2-40B4-BE49-F238E27FC236}">
                <a16:creationId xmlns:a16="http://schemas.microsoft.com/office/drawing/2014/main" id="{B3B5E7CA-6C77-4665-8445-B3931C57F3E2}"/>
              </a:ext>
            </a:extLst>
          </p:cNvPr>
          <p:cNvSpPr/>
          <p:nvPr/>
        </p:nvSpPr>
        <p:spPr>
          <a:xfrm flipH="1">
            <a:off x="7452970" y="548465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7" name="مكعب 376">
            <a:extLst>
              <a:ext uri="{FF2B5EF4-FFF2-40B4-BE49-F238E27FC236}">
                <a16:creationId xmlns:a16="http://schemas.microsoft.com/office/drawing/2014/main" id="{E34D7642-7293-432F-9DCF-E02D94FBA1DD}"/>
              </a:ext>
            </a:extLst>
          </p:cNvPr>
          <p:cNvSpPr/>
          <p:nvPr/>
        </p:nvSpPr>
        <p:spPr>
          <a:xfrm flipH="1">
            <a:off x="7455761" y="5254013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8" name="مكعب 377">
            <a:extLst>
              <a:ext uri="{FF2B5EF4-FFF2-40B4-BE49-F238E27FC236}">
                <a16:creationId xmlns:a16="http://schemas.microsoft.com/office/drawing/2014/main" id="{3DB45FA7-1B3E-4312-B365-4C6C28F0F382}"/>
              </a:ext>
            </a:extLst>
          </p:cNvPr>
          <p:cNvSpPr/>
          <p:nvPr/>
        </p:nvSpPr>
        <p:spPr>
          <a:xfrm flipH="1">
            <a:off x="7469709" y="499536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9" name="مكعب 378">
            <a:extLst>
              <a:ext uri="{FF2B5EF4-FFF2-40B4-BE49-F238E27FC236}">
                <a16:creationId xmlns:a16="http://schemas.microsoft.com/office/drawing/2014/main" id="{D30E7548-CCD0-47B6-B621-34434330786C}"/>
              </a:ext>
            </a:extLst>
          </p:cNvPr>
          <p:cNvSpPr/>
          <p:nvPr/>
        </p:nvSpPr>
        <p:spPr>
          <a:xfrm flipH="1">
            <a:off x="7472500" y="476473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0" name="مكعب 379">
            <a:extLst>
              <a:ext uri="{FF2B5EF4-FFF2-40B4-BE49-F238E27FC236}">
                <a16:creationId xmlns:a16="http://schemas.microsoft.com/office/drawing/2014/main" id="{989DA035-9AB6-4A1F-8F4E-D4A2E07E747F}"/>
              </a:ext>
            </a:extLst>
          </p:cNvPr>
          <p:cNvSpPr/>
          <p:nvPr/>
        </p:nvSpPr>
        <p:spPr>
          <a:xfrm flipH="1">
            <a:off x="7475802" y="451944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1" name="مكعب 380">
            <a:extLst>
              <a:ext uri="{FF2B5EF4-FFF2-40B4-BE49-F238E27FC236}">
                <a16:creationId xmlns:a16="http://schemas.microsoft.com/office/drawing/2014/main" id="{FF18B0C1-4C83-47C4-ABB0-C6D7D3D1F7F1}"/>
              </a:ext>
            </a:extLst>
          </p:cNvPr>
          <p:cNvSpPr/>
          <p:nvPr/>
        </p:nvSpPr>
        <p:spPr>
          <a:xfrm flipH="1">
            <a:off x="7767456" y="550677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2" name="مكعب 381">
            <a:extLst>
              <a:ext uri="{FF2B5EF4-FFF2-40B4-BE49-F238E27FC236}">
                <a16:creationId xmlns:a16="http://schemas.microsoft.com/office/drawing/2014/main" id="{627D1FA7-9BC3-4532-8736-388395D8442D}"/>
              </a:ext>
            </a:extLst>
          </p:cNvPr>
          <p:cNvSpPr/>
          <p:nvPr/>
        </p:nvSpPr>
        <p:spPr>
          <a:xfrm flipH="1">
            <a:off x="7770247" y="527613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3" name="مكعب 382">
            <a:extLst>
              <a:ext uri="{FF2B5EF4-FFF2-40B4-BE49-F238E27FC236}">
                <a16:creationId xmlns:a16="http://schemas.microsoft.com/office/drawing/2014/main" id="{302B513E-3511-4979-A8E9-E4935B6D7F59}"/>
              </a:ext>
            </a:extLst>
          </p:cNvPr>
          <p:cNvSpPr/>
          <p:nvPr/>
        </p:nvSpPr>
        <p:spPr>
          <a:xfrm flipH="1">
            <a:off x="7784195" y="5017493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4" name="مكعب 383">
            <a:extLst>
              <a:ext uri="{FF2B5EF4-FFF2-40B4-BE49-F238E27FC236}">
                <a16:creationId xmlns:a16="http://schemas.microsoft.com/office/drawing/2014/main" id="{93E25CF6-8296-4D5B-A285-0E09726611EB}"/>
              </a:ext>
            </a:extLst>
          </p:cNvPr>
          <p:cNvSpPr/>
          <p:nvPr/>
        </p:nvSpPr>
        <p:spPr>
          <a:xfrm flipH="1">
            <a:off x="7786986" y="4786856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5" name="مكعب 384">
            <a:extLst>
              <a:ext uri="{FF2B5EF4-FFF2-40B4-BE49-F238E27FC236}">
                <a16:creationId xmlns:a16="http://schemas.microsoft.com/office/drawing/2014/main" id="{89418696-D633-4A9E-A9A2-BE4CD8429635}"/>
              </a:ext>
            </a:extLst>
          </p:cNvPr>
          <p:cNvSpPr/>
          <p:nvPr/>
        </p:nvSpPr>
        <p:spPr>
          <a:xfrm flipH="1">
            <a:off x="7790288" y="454157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86" name="رابط مستقيم 385">
            <a:extLst>
              <a:ext uri="{FF2B5EF4-FFF2-40B4-BE49-F238E27FC236}">
                <a16:creationId xmlns:a16="http://schemas.microsoft.com/office/drawing/2014/main" id="{D4F57A0E-4A66-4639-B3A7-160FE19679AD}"/>
              </a:ext>
            </a:extLst>
          </p:cNvPr>
          <p:cNvCxnSpPr/>
          <p:nvPr/>
        </p:nvCxnSpPr>
        <p:spPr>
          <a:xfrm flipH="1">
            <a:off x="10508160" y="5197920"/>
            <a:ext cx="316582" cy="189958"/>
          </a:xfrm>
          <a:prstGeom prst="line">
            <a:avLst/>
          </a:prstGeom>
          <a:ln>
            <a:solidFill>
              <a:srgbClr val="DE4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رابط مستقيم 386">
            <a:extLst>
              <a:ext uri="{FF2B5EF4-FFF2-40B4-BE49-F238E27FC236}">
                <a16:creationId xmlns:a16="http://schemas.microsoft.com/office/drawing/2014/main" id="{E2BCEA51-4903-4A34-B413-03E6868CA2E6}"/>
              </a:ext>
            </a:extLst>
          </p:cNvPr>
          <p:cNvCxnSpPr/>
          <p:nvPr/>
        </p:nvCxnSpPr>
        <p:spPr>
          <a:xfrm flipH="1">
            <a:off x="9193831" y="5197920"/>
            <a:ext cx="316582" cy="189958"/>
          </a:xfrm>
          <a:prstGeom prst="line">
            <a:avLst/>
          </a:prstGeom>
          <a:ln>
            <a:solidFill>
              <a:srgbClr val="DE4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8" name="مربع نص 387">
            <a:extLst>
              <a:ext uri="{FF2B5EF4-FFF2-40B4-BE49-F238E27FC236}">
                <a16:creationId xmlns:a16="http://schemas.microsoft.com/office/drawing/2014/main" id="{B5DC67C2-9018-43AE-8B3A-0BDBA70328EA}"/>
              </a:ext>
            </a:extLst>
          </p:cNvPr>
          <p:cNvSpPr txBox="1"/>
          <p:nvPr/>
        </p:nvSpPr>
        <p:spPr>
          <a:xfrm>
            <a:off x="8989513" y="4683501"/>
            <a:ext cx="51179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lang="ar-SA" sz="20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89" name="مربع نص 388">
            <a:extLst>
              <a:ext uri="{FF2B5EF4-FFF2-40B4-BE49-F238E27FC236}">
                <a16:creationId xmlns:a16="http://schemas.microsoft.com/office/drawing/2014/main" id="{A4FC3D63-06F8-4A68-81AC-A62207AB95B8}"/>
              </a:ext>
            </a:extLst>
          </p:cNvPr>
          <p:cNvSpPr txBox="1"/>
          <p:nvPr/>
        </p:nvSpPr>
        <p:spPr>
          <a:xfrm>
            <a:off x="10409570" y="4693338"/>
            <a:ext cx="51179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12</a:t>
            </a:r>
            <a:endParaRPr lang="ar-SA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55" name="صورة 154">
            <a:extLst>
              <a:ext uri="{FF2B5EF4-FFF2-40B4-BE49-F238E27FC236}">
                <a16:creationId xmlns:a16="http://schemas.microsoft.com/office/drawing/2014/main" id="{83C4BFAD-A87B-4FBB-B7CF-262B7177DF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5" t="62733" r="22012" b="-2132"/>
          <a:stretch/>
        </p:blipFill>
        <p:spPr>
          <a:xfrm>
            <a:off x="10865709" y="5160051"/>
            <a:ext cx="2174202" cy="2094250"/>
          </a:xfrm>
          <a:prstGeom prst="rect">
            <a:avLst/>
          </a:prstGeom>
        </p:spPr>
      </p:pic>
      <p:sp>
        <p:nvSpPr>
          <p:cNvPr id="391" name="علامة الضرب 390">
            <a:extLst>
              <a:ext uri="{FF2B5EF4-FFF2-40B4-BE49-F238E27FC236}">
                <a16:creationId xmlns:a16="http://schemas.microsoft.com/office/drawing/2014/main" id="{29A17FD4-E286-4E6D-82E1-2A5F7BF5116E}"/>
              </a:ext>
            </a:extLst>
          </p:cNvPr>
          <p:cNvSpPr/>
          <p:nvPr/>
        </p:nvSpPr>
        <p:spPr>
          <a:xfrm>
            <a:off x="7451073" y="5460860"/>
            <a:ext cx="246161" cy="26525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2" name="علامة الضرب 391">
            <a:extLst>
              <a:ext uri="{FF2B5EF4-FFF2-40B4-BE49-F238E27FC236}">
                <a16:creationId xmlns:a16="http://schemas.microsoft.com/office/drawing/2014/main" id="{FE3079BA-7D12-4D3C-BE30-3E7A8106AE61}"/>
              </a:ext>
            </a:extLst>
          </p:cNvPr>
          <p:cNvSpPr/>
          <p:nvPr/>
        </p:nvSpPr>
        <p:spPr>
          <a:xfrm>
            <a:off x="7444616" y="5226005"/>
            <a:ext cx="246161" cy="26525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3" name="علامة الضرب 392">
            <a:extLst>
              <a:ext uri="{FF2B5EF4-FFF2-40B4-BE49-F238E27FC236}">
                <a16:creationId xmlns:a16="http://schemas.microsoft.com/office/drawing/2014/main" id="{574F0336-5CC7-4013-8231-814EEB6D0F5C}"/>
              </a:ext>
            </a:extLst>
          </p:cNvPr>
          <p:cNvSpPr/>
          <p:nvPr/>
        </p:nvSpPr>
        <p:spPr>
          <a:xfrm>
            <a:off x="7471004" y="4972392"/>
            <a:ext cx="246161" cy="26525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4" name="علامة الضرب 393">
            <a:extLst>
              <a:ext uri="{FF2B5EF4-FFF2-40B4-BE49-F238E27FC236}">
                <a16:creationId xmlns:a16="http://schemas.microsoft.com/office/drawing/2014/main" id="{5EFFB705-A379-4DFA-AD8F-7D56F825C0B9}"/>
              </a:ext>
            </a:extLst>
          </p:cNvPr>
          <p:cNvSpPr/>
          <p:nvPr/>
        </p:nvSpPr>
        <p:spPr>
          <a:xfrm>
            <a:off x="7467148" y="4738278"/>
            <a:ext cx="246161" cy="26525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5" name="علامة الضرب 394">
            <a:extLst>
              <a:ext uri="{FF2B5EF4-FFF2-40B4-BE49-F238E27FC236}">
                <a16:creationId xmlns:a16="http://schemas.microsoft.com/office/drawing/2014/main" id="{4E1DAC73-AE80-446B-8EF8-CABC5DC80F4B}"/>
              </a:ext>
            </a:extLst>
          </p:cNvPr>
          <p:cNvSpPr/>
          <p:nvPr/>
        </p:nvSpPr>
        <p:spPr>
          <a:xfrm>
            <a:off x="7469691" y="4491733"/>
            <a:ext cx="246161" cy="26525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6" name="علامة الضرب 395">
            <a:extLst>
              <a:ext uri="{FF2B5EF4-FFF2-40B4-BE49-F238E27FC236}">
                <a16:creationId xmlns:a16="http://schemas.microsoft.com/office/drawing/2014/main" id="{FECD2F4E-A0DE-4B2D-BA05-82CE3AA2E601}"/>
              </a:ext>
            </a:extLst>
          </p:cNvPr>
          <p:cNvSpPr/>
          <p:nvPr/>
        </p:nvSpPr>
        <p:spPr>
          <a:xfrm>
            <a:off x="7753322" y="5461639"/>
            <a:ext cx="246161" cy="26525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7" name="علامة الضرب 396">
            <a:extLst>
              <a:ext uri="{FF2B5EF4-FFF2-40B4-BE49-F238E27FC236}">
                <a16:creationId xmlns:a16="http://schemas.microsoft.com/office/drawing/2014/main" id="{F9C5271E-B586-41C0-8C91-59A64853D47B}"/>
              </a:ext>
            </a:extLst>
          </p:cNvPr>
          <p:cNvSpPr/>
          <p:nvPr/>
        </p:nvSpPr>
        <p:spPr>
          <a:xfrm>
            <a:off x="7765623" y="5236328"/>
            <a:ext cx="246161" cy="26525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8" name="مربع نص 397">
            <a:extLst>
              <a:ext uri="{FF2B5EF4-FFF2-40B4-BE49-F238E27FC236}">
                <a16:creationId xmlns:a16="http://schemas.microsoft.com/office/drawing/2014/main" id="{DB877623-0DCE-4E63-83C8-0EF36676F949}"/>
              </a:ext>
            </a:extLst>
          </p:cNvPr>
          <p:cNvSpPr txBox="1"/>
          <p:nvPr/>
        </p:nvSpPr>
        <p:spPr>
          <a:xfrm>
            <a:off x="10299713" y="5766725"/>
            <a:ext cx="51179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  <a:endParaRPr lang="ar-SA" sz="20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76" name="مربع نص 475">
            <a:extLst>
              <a:ext uri="{FF2B5EF4-FFF2-40B4-BE49-F238E27FC236}">
                <a16:creationId xmlns:a16="http://schemas.microsoft.com/office/drawing/2014/main" id="{A1BCEA5C-0C8F-46A9-BCCF-4800C0309D74}"/>
              </a:ext>
            </a:extLst>
          </p:cNvPr>
          <p:cNvSpPr txBox="1"/>
          <p:nvPr/>
        </p:nvSpPr>
        <p:spPr>
          <a:xfrm>
            <a:off x="3617177" y="5818915"/>
            <a:ext cx="51179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endParaRPr lang="ar-SA" sz="20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881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2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2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7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2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2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2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2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7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2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7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2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7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2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7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2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7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2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7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2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7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2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7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2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7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2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7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2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7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>
                      <p:stCondLst>
                        <p:cond delay="indefinite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2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7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2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" grpId="0" animBg="1"/>
      <p:bldP spid="401" grpId="0" animBg="1"/>
      <p:bldP spid="402" grpId="0" animBg="1"/>
      <p:bldP spid="414" grpId="0" animBg="1"/>
      <p:bldP spid="426" grpId="0" animBg="1"/>
      <p:bldP spid="427" grpId="0" animBg="1"/>
      <p:bldP spid="429" grpId="0" animBg="1"/>
      <p:bldP spid="461" grpId="0" animBg="1"/>
      <p:bldP spid="462" grpId="0" animBg="1"/>
      <p:bldP spid="463" grpId="0" animBg="1"/>
      <p:bldP spid="466" grpId="0"/>
      <p:bldP spid="467" grpId="0"/>
      <p:bldP spid="475" grpId="0"/>
      <p:bldP spid="4" grpId="0"/>
      <p:bldP spid="11" grpId="0" animBg="1"/>
      <p:bldP spid="13" grpId="0" animBg="1"/>
      <p:bldP spid="14" grpId="0" animBg="1"/>
      <p:bldP spid="39" grpId="0" animBg="1"/>
      <p:bldP spid="51" grpId="0" animBg="1"/>
      <p:bldP spid="52" grpId="0" animBg="1"/>
      <p:bldP spid="54" grpId="0" animBg="1"/>
      <p:bldP spid="80" grpId="0"/>
      <p:bldP spid="157" grpId="0" animBg="1"/>
      <p:bldP spid="159" grpId="0" animBg="1"/>
      <p:bldP spid="160" grpId="0" animBg="1"/>
      <p:bldP spid="183" grpId="0" animBg="1"/>
      <p:bldP spid="195" grpId="0" animBg="1"/>
      <p:bldP spid="196" grpId="0" animBg="1"/>
      <p:bldP spid="198" grpId="0" animBg="1"/>
      <p:bldP spid="223" grpId="0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8" grpId="0"/>
      <p:bldP spid="239" grpId="0"/>
      <p:bldP spid="307" grpId="0" animBg="1"/>
      <p:bldP spid="309" grpId="0" animBg="1"/>
      <p:bldP spid="310" grpId="0" animBg="1"/>
      <p:bldP spid="333" grpId="0" animBg="1"/>
      <p:bldP spid="345" grpId="0" animBg="1"/>
      <p:bldP spid="346" grpId="0" animBg="1"/>
      <p:bldP spid="348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8" grpId="0"/>
      <p:bldP spid="389" grpId="0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/>
      <p:bldP spid="4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EE432C4-C93A-4379-8203-D75118A85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51" y="3442232"/>
            <a:ext cx="1606574" cy="128526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053BF38-4E77-489F-9BAB-EBFD08E995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" t="65909" r="73762" b="-5308"/>
          <a:stretch/>
        </p:blipFill>
        <p:spPr>
          <a:xfrm>
            <a:off x="-269176" y="4705679"/>
            <a:ext cx="2174202" cy="209425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810CAB8-CEDD-4F91-86C7-4A43F12069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1" t="7188" r="49116" b="53413"/>
          <a:stretch/>
        </p:blipFill>
        <p:spPr>
          <a:xfrm>
            <a:off x="-203716" y="250535"/>
            <a:ext cx="2043282" cy="196814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782C77D-D74C-4E17-91F9-C35CDBCC6A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10260" r="75927" b="50341"/>
          <a:stretch/>
        </p:blipFill>
        <p:spPr>
          <a:xfrm>
            <a:off x="-458834" y="1198457"/>
            <a:ext cx="1647779" cy="158718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F8C5742-E6FB-4863-B009-6A09AE94ED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0" t="64095" r="51377" b="-3494"/>
          <a:stretch/>
        </p:blipFill>
        <p:spPr>
          <a:xfrm>
            <a:off x="193651" y="5184561"/>
            <a:ext cx="2281667" cy="219776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29748CB-8A50-4E0F-9F09-D155EDCE8A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5" t="9159" r="21602" b="51442"/>
          <a:stretch/>
        </p:blipFill>
        <p:spPr>
          <a:xfrm>
            <a:off x="325468" y="-295963"/>
            <a:ext cx="1647779" cy="158718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33DACA1-2B49-4F58-8A65-65004467F5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7" t="64517" r="-3030" b="-3916"/>
          <a:stretch/>
        </p:blipFill>
        <p:spPr>
          <a:xfrm>
            <a:off x="10785956" y="409543"/>
            <a:ext cx="1647779" cy="158718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34759B3E-B003-42A3-B266-552BB28903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5" t="62733" r="22012" b="-2132"/>
          <a:stretch/>
        </p:blipFill>
        <p:spPr>
          <a:xfrm>
            <a:off x="10785956" y="5121259"/>
            <a:ext cx="2174202" cy="209425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4AC363E-B04D-4BC0-863D-89BAF3C70F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7" t="16225" b="46587"/>
          <a:stretch/>
        </p:blipFill>
        <p:spPr>
          <a:xfrm>
            <a:off x="9750287" y="-144753"/>
            <a:ext cx="1923249" cy="1748597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B3375D37-04CC-4EC0-8B57-9807BA01E993}"/>
              </a:ext>
            </a:extLst>
          </p:cNvPr>
          <p:cNvSpPr txBox="1"/>
          <p:nvPr/>
        </p:nvSpPr>
        <p:spPr>
          <a:xfrm>
            <a:off x="7164445" y="1155404"/>
            <a:ext cx="21776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الطرح 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447706C-460B-4788-A2B2-83CA56E0ED56}"/>
              </a:ext>
            </a:extLst>
          </p:cNvPr>
          <p:cNvSpPr txBox="1"/>
          <p:nvPr/>
        </p:nvSpPr>
        <p:spPr>
          <a:xfrm>
            <a:off x="8383214" y="242546"/>
            <a:ext cx="1355436" cy="56263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أتأكد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graphicFrame>
        <p:nvGraphicFramePr>
          <p:cNvPr id="20" name="جدول 2">
            <a:extLst>
              <a:ext uri="{FF2B5EF4-FFF2-40B4-BE49-F238E27FC236}">
                <a16:creationId xmlns:a16="http://schemas.microsoft.com/office/drawing/2014/main" id="{2B06CE84-A752-4012-A1EB-712792036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117315"/>
              </p:ext>
            </p:extLst>
          </p:nvPr>
        </p:nvGraphicFramePr>
        <p:xfrm>
          <a:off x="9024303" y="2250481"/>
          <a:ext cx="1512047" cy="224143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73062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838985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44828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793148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21" name="مربع نص 20">
            <a:extLst>
              <a:ext uri="{FF2B5EF4-FFF2-40B4-BE49-F238E27FC236}">
                <a16:creationId xmlns:a16="http://schemas.microsoft.com/office/drawing/2014/main" id="{070F4687-805A-4572-9F4A-BBA40A13EA50}"/>
              </a:ext>
            </a:extLst>
          </p:cNvPr>
          <p:cNvSpPr txBox="1"/>
          <p:nvPr/>
        </p:nvSpPr>
        <p:spPr>
          <a:xfrm>
            <a:off x="9024303" y="3106223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5        3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6155D578-E61E-4425-9D7E-74DDBA7C04F6}"/>
              </a:ext>
            </a:extLst>
          </p:cNvPr>
          <p:cNvSpPr txBox="1"/>
          <p:nvPr/>
        </p:nvSpPr>
        <p:spPr>
          <a:xfrm>
            <a:off x="9070879" y="3554082"/>
            <a:ext cx="136539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7        1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2247D6A7-C6C2-41A8-86AB-9904FD4247D4}"/>
              </a:ext>
            </a:extLst>
          </p:cNvPr>
          <p:cNvCxnSpPr>
            <a:cxnSpLocks/>
          </p:cNvCxnSpPr>
          <p:nvPr/>
        </p:nvCxnSpPr>
        <p:spPr>
          <a:xfrm>
            <a:off x="9031394" y="4002665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علامة الطرح 23">
            <a:extLst>
              <a:ext uri="{FF2B5EF4-FFF2-40B4-BE49-F238E27FC236}">
                <a16:creationId xmlns:a16="http://schemas.microsoft.com/office/drawing/2014/main" id="{C5E8F407-77A7-428E-BE88-CB909D76AC49}"/>
              </a:ext>
            </a:extLst>
          </p:cNvPr>
          <p:cNvSpPr/>
          <p:nvPr/>
        </p:nvSpPr>
        <p:spPr>
          <a:xfrm>
            <a:off x="10688790" y="3640816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D4AAFEF4-812F-49ED-8863-9D66CC975BAA}"/>
              </a:ext>
            </a:extLst>
          </p:cNvPr>
          <p:cNvSpPr/>
          <p:nvPr/>
        </p:nvSpPr>
        <p:spPr>
          <a:xfrm>
            <a:off x="10088218" y="2783725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3879ADA-CA99-4FC4-8578-91C836F47486}"/>
              </a:ext>
            </a:extLst>
          </p:cNvPr>
          <p:cNvSpPr/>
          <p:nvPr/>
        </p:nvSpPr>
        <p:spPr>
          <a:xfrm>
            <a:off x="9239679" y="2748413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1F718C08-2E85-4C0E-AA4D-94E527D1D01A}"/>
              </a:ext>
            </a:extLst>
          </p:cNvPr>
          <p:cNvSpPr/>
          <p:nvPr/>
        </p:nvSpPr>
        <p:spPr>
          <a:xfrm>
            <a:off x="10681699" y="2250482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8D4CB4FA-9628-4D04-BAA7-43DD215FF8CC}"/>
              </a:ext>
            </a:extLst>
          </p:cNvPr>
          <p:cNvCxnSpPr/>
          <p:nvPr/>
        </p:nvCxnSpPr>
        <p:spPr>
          <a:xfrm flipH="1">
            <a:off x="9199434" y="3248822"/>
            <a:ext cx="316582" cy="189958"/>
          </a:xfrm>
          <a:prstGeom prst="line">
            <a:avLst/>
          </a:prstGeom>
          <a:ln>
            <a:solidFill>
              <a:srgbClr val="DE4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A557A159-9495-474D-9594-77EBF98B7F2A}"/>
              </a:ext>
            </a:extLst>
          </p:cNvPr>
          <p:cNvSpPr/>
          <p:nvPr/>
        </p:nvSpPr>
        <p:spPr>
          <a:xfrm>
            <a:off x="9209960" y="2650966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2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cxnSp>
        <p:nvCxnSpPr>
          <p:cNvPr id="30" name="رابط مستقيم 29">
            <a:extLst>
              <a:ext uri="{FF2B5EF4-FFF2-40B4-BE49-F238E27FC236}">
                <a16:creationId xmlns:a16="http://schemas.microsoft.com/office/drawing/2014/main" id="{5EC12B3A-D8D2-4968-8C04-68352CF33C8C}"/>
              </a:ext>
            </a:extLst>
          </p:cNvPr>
          <p:cNvCxnSpPr/>
          <p:nvPr/>
        </p:nvCxnSpPr>
        <p:spPr>
          <a:xfrm flipH="1">
            <a:off x="10070736" y="3266469"/>
            <a:ext cx="316582" cy="189958"/>
          </a:xfrm>
          <a:prstGeom prst="line">
            <a:avLst/>
          </a:prstGeom>
          <a:ln>
            <a:solidFill>
              <a:srgbClr val="DE4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7C46CCF2-05A6-447F-9753-2CFD52042AC4}"/>
              </a:ext>
            </a:extLst>
          </p:cNvPr>
          <p:cNvSpPr/>
          <p:nvPr/>
        </p:nvSpPr>
        <p:spPr>
          <a:xfrm>
            <a:off x="9963539" y="2729626"/>
            <a:ext cx="51922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000" b="1" dirty="0">
                <a:ln/>
                <a:solidFill>
                  <a:srgbClr val="FF0000"/>
                </a:solidFill>
              </a:rPr>
              <a:t>15</a:t>
            </a:r>
            <a:endParaRPr lang="ar-SA" sz="32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F54253EC-6B52-43E0-B8E0-49226BC4774F}"/>
              </a:ext>
            </a:extLst>
          </p:cNvPr>
          <p:cNvSpPr/>
          <p:nvPr/>
        </p:nvSpPr>
        <p:spPr>
          <a:xfrm>
            <a:off x="10055302" y="4005736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8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8F9B4AE4-CCDA-4084-81B2-D0407398BE4D}"/>
              </a:ext>
            </a:extLst>
          </p:cNvPr>
          <p:cNvSpPr/>
          <p:nvPr/>
        </p:nvSpPr>
        <p:spPr>
          <a:xfrm>
            <a:off x="9296889" y="3970084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34" name="جدول 2">
            <a:extLst>
              <a:ext uri="{FF2B5EF4-FFF2-40B4-BE49-F238E27FC236}">
                <a16:creationId xmlns:a16="http://schemas.microsoft.com/office/drawing/2014/main" id="{4CCAC7E0-5665-400E-9297-E16073113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296436"/>
              </p:ext>
            </p:extLst>
          </p:nvPr>
        </p:nvGraphicFramePr>
        <p:xfrm>
          <a:off x="5245673" y="2250481"/>
          <a:ext cx="1512047" cy="224143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73062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838985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44828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793148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35" name="مربع نص 34">
            <a:extLst>
              <a:ext uri="{FF2B5EF4-FFF2-40B4-BE49-F238E27FC236}">
                <a16:creationId xmlns:a16="http://schemas.microsoft.com/office/drawing/2014/main" id="{9645C626-E15B-4E97-BF81-D30F393C0F24}"/>
              </a:ext>
            </a:extLst>
          </p:cNvPr>
          <p:cNvSpPr txBox="1"/>
          <p:nvPr/>
        </p:nvSpPr>
        <p:spPr>
          <a:xfrm>
            <a:off x="5245673" y="3106223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7        4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EAD56B92-48EC-48CC-8836-06DE27145EEE}"/>
              </a:ext>
            </a:extLst>
          </p:cNvPr>
          <p:cNvSpPr txBox="1"/>
          <p:nvPr/>
        </p:nvSpPr>
        <p:spPr>
          <a:xfrm>
            <a:off x="5217428" y="3534774"/>
            <a:ext cx="142210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4        2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5A0D5E95-92C7-4AD1-81EE-245B4994D02D}"/>
              </a:ext>
            </a:extLst>
          </p:cNvPr>
          <p:cNvCxnSpPr>
            <a:cxnSpLocks/>
          </p:cNvCxnSpPr>
          <p:nvPr/>
        </p:nvCxnSpPr>
        <p:spPr>
          <a:xfrm>
            <a:off x="5252764" y="4002665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علامة الطرح 37">
            <a:extLst>
              <a:ext uri="{FF2B5EF4-FFF2-40B4-BE49-F238E27FC236}">
                <a16:creationId xmlns:a16="http://schemas.microsoft.com/office/drawing/2014/main" id="{E0828C8B-015A-40DD-9E60-AB2E284C5CD8}"/>
              </a:ext>
            </a:extLst>
          </p:cNvPr>
          <p:cNvSpPr/>
          <p:nvPr/>
        </p:nvSpPr>
        <p:spPr>
          <a:xfrm>
            <a:off x="6910160" y="3640816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3DCD6787-5673-4812-8FC0-6A3554746BE8}"/>
              </a:ext>
            </a:extLst>
          </p:cNvPr>
          <p:cNvSpPr/>
          <p:nvPr/>
        </p:nvSpPr>
        <p:spPr>
          <a:xfrm>
            <a:off x="6309588" y="2783725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5A431B2E-AA0D-4985-B351-A822B955E88A}"/>
              </a:ext>
            </a:extLst>
          </p:cNvPr>
          <p:cNvSpPr/>
          <p:nvPr/>
        </p:nvSpPr>
        <p:spPr>
          <a:xfrm>
            <a:off x="5461049" y="2748413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9DA25F70-036E-4480-B400-86878B0CEE8B}"/>
              </a:ext>
            </a:extLst>
          </p:cNvPr>
          <p:cNvSpPr/>
          <p:nvPr/>
        </p:nvSpPr>
        <p:spPr>
          <a:xfrm>
            <a:off x="6903069" y="2250482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338D7156-ACAF-4812-8E67-F41072D67E06}"/>
              </a:ext>
            </a:extLst>
          </p:cNvPr>
          <p:cNvSpPr/>
          <p:nvPr/>
        </p:nvSpPr>
        <p:spPr>
          <a:xfrm>
            <a:off x="6276672" y="4005736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3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4FB95897-1DDE-4AE1-872C-2D25D0086B34}"/>
              </a:ext>
            </a:extLst>
          </p:cNvPr>
          <p:cNvSpPr/>
          <p:nvPr/>
        </p:nvSpPr>
        <p:spPr>
          <a:xfrm>
            <a:off x="5518259" y="3970084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2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44" name="جدول 2">
            <a:extLst>
              <a:ext uri="{FF2B5EF4-FFF2-40B4-BE49-F238E27FC236}">
                <a16:creationId xmlns:a16="http://schemas.microsoft.com/office/drawing/2014/main" id="{28E48799-9818-400B-B027-A055F3EFEC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382463"/>
              </p:ext>
            </p:extLst>
          </p:nvPr>
        </p:nvGraphicFramePr>
        <p:xfrm>
          <a:off x="1800225" y="2250481"/>
          <a:ext cx="1512047" cy="224143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73062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838985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44828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793148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45" name="مربع نص 44">
            <a:extLst>
              <a:ext uri="{FF2B5EF4-FFF2-40B4-BE49-F238E27FC236}">
                <a16:creationId xmlns:a16="http://schemas.microsoft.com/office/drawing/2014/main" id="{1E4522E0-426B-4312-BC55-CFB294C00A81}"/>
              </a:ext>
            </a:extLst>
          </p:cNvPr>
          <p:cNvSpPr txBox="1"/>
          <p:nvPr/>
        </p:nvSpPr>
        <p:spPr>
          <a:xfrm>
            <a:off x="1800225" y="3106223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1        4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951B6E04-CBDE-4E09-B140-C0E50A8C37AB}"/>
              </a:ext>
            </a:extLst>
          </p:cNvPr>
          <p:cNvSpPr txBox="1"/>
          <p:nvPr/>
        </p:nvSpPr>
        <p:spPr>
          <a:xfrm>
            <a:off x="1789208" y="3554082"/>
            <a:ext cx="1422984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6        1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47" name="رابط مستقيم 46">
            <a:extLst>
              <a:ext uri="{FF2B5EF4-FFF2-40B4-BE49-F238E27FC236}">
                <a16:creationId xmlns:a16="http://schemas.microsoft.com/office/drawing/2014/main" id="{A37AC686-5EA3-4968-A538-300685882350}"/>
              </a:ext>
            </a:extLst>
          </p:cNvPr>
          <p:cNvCxnSpPr>
            <a:cxnSpLocks/>
          </p:cNvCxnSpPr>
          <p:nvPr/>
        </p:nvCxnSpPr>
        <p:spPr>
          <a:xfrm>
            <a:off x="1807316" y="4002665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علامة الطرح 47">
            <a:extLst>
              <a:ext uri="{FF2B5EF4-FFF2-40B4-BE49-F238E27FC236}">
                <a16:creationId xmlns:a16="http://schemas.microsoft.com/office/drawing/2014/main" id="{EAAC1F88-59FF-49A3-86DD-A69D8EDC3F9B}"/>
              </a:ext>
            </a:extLst>
          </p:cNvPr>
          <p:cNvSpPr/>
          <p:nvPr/>
        </p:nvSpPr>
        <p:spPr>
          <a:xfrm>
            <a:off x="3464712" y="3640816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C3836CA9-69C6-49A1-BA8C-C951C7614CF8}"/>
              </a:ext>
            </a:extLst>
          </p:cNvPr>
          <p:cNvSpPr/>
          <p:nvPr/>
        </p:nvSpPr>
        <p:spPr>
          <a:xfrm>
            <a:off x="2864140" y="2783725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34441FCF-1CD0-471C-B3EA-24B792976DD0}"/>
              </a:ext>
            </a:extLst>
          </p:cNvPr>
          <p:cNvSpPr/>
          <p:nvPr/>
        </p:nvSpPr>
        <p:spPr>
          <a:xfrm>
            <a:off x="2015601" y="2748413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40D3AA52-7117-48B8-B7E6-9886BD19B1D2}"/>
              </a:ext>
            </a:extLst>
          </p:cNvPr>
          <p:cNvSpPr/>
          <p:nvPr/>
        </p:nvSpPr>
        <p:spPr>
          <a:xfrm>
            <a:off x="3457621" y="2250482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noProof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2" name="رابط مستقيم 51">
            <a:extLst>
              <a:ext uri="{FF2B5EF4-FFF2-40B4-BE49-F238E27FC236}">
                <a16:creationId xmlns:a16="http://schemas.microsoft.com/office/drawing/2014/main" id="{8F935150-4299-44A1-8AFB-C27BAC17935E}"/>
              </a:ext>
            </a:extLst>
          </p:cNvPr>
          <p:cNvCxnSpPr/>
          <p:nvPr/>
        </p:nvCxnSpPr>
        <p:spPr>
          <a:xfrm flipH="1">
            <a:off x="1975356" y="3248822"/>
            <a:ext cx="316582" cy="189958"/>
          </a:xfrm>
          <a:prstGeom prst="line">
            <a:avLst/>
          </a:prstGeom>
          <a:ln>
            <a:solidFill>
              <a:srgbClr val="DE4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FDC74018-0564-43D5-8E01-C74C9DB622CF}"/>
              </a:ext>
            </a:extLst>
          </p:cNvPr>
          <p:cNvSpPr/>
          <p:nvPr/>
        </p:nvSpPr>
        <p:spPr>
          <a:xfrm>
            <a:off x="1985882" y="2650966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3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cxnSp>
        <p:nvCxnSpPr>
          <p:cNvPr id="54" name="رابط مستقيم 53">
            <a:extLst>
              <a:ext uri="{FF2B5EF4-FFF2-40B4-BE49-F238E27FC236}">
                <a16:creationId xmlns:a16="http://schemas.microsoft.com/office/drawing/2014/main" id="{9D1728C4-7D70-4FEE-8762-AAD95207F92A}"/>
              </a:ext>
            </a:extLst>
          </p:cNvPr>
          <p:cNvCxnSpPr/>
          <p:nvPr/>
        </p:nvCxnSpPr>
        <p:spPr>
          <a:xfrm flipH="1">
            <a:off x="2846658" y="3266469"/>
            <a:ext cx="316582" cy="189958"/>
          </a:xfrm>
          <a:prstGeom prst="line">
            <a:avLst/>
          </a:prstGeom>
          <a:ln>
            <a:solidFill>
              <a:srgbClr val="DE4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2F076B7D-93AF-414D-A9B5-CE664105D44E}"/>
              </a:ext>
            </a:extLst>
          </p:cNvPr>
          <p:cNvSpPr/>
          <p:nvPr/>
        </p:nvSpPr>
        <p:spPr>
          <a:xfrm>
            <a:off x="2739461" y="2729626"/>
            <a:ext cx="51922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000" b="1" dirty="0">
                <a:ln/>
                <a:solidFill>
                  <a:srgbClr val="FF0000"/>
                </a:solidFill>
              </a:rPr>
              <a:t>11</a:t>
            </a:r>
            <a:endParaRPr lang="ar-SA" sz="32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6" name="مستطيل 55">
            <a:extLst>
              <a:ext uri="{FF2B5EF4-FFF2-40B4-BE49-F238E27FC236}">
                <a16:creationId xmlns:a16="http://schemas.microsoft.com/office/drawing/2014/main" id="{57C9A8ED-40D9-4C07-9B28-356566ABB0F6}"/>
              </a:ext>
            </a:extLst>
          </p:cNvPr>
          <p:cNvSpPr/>
          <p:nvPr/>
        </p:nvSpPr>
        <p:spPr>
          <a:xfrm>
            <a:off x="2831224" y="4005736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5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DB2E30F6-6675-4050-9A8D-A1035C26825D}"/>
              </a:ext>
            </a:extLst>
          </p:cNvPr>
          <p:cNvSpPr/>
          <p:nvPr/>
        </p:nvSpPr>
        <p:spPr>
          <a:xfrm>
            <a:off x="1984322" y="3987216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2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527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  <p:bldP spid="42" grpId="0"/>
      <p:bldP spid="43" grpId="0"/>
      <p:bldP spid="53" grpId="0"/>
      <p:bldP spid="55" grpId="0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EE432C4-C93A-4379-8203-D75118A85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51" y="3442232"/>
            <a:ext cx="1606574" cy="128526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053BF38-4E77-489F-9BAB-EBFD08E995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" t="65909" r="73762" b="-5308"/>
          <a:stretch/>
        </p:blipFill>
        <p:spPr>
          <a:xfrm>
            <a:off x="-269176" y="4705679"/>
            <a:ext cx="2174202" cy="209425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810CAB8-CEDD-4F91-86C7-4A43F12069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1" t="7188" r="49116" b="53413"/>
          <a:stretch/>
        </p:blipFill>
        <p:spPr>
          <a:xfrm>
            <a:off x="-203716" y="250535"/>
            <a:ext cx="2043282" cy="196814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782C77D-D74C-4E17-91F9-C35CDBCC6A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10260" r="75927" b="50341"/>
          <a:stretch/>
        </p:blipFill>
        <p:spPr>
          <a:xfrm>
            <a:off x="-458834" y="1198457"/>
            <a:ext cx="1647779" cy="158718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F8C5742-E6FB-4863-B009-6A09AE94ED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0" t="64095" r="51377" b="-3494"/>
          <a:stretch/>
        </p:blipFill>
        <p:spPr>
          <a:xfrm>
            <a:off x="193651" y="5184561"/>
            <a:ext cx="2281667" cy="219776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29748CB-8A50-4E0F-9F09-D155EDCE8A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5" t="9159" r="21602" b="51442"/>
          <a:stretch/>
        </p:blipFill>
        <p:spPr>
          <a:xfrm>
            <a:off x="325468" y="-295963"/>
            <a:ext cx="1647779" cy="158718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33DACA1-2B49-4F58-8A65-65004467F5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7" t="64517" r="-3030" b="-3916"/>
          <a:stretch/>
        </p:blipFill>
        <p:spPr>
          <a:xfrm>
            <a:off x="10785956" y="409543"/>
            <a:ext cx="1647779" cy="158718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34759B3E-B003-42A3-B266-552BB28903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5" t="62733" r="22012" b="-2132"/>
          <a:stretch/>
        </p:blipFill>
        <p:spPr>
          <a:xfrm>
            <a:off x="10785956" y="5121259"/>
            <a:ext cx="2174202" cy="209425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4AC363E-B04D-4BC0-863D-89BAF3C70F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7" t="16225" b="46587"/>
          <a:stretch/>
        </p:blipFill>
        <p:spPr>
          <a:xfrm>
            <a:off x="9750287" y="-144753"/>
            <a:ext cx="1923249" cy="1748597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B3375D37-04CC-4EC0-8B57-9807BA01E993}"/>
              </a:ext>
            </a:extLst>
          </p:cNvPr>
          <p:cNvSpPr txBox="1"/>
          <p:nvPr/>
        </p:nvSpPr>
        <p:spPr>
          <a:xfrm>
            <a:off x="7164445" y="1155404"/>
            <a:ext cx="21776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الطرح 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447706C-460B-4788-A2B2-83CA56E0ED56}"/>
              </a:ext>
            </a:extLst>
          </p:cNvPr>
          <p:cNvSpPr txBox="1"/>
          <p:nvPr/>
        </p:nvSpPr>
        <p:spPr>
          <a:xfrm>
            <a:off x="8383214" y="242546"/>
            <a:ext cx="1355436" cy="56263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أتدرب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graphicFrame>
        <p:nvGraphicFramePr>
          <p:cNvPr id="20" name="جدول 2">
            <a:extLst>
              <a:ext uri="{FF2B5EF4-FFF2-40B4-BE49-F238E27FC236}">
                <a16:creationId xmlns:a16="http://schemas.microsoft.com/office/drawing/2014/main" id="{2B06CE84-A752-4012-A1EB-71279203693F}"/>
              </a:ext>
            </a:extLst>
          </p:cNvPr>
          <p:cNvGraphicFramePr>
            <a:graphicFrameLocks noGrp="1"/>
          </p:cNvGraphicFramePr>
          <p:nvPr/>
        </p:nvGraphicFramePr>
        <p:xfrm>
          <a:off x="9024303" y="2250481"/>
          <a:ext cx="1512047" cy="224143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73062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838985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44828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793148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21" name="مربع نص 20">
            <a:extLst>
              <a:ext uri="{FF2B5EF4-FFF2-40B4-BE49-F238E27FC236}">
                <a16:creationId xmlns:a16="http://schemas.microsoft.com/office/drawing/2014/main" id="{070F4687-805A-4572-9F4A-BBA40A13EA50}"/>
              </a:ext>
            </a:extLst>
          </p:cNvPr>
          <p:cNvSpPr txBox="1"/>
          <p:nvPr/>
        </p:nvSpPr>
        <p:spPr>
          <a:xfrm>
            <a:off x="9024303" y="3106223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0        5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6155D578-E61E-4425-9D7E-74DDBA7C04F6}"/>
              </a:ext>
            </a:extLst>
          </p:cNvPr>
          <p:cNvSpPr txBox="1"/>
          <p:nvPr/>
        </p:nvSpPr>
        <p:spPr>
          <a:xfrm>
            <a:off x="9070879" y="3554082"/>
            <a:ext cx="136539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4        2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2247D6A7-C6C2-41A8-86AB-9904FD4247D4}"/>
              </a:ext>
            </a:extLst>
          </p:cNvPr>
          <p:cNvCxnSpPr>
            <a:cxnSpLocks/>
          </p:cNvCxnSpPr>
          <p:nvPr/>
        </p:nvCxnSpPr>
        <p:spPr>
          <a:xfrm>
            <a:off x="9031394" y="4002665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علامة الطرح 23">
            <a:extLst>
              <a:ext uri="{FF2B5EF4-FFF2-40B4-BE49-F238E27FC236}">
                <a16:creationId xmlns:a16="http://schemas.microsoft.com/office/drawing/2014/main" id="{C5E8F407-77A7-428E-BE88-CB909D76AC49}"/>
              </a:ext>
            </a:extLst>
          </p:cNvPr>
          <p:cNvSpPr/>
          <p:nvPr/>
        </p:nvSpPr>
        <p:spPr>
          <a:xfrm>
            <a:off x="10688790" y="3640816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D4AAFEF4-812F-49ED-8863-9D66CC975BAA}"/>
              </a:ext>
            </a:extLst>
          </p:cNvPr>
          <p:cNvSpPr/>
          <p:nvPr/>
        </p:nvSpPr>
        <p:spPr>
          <a:xfrm>
            <a:off x="10088218" y="2783725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3879ADA-CA99-4FC4-8578-91C836F47486}"/>
              </a:ext>
            </a:extLst>
          </p:cNvPr>
          <p:cNvSpPr/>
          <p:nvPr/>
        </p:nvSpPr>
        <p:spPr>
          <a:xfrm>
            <a:off x="9239679" y="2748413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1F718C08-2E85-4C0E-AA4D-94E527D1D01A}"/>
              </a:ext>
            </a:extLst>
          </p:cNvPr>
          <p:cNvSpPr/>
          <p:nvPr/>
        </p:nvSpPr>
        <p:spPr>
          <a:xfrm>
            <a:off x="10681699" y="2250482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5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8D4CB4FA-9628-4D04-BAA7-43DD215FF8CC}"/>
              </a:ext>
            </a:extLst>
          </p:cNvPr>
          <p:cNvCxnSpPr/>
          <p:nvPr/>
        </p:nvCxnSpPr>
        <p:spPr>
          <a:xfrm flipH="1">
            <a:off x="9199434" y="3248822"/>
            <a:ext cx="316582" cy="189958"/>
          </a:xfrm>
          <a:prstGeom prst="line">
            <a:avLst/>
          </a:prstGeom>
          <a:ln>
            <a:solidFill>
              <a:srgbClr val="DE4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A557A159-9495-474D-9594-77EBF98B7F2A}"/>
              </a:ext>
            </a:extLst>
          </p:cNvPr>
          <p:cNvSpPr/>
          <p:nvPr/>
        </p:nvSpPr>
        <p:spPr>
          <a:xfrm>
            <a:off x="9209960" y="2650966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4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cxnSp>
        <p:nvCxnSpPr>
          <p:cNvPr id="30" name="رابط مستقيم 29">
            <a:extLst>
              <a:ext uri="{FF2B5EF4-FFF2-40B4-BE49-F238E27FC236}">
                <a16:creationId xmlns:a16="http://schemas.microsoft.com/office/drawing/2014/main" id="{5EC12B3A-D8D2-4968-8C04-68352CF33C8C}"/>
              </a:ext>
            </a:extLst>
          </p:cNvPr>
          <p:cNvCxnSpPr/>
          <p:nvPr/>
        </p:nvCxnSpPr>
        <p:spPr>
          <a:xfrm flipH="1">
            <a:off x="10070736" y="3266469"/>
            <a:ext cx="316582" cy="189958"/>
          </a:xfrm>
          <a:prstGeom prst="line">
            <a:avLst/>
          </a:prstGeom>
          <a:ln>
            <a:solidFill>
              <a:srgbClr val="DE4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7C46CCF2-05A6-447F-9753-2CFD52042AC4}"/>
              </a:ext>
            </a:extLst>
          </p:cNvPr>
          <p:cNvSpPr/>
          <p:nvPr/>
        </p:nvSpPr>
        <p:spPr>
          <a:xfrm>
            <a:off x="9963539" y="2729626"/>
            <a:ext cx="51922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000" b="1" dirty="0">
                <a:ln/>
                <a:solidFill>
                  <a:srgbClr val="FF0000"/>
                </a:solidFill>
              </a:rPr>
              <a:t>10</a:t>
            </a:r>
            <a:endParaRPr lang="ar-SA" sz="32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F54253EC-6B52-43E0-B8E0-49226BC4774F}"/>
              </a:ext>
            </a:extLst>
          </p:cNvPr>
          <p:cNvSpPr/>
          <p:nvPr/>
        </p:nvSpPr>
        <p:spPr>
          <a:xfrm>
            <a:off x="10055302" y="4005736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/>
                <a:solidFill>
                  <a:srgbClr val="FF0000"/>
                </a:solidFill>
                <a:effectLst/>
              </a:rPr>
              <a:t>6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8F9B4AE4-CCDA-4084-81B2-D0407398BE4D}"/>
              </a:ext>
            </a:extLst>
          </p:cNvPr>
          <p:cNvSpPr/>
          <p:nvPr/>
        </p:nvSpPr>
        <p:spPr>
          <a:xfrm>
            <a:off x="9296889" y="3970084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2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44" name="جدول 2">
            <a:extLst>
              <a:ext uri="{FF2B5EF4-FFF2-40B4-BE49-F238E27FC236}">
                <a16:creationId xmlns:a16="http://schemas.microsoft.com/office/drawing/2014/main" id="{28E48799-9818-400B-B027-A055F3EFEC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724522"/>
              </p:ext>
            </p:extLst>
          </p:nvPr>
        </p:nvGraphicFramePr>
        <p:xfrm>
          <a:off x="5507049" y="2250481"/>
          <a:ext cx="1512047" cy="224143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73062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838985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44828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793148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45" name="مربع نص 44">
            <a:extLst>
              <a:ext uri="{FF2B5EF4-FFF2-40B4-BE49-F238E27FC236}">
                <a16:creationId xmlns:a16="http://schemas.microsoft.com/office/drawing/2014/main" id="{1E4522E0-426B-4312-BC55-CFB294C00A81}"/>
              </a:ext>
            </a:extLst>
          </p:cNvPr>
          <p:cNvSpPr txBox="1"/>
          <p:nvPr/>
        </p:nvSpPr>
        <p:spPr>
          <a:xfrm>
            <a:off x="5507049" y="3106223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2        8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951B6E04-CBDE-4E09-B140-C0E50A8C37AB}"/>
              </a:ext>
            </a:extLst>
          </p:cNvPr>
          <p:cNvSpPr txBox="1"/>
          <p:nvPr/>
        </p:nvSpPr>
        <p:spPr>
          <a:xfrm>
            <a:off x="5496032" y="3554082"/>
            <a:ext cx="1422984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7        3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47" name="رابط مستقيم 46">
            <a:extLst>
              <a:ext uri="{FF2B5EF4-FFF2-40B4-BE49-F238E27FC236}">
                <a16:creationId xmlns:a16="http://schemas.microsoft.com/office/drawing/2014/main" id="{A37AC686-5EA3-4968-A538-300685882350}"/>
              </a:ext>
            </a:extLst>
          </p:cNvPr>
          <p:cNvCxnSpPr>
            <a:cxnSpLocks/>
          </p:cNvCxnSpPr>
          <p:nvPr/>
        </p:nvCxnSpPr>
        <p:spPr>
          <a:xfrm>
            <a:off x="5514140" y="4002665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علامة الطرح 47">
            <a:extLst>
              <a:ext uri="{FF2B5EF4-FFF2-40B4-BE49-F238E27FC236}">
                <a16:creationId xmlns:a16="http://schemas.microsoft.com/office/drawing/2014/main" id="{EAAC1F88-59FF-49A3-86DD-A69D8EDC3F9B}"/>
              </a:ext>
            </a:extLst>
          </p:cNvPr>
          <p:cNvSpPr/>
          <p:nvPr/>
        </p:nvSpPr>
        <p:spPr>
          <a:xfrm>
            <a:off x="7171536" y="3640816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C3836CA9-69C6-49A1-BA8C-C951C7614CF8}"/>
              </a:ext>
            </a:extLst>
          </p:cNvPr>
          <p:cNvSpPr/>
          <p:nvPr/>
        </p:nvSpPr>
        <p:spPr>
          <a:xfrm>
            <a:off x="6570964" y="2783725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34441FCF-1CD0-471C-B3EA-24B792976DD0}"/>
              </a:ext>
            </a:extLst>
          </p:cNvPr>
          <p:cNvSpPr/>
          <p:nvPr/>
        </p:nvSpPr>
        <p:spPr>
          <a:xfrm>
            <a:off x="5722425" y="2748413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40D3AA52-7117-48B8-B7E6-9886BD19B1D2}"/>
              </a:ext>
            </a:extLst>
          </p:cNvPr>
          <p:cNvSpPr/>
          <p:nvPr/>
        </p:nvSpPr>
        <p:spPr>
          <a:xfrm>
            <a:off x="7164445" y="2250482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noProof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6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2" name="رابط مستقيم 51">
            <a:extLst>
              <a:ext uri="{FF2B5EF4-FFF2-40B4-BE49-F238E27FC236}">
                <a16:creationId xmlns:a16="http://schemas.microsoft.com/office/drawing/2014/main" id="{8F935150-4299-44A1-8AFB-C27BAC17935E}"/>
              </a:ext>
            </a:extLst>
          </p:cNvPr>
          <p:cNvCxnSpPr/>
          <p:nvPr/>
        </p:nvCxnSpPr>
        <p:spPr>
          <a:xfrm flipH="1">
            <a:off x="5682180" y="3248822"/>
            <a:ext cx="316582" cy="189958"/>
          </a:xfrm>
          <a:prstGeom prst="line">
            <a:avLst/>
          </a:prstGeom>
          <a:ln>
            <a:solidFill>
              <a:srgbClr val="DE4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FDC74018-0564-43D5-8E01-C74C9DB622CF}"/>
              </a:ext>
            </a:extLst>
          </p:cNvPr>
          <p:cNvSpPr/>
          <p:nvPr/>
        </p:nvSpPr>
        <p:spPr>
          <a:xfrm>
            <a:off x="5692706" y="2650966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7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cxnSp>
        <p:nvCxnSpPr>
          <p:cNvPr id="54" name="رابط مستقيم 53">
            <a:extLst>
              <a:ext uri="{FF2B5EF4-FFF2-40B4-BE49-F238E27FC236}">
                <a16:creationId xmlns:a16="http://schemas.microsoft.com/office/drawing/2014/main" id="{9D1728C4-7D70-4FEE-8762-AAD95207F92A}"/>
              </a:ext>
            </a:extLst>
          </p:cNvPr>
          <p:cNvCxnSpPr/>
          <p:nvPr/>
        </p:nvCxnSpPr>
        <p:spPr>
          <a:xfrm flipH="1">
            <a:off x="6553482" y="3266469"/>
            <a:ext cx="316582" cy="189958"/>
          </a:xfrm>
          <a:prstGeom prst="line">
            <a:avLst/>
          </a:prstGeom>
          <a:ln>
            <a:solidFill>
              <a:srgbClr val="DE4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2F076B7D-93AF-414D-A9B5-CE664105D44E}"/>
              </a:ext>
            </a:extLst>
          </p:cNvPr>
          <p:cNvSpPr/>
          <p:nvPr/>
        </p:nvSpPr>
        <p:spPr>
          <a:xfrm>
            <a:off x="6446285" y="2729626"/>
            <a:ext cx="51922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000" b="1" dirty="0">
                <a:ln/>
                <a:solidFill>
                  <a:srgbClr val="FF0000"/>
                </a:solidFill>
              </a:rPr>
              <a:t>12</a:t>
            </a:r>
            <a:endParaRPr lang="ar-SA" sz="32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6" name="مستطيل 55">
            <a:extLst>
              <a:ext uri="{FF2B5EF4-FFF2-40B4-BE49-F238E27FC236}">
                <a16:creationId xmlns:a16="http://schemas.microsoft.com/office/drawing/2014/main" id="{57C9A8ED-40D9-4C07-9B28-356566ABB0F6}"/>
              </a:ext>
            </a:extLst>
          </p:cNvPr>
          <p:cNvSpPr/>
          <p:nvPr/>
        </p:nvSpPr>
        <p:spPr>
          <a:xfrm>
            <a:off x="6538048" y="4005736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5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DB2E30F6-6675-4050-9A8D-A1035C26825D}"/>
              </a:ext>
            </a:extLst>
          </p:cNvPr>
          <p:cNvSpPr/>
          <p:nvPr/>
        </p:nvSpPr>
        <p:spPr>
          <a:xfrm>
            <a:off x="5691146" y="3987216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4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58" name="جدول 2">
            <a:extLst>
              <a:ext uri="{FF2B5EF4-FFF2-40B4-BE49-F238E27FC236}">
                <a16:creationId xmlns:a16="http://schemas.microsoft.com/office/drawing/2014/main" id="{70D3CC1B-02E7-4F4F-94DA-07AF8AE38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27400"/>
              </p:ext>
            </p:extLst>
          </p:nvPr>
        </p:nvGraphicFramePr>
        <p:xfrm>
          <a:off x="2171284" y="2250481"/>
          <a:ext cx="1512047" cy="224143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73062">
                  <a:extLst>
                    <a:ext uri="{9D8B030D-6E8A-4147-A177-3AD203B41FA5}">
                      <a16:colId xmlns:a16="http://schemas.microsoft.com/office/drawing/2014/main" val="978441963"/>
                    </a:ext>
                  </a:extLst>
                </a:gridCol>
                <a:gridCol w="838985">
                  <a:extLst>
                    <a:ext uri="{9D8B030D-6E8A-4147-A177-3AD203B41FA5}">
                      <a16:colId xmlns:a16="http://schemas.microsoft.com/office/drawing/2014/main" val="2599250139"/>
                    </a:ext>
                  </a:extLst>
                </a:gridCol>
              </a:tblGrid>
              <a:tr h="448287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2285"/>
                  </a:ext>
                </a:extLst>
              </a:tr>
              <a:tr h="1793148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6181"/>
                  </a:ext>
                </a:extLst>
              </a:tr>
            </a:tbl>
          </a:graphicData>
        </a:graphic>
      </p:graphicFrame>
      <p:sp>
        <p:nvSpPr>
          <p:cNvPr id="59" name="مربع نص 58">
            <a:extLst>
              <a:ext uri="{FF2B5EF4-FFF2-40B4-BE49-F238E27FC236}">
                <a16:creationId xmlns:a16="http://schemas.microsoft.com/office/drawing/2014/main" id="{435C9F01-9C31-49D2-9DEB-C69337B166FF}"/>
              </a:ext>
            </a:extLst>
          </p:cNvPr>
          <p:cNvSpPr txBox="1"/>
          <p:nvPr/>
        </p:nvSpPr>
        <p:spPr>
          <a:xfrm>
            <a:off x="2171284" y="3106223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7        3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D29E78AB-9259-43FD-B87B-32FB8F9C718E}"/>
              </a:ext>
            </a:extLst>
          </p:cNvPr>
          <p:cNvSpPr txBox="1"/>
          <p:nvPr/>
        </p:nvSpPr>
        <p:spPr>
          <a:xfrm>
            <a:off x="2160267" y="3554082"/>
            <a:ext cx="1422984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9        2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61" name="رابط مستقيم 60">
            <a:extLst>
              <a:ext uri="{FF2B5EF4-FFF2-40B4-BE49-F238E27FC236}">
                <a16:creationId xmlns:a16="http://schemas.microsoft.com/office/drawing/2014/main" id="{F002DE76-375F-4BCF-9FF1-E191957954D4}"/>
              </a:ext>
            </a:extLst>
          </p:cNvPr>
          <p:cNvCxnSpPr>
            <a:cxnSpLocks/>
          </p:cNvCxnSpPr>
          <p:nvPr/>
        </p:nvCxnSpPr>
        <p:spPr>
          <a:xfrm>
            <a:off x="2178375" y="4002665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علامة الطرح 61">
            <a:extLst>
              <a:ext uri="{FF2B5EF4-FFF2-40B4-BE49-F238E27FC236}">
                <a16:creationId xmlns:a16="http://schemas.microsoft.com/office/drawing/2014/main" id="{2645DDCC-A7A4-44C0-925F-45CAE2309CE0}"/>
              </a:ext>
            </a:extLst>
          </p:cNvPr>
          <p:cNvSpPr/>
          <p:nvPr/>
        </p:nvSpPr>
        <p:spPr>
          <a:xfrm>
            <a:off x="3835771" y="3640816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A3572BAD-2989-485D-BDA2-0EE12721CE94}"/>
              </a:ext>
            </a:extLst>
          </p:cNvPr>
          <p:cNvSpPr/>
          <p:nvPr/>
        </p:nvSpPr>
        <p:spPr>
          <a:xfrm>
            <a:off x="3235199" y="2783725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4" name="مستطيل 63">
            <a:extLst>
              <a:ext uri="{FF2B5EF4-FFF2-40B4-BE49-F238E27FC236}">
                <a16:creationId xmlns:a16="http://schemas.microsoft.com/office/drawing/2014/main" id="{5D3DC22C-0740-4D72-AEA7-F1DB9531A1C9}"/>
              </a:ext>
            </a:extLst>
          </p:cNvPr>
          <p:cNvSpPr/>
          <p:nvPr/>
        </p:nvSpPr>
        <p:spPr>
          <a:xfrm>
            <a:off x="2386660" y="2748413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BAA6A8C6-5B47-4D0D-A6E4-F973A8F528CC}"/>
              </a:ext>
            </a:extLst>
          </p:cNvPr>
          <p:cNvSpPr/>
          <p:nvPr/>
        </p:nvSpPr>
        <p:spPr>
          <a:xfrm>
            <a:off x="3828680" y="2250482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noProof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7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6" name="رابط مستقيم 65">
            <a:extLst>
              <a:ext uri="{FF2B5EF4-FFF2-40B4-BE49-F238E27FC236}">
                <a16:creationId xmlns:a16="http://schemas.microsoft.com/office/drawing/2014/main" id="{1AD11D82-2617-43D8-8CC6-1CA29D50ED17}"/>
              </a:ext>
            </a:extLst>
          </p:cNvPr>
          <p:cNvCxnSpPr/>
          <p:nvPr/>
        </p:nvCxnSpPr>
        <p:spPr>
          <a:xfrm flipH="1">
            <a:off x="2346415" y="3248822"/>
            <a:ext cx="316582" cy="189958"/>
          </a:xfrm>
          <a:prstGeom prst="line">
            <a:avLst/>
          </a:prstGeom>
          <a:ln>
            <a:solidFill>
              <a:srgbClr val="DE4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مستطيل 66">
            <a:extLst>
              <a:ext uri="{FF2B5EF4-FFF2-40B4-BE49-F238E27FC236}">
                <a16:creationId xmlns:a16="http://schemas.microsoft.com/office/drawing/2014/main" id="{3AB5FECA-DBBD-40E1-8757-5FBE3382C432}"/>
              </a:ext>
            </a:extLst>
          </p:cNvPr>
          <p:cNvSpPr/>
          <p:nvPr/>
        </p:nvSpPr>
        <p:spPr>
          <a:xfrm>
            <a:off x="2356941" y="2650966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2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cxnSp>
        <p:nvCxnSpPr>
          <p:cNvPr id="68" name="رابط مستقيم 67">
            <a:extLst>
              <a:ext uri="{FF2B5EF4-FFF2-40B4-BE49-F238E27FC236}">
                <a16:creationId xmlns:a16="http://schemas.microsoft.com/office/drawing/2014/main" id="{AA272F3C-045D-44A1-93D2-94B60BC4FA93}"/>
              </a:ext>
            </a:extLst>
          </p:cNvPr>
          <p:cNvCxnSpPr/>
          <p:nvPr/>
        </p:nvCxnSpPr>
        <p:spPr>
          <a:xfrm flipH="1">
            <a:off x="3217717" y="3266469"/>
            <a:ext cx="316582" cy="189958"/>
          </a:xfrm>
          <a:prstGeom prst="line">
            <a:avLst/>
          </a:prstGeom>
          <a:ln>
            <a:solidFill>
              <a:srgbClr val="DE4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C67CF40C-8ACB-4884-8754-79B0805EA637}"/>
              </a:ext>
            </a:extLst>
          </p:cNvPr>
          <p:cNvSpPr/>
          <p:nvPr/>
        </p:nvSpPr>
        <p:spPr>
          <a:xfrm>
            <a:off x="3110520" y="2729626"/>
            <a:ext cx="51922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000" b="1" dirty="0">
                <a:ln/>
                <a:solidFill>
                  <a:srgbClr val="FF0000"/>
                </a:solidFill>
              </a:rPr>
              <a:t>17</a:t>
            </a:r>
            <a:endParaRPr lang="ar-SA" sz="32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1C276E86-C5DC-4135-BB7B-8E5F9FA70328}"/>
              </a:ext>
            </a:extLst>
          </p:cNvPr>
          <p:cNvSpPr/>
          <p:nvPr/>
        </p:nvSpPr>
        <p:spPr>
          <a:xfrm>
            <a:off x="3202283" y="4005736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8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6A473550-E665-41DB-8121-128F020A50C2}"/>
              </a:ext>
            </a:extLst>
          </p:cNvPr>
          <p:cNvSpPr/>
          <p:nvPr/>
        </p:nvSpPr>
        <p:spPr>
          <a:xfrm>
            <a:off x="2355381" y="3987216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0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398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  <p:bldP spid="53" grpId="0"/>
      <p:bldP spid="55" grpId="0"/>
      <p:bldP spid="56" grpId="0"/>
      <p:bldP spid="57" grpId="0"/>
      <p:bldP spid="67" grpId="0"/>
      <p:bldP spid="69" grpId="0"/>
      <p:bldP spid="70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EE432C4-C93A-4379-8203-D75118A85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51" y="3442232"/>
            <a:ext cx="1606574" cy="128526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053BF38-4E77-489F-9BAB-EBFD08E995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" t="65909" r="73762" b="-5308"/>
          <a:stretch/>
        </p:blipFill>
        <p:spPr>
          <a:xfrm>
            <a:off x="-269176" y="4705679"/>
            <a:ext cx="2174202" cy="209425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810CAB8-CEDD-4F91-86C7-4A43F12069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1" t="7188" r="49116" b="53413"/>
          <a:stretch/>
        </p:blipFill>
        <p:spPr>
          <a:xfrm>
            <a:off x="-203716" y="250535"/>
            <a:ext cx="2043282" cy="196814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782C77D-D74C-4E17-91F9-C35CDBCC6A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10260" r="75927" b="50341"/>
          <a:stretch/>
        </p:blipFill>
        <p:spPr>
          <a:xfrm>
            <a:off x="-458834" y="1198457"/>
            <a:ext cx="1647779" cy="158718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F8C5742-E6FB-4863-B009-6A09AE94ED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0" t="64095" r="51377" b="-3494"/>
          <a:stretch/>
        </p:blipFill>
        <p:spPr>
          <a:xfrm>
            <a:off x="193651" y="5184561"/>
            <a:ext cx="2281667" cy="219776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29748CB-8A50-4E0F-9F09-D155EDCE8A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5" t="9159" r="21602" b="51442"/>
          <a:stretch/>
        </p:blipFill>
        <p:spPr>
          <a:xfrm>
            <a:off x="325468" y="-295963"/>
            <a:ext cx="1647779" cy="158718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33DACA1-2B49-4F58-8A65-65004467F5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7" t="64517" r="-3030" b="-3916"/>
          <a:stretch/>
        </p:blipFill>
        <p:spPr>
          <a:xfrm>
            <a:off x="10785956" y="409543"/>
            <a:ext cx="1647779" cy="158718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34759B3E-B003-42A3-B266-552BB28903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5" t="62733" r="22012" b="-2132"/>
          <a:stretch/>
        </p:blipFill>
        <p:spPr>
          <a:xfrm>
            <a:off x="10785956" y="5121259"/>
            <a:ext cx="2174202" cy="209425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4AC363E-B04D-4BC0-863D-89BAF3C70F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7" t="16225" b="46587"/>
          <a:stretch/>
        </p:blipFill>
        <p:spPr>
          <a:xfrm>
            <a:off x="9750287" y="-144753"/>
            <a:ext cx="1923249" cy="1748597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B3375D37-04CC-4EC0-8B57-9807BA01E993}"/>
              </a:ext>
            </a:extLst>
          </p:cNvPr>
          <p:cNvSpPr txBox="1"/>
          <p:nvPr/>
        </p:nvSpPr>
        <p:spPr>
          <a:xfrm>
            <a:off x="7164445" y="1155404"/>
            <a:ext cx="21776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الطرح 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447706C-460B-4788-A2B2-83CA56E0ED56}"/>
              </a:ext>
            </a:extLst>
          </p:cNvPr>
          <p:cNvSpPr txBox="1"/>
          <p:nvPr/>
        </p:nvSpPr>
        <p:spPr>
          <a:xfrm>
            <a:off x="8383214" y="242546"/>
            <a:ext cx="1355436" cy="56263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أتدرب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070F4687-805A-4572-9F4A-BBA40A13EA50}"/>
              </a:ext>
            </a:extLst>
          </p:cNvPr>
          <p:cNvSpPr txBox="1"/>
          <p:nvPr/>
        </p:nvSpPr>
        <p:spPr>
          <a:xfrm>
            <a:off x="9024303" y="3106223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6        2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6155D578-E61E-4425-9D7E-74DDBA7C04F6}"/>
              </a:ext>
            </a:extLst>
          </p:cNvPr>
          <p:cNvSpPr txBox="1"/>
          <p:nvPr/>
        </p:nvSpPr>
        <p:spPr>
          <a:xfrm>
            <a:off x="9070879" y="3554082"/>
            <a:ext cx="136539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9        1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2247D6A7-C6C2-41A8-86AB-9904FD4247D4}"/>
              </a:ext>
            </a:extLst>
          </p:cNvPr>
          <p:cNvCxnSpPr>
            <a:cxnSpLocks/>
          </p:cNvCxnSpPr>
          <p:nvPr/>
        </p:nvCxnSpPr>
        <p:spPr>
          <a:xfrm>
            <a:off x="9031394" y="4002665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علامة الطرح 23">
            <a:extLst>
              <a:ext uri="{FF2B5EF4-FFF2-40B4-BE49-F238E27FC236}">
                <a16:creationId xmlns:a16="http://schemas.microsoft.com/office/drawing/2014/main" id="{C5E8F407-77A7-428E-BE88-CB909D76AC49}"/>
              </a:ext>
            </a:extLst>
          </p:cNvPr>
          <p:cNvSpPr/>
          <p:nvPr/>
        </p:nvSpPr>
        <p:spPr>
          <a:xfrm>
            <a:off x="10688790" y="3640816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D4AAFEF4-812F-49ED-8863-9D66CC975BAA}"/>
              </a:ext>
            </a:extLst>
          </p:cNvPr>
          <p:cNvSpPr/>
          <p:nvPr/>
        </p:nvSpPr>
        <p:spPr>
          <a:xfrm>
            <a:off x="10088218" y="2783725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3879ADA-CA99-4FC4-8578-91C836F47486}"/>
              </a:ext>
            </a:extLst>
          </p:cNvPr>
          <p:cNvSpPr/>
          <p:nvPr/>
        </p:nvSpPr>
        <p:spPr>
          <a:xfrm>
            <a:off x="9239679" y="2748413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1F718C08-2E85-4C0E-AA4D-94E527D1D01A}"/>
              </a:ext>
            </a:extLst>
          </p:cNvPr>
          <p:cNvSpPr/>
          <p:nvPr/>
        </p:nvSpPr>
        <p:spPr>
          <a:xfrm>
            <a:off x="10681699" y="2250482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8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8D4CB4FA-9628-4D04-BAA7-43DD215FF8CC}"/>
              </a:ext>
            </a:extLst>
          </p:cNvPr>
          <p:cNvCxnSpPr/>
          <p:nvPr/>
        </p:nvCxnSpPr>
        <p:spPr>
          <a:xfrm flipH="1">
            <a:off x="9199434" y="3248822"/>
            <a:ext cx="316582" cy="189958"/>
          </a:xfrm>
          <a:prstGeom prst="line">
            <a:avLst/>
          </a:prstGeom>
          <a:ln>
            <a:solidFill>
              <a:srgbClr val="DE4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A557A159-9495-474D-9594-77EBF98B7F2A}"/>
              </a:ext>
            </a:extLst>
          </p:cNvPr>
          <p:cNvSpPr/>
          <p:nvPr/>
        </p:nvSpPr>
        <p:spPr>
          <a:xfrm>
            <a:off x="9209960" y="2650966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cxnSp>
        <p:nvCxnSpPr>
          <p:cNvPr id="30" name="رابط مستقيم 29">
            <a:extLst>
              <a:ext uri="{FF2B5EF4-FFF2-40B4-BE49-F238E27FC236}">
                <a16:creationId xmlns:a16="http://schemas.microsoft.com/office/drawing/2014/main" id="{5EC12B3A-D8D2-4968-8C04-68352CF33C8C}"/>
              </a:ext>
            </a:extLst>
          </p:cNvPr>
          <p:cNvCxnSpPr/>
          <p:nvPr/>
        </p:nvCxnSpPr>
        <p:spPr>
          <a:xfrm flipH="1">
            <a:off x="10070736" y="3266469"/>
            <a:ext cx="316582" cy="189958"/>
          </a:xfrm>
          <a:prstGeom prst="line">
            <a:avLst/>
          </a:prstGeom>
          <a:ln>
            <a:solidFill>
              <a:srgbClr val="DE4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7C46CCF2-05A6-447F-9753-2CFD52042AC4}"/>
              </a:ext>
            </a:extLst>
          </p:cNvPr>
          <p:cNvSpPr/>
          <p:nvPr/>
        </p:nvSpPr>
        <p:spPr>
          <a:xfrm>
            <a:off x="9963539" y="2729626"/>
            <a:ext cx="51922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000" b="1" dirty="0">
                <a:ln/>
                <a:solidFill>
                  <a:srgbClr val="FF0000"/>
                </a:solidFill>
              </a:rPr>
              <a:t>16</a:t>
            </a:r>
            <a:endParaRPr lang="ar-SA" sz="32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F54253EC-6B52-43E0-B8E0-49226BC4774F}"/>
              </a:ext>
            </a:extLst>
          </p:cNvPr>
          <p:cNvSpPr/>
          <p:nvPr/>
        </p:nvSpPr>
        <p:spPr>
          <a:xfrm>
            <a:off x="10055302" y="4005736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/>
                <a:solidFill>
                  <a:srgbClr val="FF0000"/>
                </a:solidFill>
                <a:effectLst/>
              </a:rPr>
              <a:t>7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8F9B4AE4-CCDA-4084-81B2-D0407398BE4D}"/>
              </a:ext>
            </a:extLst>
          </p:cNvPr>
          <p:cNvSpPr/>
          <p:nvPr/>
        </p:nvSpPr>
        <p:spPr>
          <a:xfrm>
            <a:off x="9253237" y="3978428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0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1E4522E0-426B-4312-BC55-CFB294C00A81}"/>
              </a:ext>
            </a:extLst>
          </p:cNvPr>
          <p:cNvSpPr txBox="1"/>
          <p:nvPr/>
        </p:nvSpPr>
        <p:spPr>
          <a:xfrm>
            <a:off x="5507049" y="3106223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4        7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951B6E04-CBDE-4E09-B140-C0E50A8C37AB}"/>
              </a:ext>
            </a:extLst>
          </p:cNvPr>
          <p:cNvSpPr txBox="1"/>
          <p:nvPr/>
        </p:nvSpPr>
        <p:spPr>
          <a:xfrm>
            <a:off x="5496032" y="3554082"/>
            <a:ext cx="1422984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8        1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47" name="رابط مستقيم 46">
            <a:extLst>
              <a:ext uri="{FF2B5EF4-FFF2-40B4-BE49-F238E27FC236}">
                <a16:creationId xmlns:a16="http://schemas.microsoft.com/office/drawing/2014/main" id="{A37AC686-5EA3-4968-A538-300685882350}"/>
              </a:ext>
            </a:extLst>
          </p:cNvPr>
          <p:cNvCxnSpPr>
            <a:cxnSpLocks/>
          </p:cNvCxnSpPr>
          <p:nvPr/>
        </p:nvCxnSpPr>
        <p:spPr>
          <a:xfrm>
            <a:off x="5514140" y="4002665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علامة الطرح 47">
            <a:extLst>
              <a:ext uri="{FF2B5EF4-FFF2-40B4-BE49-F238E27FC236}">
                <a16:creationId xmlns:a16="http://schemas.microsoft.com/office/drawing/2014/main" id="{EAAC1F88-59FF-49A3-86DD-A69D8EDC3F9B}"/>
              </a:ext>
            </a:extLst>
          </p:cNvPr>
          <p:cNvSpPr/>
          <p:nvPr/>
        </p:nvSpPr>
        <p:spPr>
          <a:xfrm>
            <a:off x="7171536" y="3640816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C3836CA9-69C6-49A1-BA8C-C951C7614CF8}"/>
              </a:ext>
            </a:extLst>
          </p:cNvPr>
          <p:cNvSpPr/>
          <p:nvPr/>
        </p:nvSpPr>
        <p:spPr>
          <a:xfrm>
            <a:off x="6570964" y="2783725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34441FCF-1CD0-471C-B3EA-24B792976DD0}"/>
              </a:ext>
            </a:extLst>
          </p:cNvPr>
          <p:cNvSpPr/>
          <p:nvPr/>
        </p:nvSpPr>
        <p:spPr>
          <a:xfrm>
            <a:off x="5722425" y="2748413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40D3AA52-7117-48B8-B7E6-9886BD19B1D2}"/>
              </a:ext>
            </a:extLst>
          </p:cNvPr>
          <p:cNvSpPr/>
          <p:nvPr/>
        </p:nvSpPr>
        <p:spPr>
          <a:xfrm>
            <a:off x="7164445" y="2250482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noProof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9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2" name="رابط مستقيم 51">
            <a:extLst>
              <a:ext uri="{FF2B5EF4-FFF2-40B4-BE49-F238E27FC236}">
                <a16:creationId xmlns:a16="http://schemas.microsoft.com/office/drawing/2014/main" id="{8F935150-4299-44A1-8AFB-C27BAC17935E}"/>
              </a:ext>
            </a:extLst>
          </p:cNvPr>
          <p:cNvCxnSpPr/>
          <p:nvPr/>
        </p:nvCxnSpPr>
        <p:spPr>
          <a:xfrm flipH="1">
            <a:off x="5682180" y="3248822"/>
            <a:ext cx="316582" cy="189958"/>
          </a:xfrm>
          <a:prstGeom prst="line">
            <a:avLst/>
          </a:prstGeom>
          <a:ln>
            <a:solidFill>
              <a:srgbClr val="DE4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FDC74018-0564-43D5-8E01-C74C9DB622CF}"/>
              </a:ext>
            </a:extLst>
          </p:cNvPr>
          <p:cNvSpPr/>
          <p:nvPr/>
        </p:nvSpPr>
        <p:spPr>
          <a:xfrm>
            <a:off x="5692706" y="2650966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6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cxnSp>
        <p:nvCxnSpPr>
          <p:cNvPr id="54" name="رابط مستقيم 53">
            <a:extLst>
              <a:ext uri="{FF2B5EF4-FFF2-40B4-BE49-F238E27FC236}">
                <a16:creationId xmlns:a16="http://schemas.microsoft.com/office/drawing/2014/main" id="{9D1728C4-7D70-4FEE-8762-AAD95207F92A}"/>
              </a:ext>
            </a:extLst>
          </p:cNvPr>
          <p:cNvCxnSpPr/>
          <p:nvPr/>
        </p:nvCxnSpPr>
        <p:spPr>
          <a:xfrm flipH="1">
            <a:off x="6553482" y="3266469"/>
            <a:ext cx="316582" cy="189958"/>
          </a:xfrm>
          <a:prstGeom prst="line">
            <a:avLst/>
          </a:prstGeom>
          <a:ln>
            <a:solidFill>
              <a:srgbClr val="DE4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2F076B7D-93AF-414D-A9B5-CE664105D44E}"/>
              </a:ext>
            </a:extLst>
          </p:cNvPr>
          <p:cNvSpPr/>
          <p:nvPr/>
        </p:nvSpPr>
        <p:spPr>
          <a:xfrm>
            <a:off x="6446285" y="2729626"/>
            <a:ext cx="51922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000" b="1" dirty="0">
                <a:ln/>
                <a:solidFill>
                  <a:srgbClr val="FF0000"/>
                </a:solidFill>
              </a:rPr>
              <a:t>14</a:t>
            </a:r>
            <a:endParaRPr lang="ar-SA" sz="32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6" name="مستطيل 55">
            <a:extLst>
              <a:ext uri="{FF2B5EF4-FFF2-40B4-BE49-F238E27FC236}">
                <a16:creationId xmlns:a16="http://schemas.microsoft.com/office/drawing/2014/main" id="{57C9A8ED-40D9-4C07-9B28-356566ABB0F6}"/>
              </a:ext>
            </a:extLst>
          </p:cNvPr>
          <p:cNvSpPr/>
          <p:nvPr/>
        </p:nvSpPr>
        <p:spPr>
          <a:xfrm>
            <a:off x="6538048" y="4005736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6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DB2E30F6-6675-4050-9A8D-A1035C26825D}"/>
              </a:ext>
            </a:extLst>
          </p:cNvPr>
          <p:cNvSpPr/>
          <p:nvPr/>
        </p:nvSpPr>
        <p:spPr>
          <a:xfrm>
            <a:off x="5691146" y="3987216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5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435C9F01-9C31-49D2-9DEB-C69337B166FF}"/>
              </a:ext>
            </a:extLst>
          </p:cNvPr>
          <p:cNvSpPr txBox="1"/>
          <p:nvPr/>
        </p:nvSpPr>
        <p:spPr>
          <a:xfrm>
            <a:off x="2171284" y="3106223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6        4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D29E78AB-9259-43FD-B87B-32FB8F9C718E}"/>
              </a:ext>
            </a:extLst>
          </p:cNvPr>
          <p:cNvSpPr txBox="1"/>
          <p:nvPr/>
        </p:nvSpPr>
        <p:spPr>
          <a:xfrm>
            <a:off x="2160267" y="3554082"/>
            <a:ext cx="1422984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3        2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61" name="رابط مستقيم 60">
            <a:extLst>
              <a:ext uri="{FF2B5EF4-FFF2-40B4-BE49-F238E27FC236}">
                <a16:creationId xmlns:a16="http://schemas.microsoft.com/office/drawing/2014/main" id="{F002DE76-375F-4BCF-9FF1-E191957954D4}"/>
              </a:ext>
            </a:extLst>
          </p:cNvPr>
          <p:cNvCxnSpPr>
            <a:cxnSpLocks/>
          </p:cNvCxnSpPr>
          <p:nvPr/>
        </p:nvCxnSpPr>
        <p:spPr>
          <a:xfrm>
            <a:off x="2178375" y="4002665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علامة الطرح 61">
            <a:extLst>
              <a:ext uri="{FF2B5EF4-FFF2-40B4-BE49-F238E27FC236}">
                <a16:creationId xmlns:a16="http://schemas.microsoft.com/office/drawing/2014/main" id="{2645DDCC-A7A4-44C0-925F-45CAE2309CE0}"/>
              </a:ext>
            </a:extLst>
          </p:cNvPr>
          <p:cNvSpPr/>
          <p:nvPr/>
        </p:nvSpPr>
        <p:spPr>
          <a:xfrm>
            <a:off x="3835771" y="3640816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A3572BAD-2989-485D-BDA2-0EE12721CE94}"/>
              </a:ext>
            </a:extLst>
          </p:cNvPr>
          <p:cNvSpPr/>
          <p:nvPr/>
        </p:nvSpPr>
        <p:spPr>
          <a:xfrm>
            <a:off x="3235199" y="2783725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4" name="مستطيل 63">
            <a:extLst>
              <a:ext uri="{FF2B5EF4-FFF2-40B4-BE49-F238E27FC236}">
                <a16:creationId xmlns:a16="http://schemas.microsoft.com/office/drawing/2014/main" id="{5D3DC22C-0740-4D72-AEA7-F1DB9531A1C9}"/>
              </a:ext>
            </a:extLst>
          </p:cNvPr>
          <p:cNvSpPr/>
          <p:nvPr/>
        </p:nvSpPr>
        <p:spPr>
          <a:xfrm>
            <a:off x="2386660" y="2748413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BAA6A8C6-5B47-4D0D-A6E4-F973A8F528CC}"/>
              </a:ext>
            </a:extLst>
          </p:cNvPr>
          <p:cNvSpPr/>
          <p:nvPr/>
        </p:nvSpPr>
        <p:spPr>
          <a:xfrm>
            <a:off x="3828680" y="2250482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noProof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10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1C276E86-C5DC-4135-BB7B-8E5F9FA70328}"/>
              </a:ext>
            </a:extLst>
          </p:cNvPr>
          <p:cNvSpPr/>
          <p:nvPr/>
        </p:nvSpPr>
        <p:spPr>
          <a:xfrm>
            <a:off x="3202283" y="4005736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3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6A473550-E665-41DB-8121-128F020A50C2}"/>
              </a:ext>
            </a:extLst>
          </p:cNvPr>
          <p:cNvSpPr/>
          <p:nvPr/>
        </p:nvSpPr>
        <p:spPr>
          <a:xfrm>
            <a:off x="2355381" y="3987216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2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6353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  <p:bldP spid="53" grpId="0"/>
      <p:bldP spid="55" grpId="0"/>
      <p:bldP spid="56" grpId="0"/>
      <p:bldP spid="57" grpId="0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EE432C4-C93A-4379-8203-D75118A85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51" y="3442232"/>
            <a:ext cx="1606574" cy="128526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053BF38-4E77-489F-9BAB-EBFD08E995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" t="65909" r="73762" b="-5308"/>
          <a:stretch/>
        </p:blipFill>
        <p:spPr>
          <a:xfrm>
            <a:off x="-269176" y="4705679"/>
            <a:ext cx="2174202" cy="209425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810CAB8-CEDD-4F91-86C7-4A43F12069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1" t="7188" r="49116" b="53413"/>
          <a:stretch/>
        </p:blipFill>
        <p:spPr>
          <a:xfrm>
            <a:off x="-203716" y="250535"/>
            <a:ext cx="2043282" cy="196814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782C77D-D74C-4E17-91F9-C35CDBCC6A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10260" r="75927" b="50341"/>
          <a:stretch/>
        </p:blipFill>
        <p:spPr>
          <a:xfrm>
            <a:off x="-458834" y="1198457"/>
            <a:ext cx="1647779" cy="158718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F8C5742-E6FB-4863-B009-6A09AE94ED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0" t="64095" r="51377" b="-3494"/>
          <a:stretch/>
        </p:blipFill>
        <p:spPr>
          <a:xfrm>
            <a:off x="193651" y="5184561"/>
            <a:ext cx="2281667" cy="219776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29748CB-8A50-4E0F-9F09-D155EDCE8A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5" t="9159" r="21602" b="51442"/>
          <a:stretch/>
        </p:blipFill>
        <p:spPr>
          <a:xfrm>
            <a:off x="325468" y="-295963"/>
            <a:ext cx="1647779" cy="158718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33DACA1-2B49-4F58-8A65-65004467F5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7" t="64517" r="-3030" b="-3916"/>
          <a:stretch/>
        </p:blipFill>
        <p:spPr>
          <a:xfrm>
            <a:off x="10785956" y="409543"/>
            <a:ext cx="1647779" cy="158718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34759B3E-B003-42A3-B266-552BB28903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5" t="62733" r="22012" b="-2132"/>
          <a:stretch/>
        </p:blipFill>
        <p:spPr>
          <a:xfrm>
            <a:off x="10785956" y="5121259"/>
            <a:ext cx="2174202" cy="209425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4AC363E-B04D-4BC0-863D-89BAF3C70F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7" t="16225" b="46587"/>
          <a:stretch/>
        </p:blipFill>
        <p:spPr>
          <a:xfrm>
            <a:off x="9750287" y="-144753"/>
            <a:ext cx="1923249" cy="1748597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B3375D37-04CC-4EC0-8B57-9807BA01E993}"/>
              </a:ext>
            </a:extLst>
          </p:cNvPr>
          <p:cNvSpPr txBox="1"/>
          <p:nvPr/>
        </p:nvSpPr>
        <p:spPr>
          <a:xfrm>
            <a:off x="7164445" y="1155404"/>
            <a:ext cx="21776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الطرح 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447706C-460B-4788-A2B2-83CA56E0ED56}"/>
              </a:ext>
            </a:extLst>
          </p:cNvPr>
          <p:cNvSpPr txBox="1"/>
          <p:nvPr/>
        </p:nvSpPr>
        <p:spPr>
          <a:xfrm>
            <a:off x="8383214" y="242546"/>
            <a:ext cx="1355436" cy="56263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تقويم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070F4687-805A-4572-9F4A-BBA40A13EA50}"/>
              </a:ext>
            </a:extLst>
          </p:cNvPr>
          <p:cNvSpPr txBox="1"/>
          <p:nvPr/>
        </p:nvSpPr>
        <p:spPr>
          <a:xfrm>
            <a:off x="9024303" y="3106223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7        8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6155D578-E61E-4425-9D7E-74DDBA7C04F6}"/>
              </a:ext>
            </a:extLst>
          </p:cNvPr>
          <p:cNvSpPr txBox="1"/>
          <p:nvPr/>
        </p:nvSpPr>
        <p:spPr>
          <a:xfrm>
            <a:off x="9070879" y="3554082"/>
            <a:ext cx="136539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2        7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2247D6A7-C6C2-41A8-86AB-9904FD4247D4}"/>
              </a:ext>
            </a:extLst>
          </p:cNvPr>
          <p:cNvCxnSpPr>
            <a:cxnSpLocks/>
          </p:cNvCxnSpPr>
          <p:nvPr/>
        </p:nvCxnSpPr>
        <p:spPr>
          <a:xfrm>
            <a:off x="9031394" y="4002665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علامة الطرح 23">
            <a:extLst>
              <a:ext uri="{FF2B5EF4-FFF2-40B4-BE49-F238E27FC236}">
                <a16:creationId xmlns:a16="http://schemas.microsoft.com/office/drawing/2014/main" id="{C5E8F407-77A7-428E-BE88-CB909D76AC49}"/>
              </a:ext>
            </a:extLst>
          </p:cNvPr>
          <p:cNvSpPr/>
          <p:nvPr/>
        </p:nvSpPr>
        <p:spPr>
          <a:xfrm>
            <a:off x="10688790" y="3640816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D4AAFEF4-812F-49ED-8863-9D66CC975BAA}"/>
              </a:ext>
            </a:extLst>
          </p:cNvPr>
          <p:cNvSpPr/>
          <p:nvPr/>
        </p:nvSpPr>
        <p:spPr>
          <a:xfrm>
            <a:off x="10088218" y="2783725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3879ADA-CA99-4FC4-8578-91C836F47486}"/>
              </a:ext>
            </a:extLst>
          </p:cNvPr>
          <p:cNvSpPr/>
          <p:nvPr/>
        </p:nvSpPr>
        <p:spPr>
          <a:xfrm>
            <a:off x="9239679" y="2748413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1F718C08-2E85-4C0E-AA4D-94E527D1D01A}"/>
              </a:ext>
            </a:extLst>
          </p:cNvPr>
          <p:cNvSpPr/>
          <p:nvPr/>
        </p:nvSpPr>
        <p:spPr>
          <a:xfrm>
            <a:off x="10681699" y="2250482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F54253EC-6B52-43E0-B8E0-49226BC4774F}"/>
              </a:ext>
            </a:extLst>
          </p:cNvPr>
          <p:cNvSpPr/>
          <p:nvPr/>
        </p:nvSpPr>
        <p:spPr>
          <a:xfrm>
            <a:off x="10055302" y="4005736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/>
                <a:solidFill>
                  <a:srgbClr val="FF0000"/>
                </a:solidFill>
                <a:effectLst/>
              </a:rPr>
              <a:t>5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8F9B4AE4-CCDA-4084-81B2-D0407398BE4D}"/>
              </a:ext>
            </a:extLst>
          </p:cNvPr>
          <p:cNvSpPr/>
          <p:nvPr/>
        </p:nvSpPr>
        <p:spPr>
          <a:xfrm>
            <a:off x="9253237" y="3978428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1E4522E0-426B-4312-BC55-CFB294C00A81}"/>
              </a:ext>
            </a:extLst>
          </p:cNvPr>
          <p:cNvSpPr txBox="1"/>
          <p:nvPr/>
        </p:nvSpPr>
        <p:spPr>
          <a:xfrm>
            <a:off x="5507049" y="3106223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4        3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951B6E04-CBDE-4E09-B140-C0E50A8C37AB}"/>
              </a:ext>
            </a:extLst>
          </p:cNvPr>
          <p:cNvSpPr txBox="1"/>
          <p:nvPr/>
        </p:nvSpPr>
        <p:spPr>
          <a:xfrm>
            <a:off x="5496032" y="3554082"/>
            <a:ext cx="1422984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6        2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47" name="رابط مستقيم 46">
            <a:extLst>
              <a:ext uri="{FF2B5EF4-FFF2-40B4-BE49-F238E27FC236}">
                <a16:creationId xmlns:a16="http://schemas.microsoft.com/office/drawing/2014/main" id="{A37AC686-5EA3-4968-A538-300685882350}"/>
              </a:ext>
            </a:extLst>
          </p:cNvPr>
          <p:cNvCxnSpPr>
            <a:cxnSpLocks/>
          </p:cNvCxnSpPr>
          <p:nvPr/>
        </p:nvCxnSpPr>
        <p:spPr>
          <a:xfrm>
            <a:off x="5514140" y="4002665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علامة الطرح 47">
            <a:extLst>
              <a:ext uri="{FF2B5EF4-FFF2-40B4-BE49-F238E27FC236}">
                <a16:creationId xmlns:a16="http://schemas.microsoft.com/office/drawing/2014/main" id="{EAAC1F88-59FF-49A3-86DD-A69D8EDC3F9B}"/>
              </a:ext>
            </a:extLst>
          </p:cNvPr>
          <p:cNvSpPr/>
          <p:nvPr/>
        </p:nvSpPr>
        <p:spPr>
          <a:xfrm>
            <a:off x="7171536" y="3640816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C3836CA9-69C6-49A1-BA8C-C951C7614CF8}"/>
              </a:ext>
            </a:extLst>
          </p:cNvPr>
          <p:cNvSpPr/>
          <p:nvPr/>
        </p:nvSpPr>
        <p:spPr>
          <a:xfrm>
            <a:off x="6570964" y="2783725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34441FCF-1CD0-471C-B3EA-24B792976DD0}"/>
              </a:ext>
            </a:extLst>
          </p:cNvPr>
          <p:cNvSpPr/>
          <p:nvPr/>
        </p:nvSpPr>
        <p:spPr>
          <a:xfrm>
            <a:off x="5722425" y="2748413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40D3AA52-7117-48B8-B7E6-9886BD19B1D2}"/>
              </a:ext>
            </a:extLst>
          </p:cNvPr>
          <p:cNvSpPr/>
          <p:nvPr/>
        </p:nvSpPr>
        <p:spPr>
          <a:xfrm>
            <a:off x="7164445" y="2250482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noProof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2" name="رابط مستقيم 51">
            <a:extLst>
              <a:ext uri="{FF2B5EF4-FFF2-40B4-BE49-F238E27FC236}">
                <a16:creationId xmlns:a16="http://schemas.microsoft.com/office/drawing/2014/main" id="{8F935150-4299-44A1-8AFB-C27BAC17935E}"/>
              </a:ext>
            </a:extLst>
          </p:cNvPr>
          <p:cNvCxnSpPr/>
          <p:nvPr/>
        </p:nvCxnSpPr>
        <p:spPr>
          <a:xfrm flipH="1">
            <a:off x="5682180" y="3248822"/>
            <a:ext cx="316582" cy="189958"/>
          </a:xfrm>
          <a:prstGeom prst="line">
            <a:avLst/>
          </a:prstGeom>
          <a:ln>
            <a:solidFill>
              <a:srgbClr val="DE4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FDC74018-0564-43D5-8E01-C74C9DB622CF}"/>
              </a:ext>
            </a:extLst>
          </p:cNvPr>
          <p:cNvSpPr/>
          <p:nvPr/>
        </p:nvSpPr>
        <p:spPr>
          <a:xfrm>
            <a:off x="5692706" y="2650966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2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cxnSp>
        <p:nvCxnSpPr>
          <p:cNvPr id="54" name="رابط مستقيم 53">
            <a:extLst>
              <a:ext uri="{FF2B5EF4-FFF2-40B4-BE49-F238E27FC236}">
                <a16:creationId xmlns:a16="http://schemas.microsoft.com/office/drawing/2014/main" id="{9D1728C4-7D70-4FEE-8762-AAD95207F92A}"/>
              </a:ext>
            </a:extLst>
          </p:cNvPr>
          <p:cNvCxnSpPr/>
          <p:nvPr/>
        </p:nvCxnSpPr>
        <p:spPr>
          <a:xfrm flipH="1">
            <a:off x="6553482" y="3266469"/>
            <a:ext cx="316582" cy="189958"/>
          </a:xfrm>
          <a:prstGeom prst="line">
            <a:avLst/>
          </a:prstGeom>
          <a:ln>
            <a:solidFill>
              <a:srgbClr val="DE4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2F076B7D-93AF-414D-A9B5-CE664105D44E}"/>
              </a:ext>
            </a:extLst>
          </p:cNvPr>
          <p:cNvSpPr/>
          <p:nvPr/>
        </p:nvSpPr>
        <p:spPr>
          <a:xfrm>
            <a:off x="6446285" y="2729626"/>
            <a:ext cx="51922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000" b="1" dirty="0">
                <a:ln/>
                <a:solidFill>
                  <a:srgbClr val="FF0000"/>
                </a:solidFill>
              </a:rPr>
              <a:t>14</a:t>
            </a:r>
            <a:endParaRPr lang="ar-SA" sz="32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6" name="مستطيل 55">
            <a:extLst>
              <a:ext uri="{FF2B5EF4-FFF2-40B4-BE49-F238E27FC236}">
                <a16:creationId xmlns:a16="http://schemas.microsoft.com/office/drawing/2014/main" id="{57C9A8ED-40D9-4C07-9B28-356566ABB0F6}"/>
              </a:ext>
            </a:extLst>
          </p:cNvPr>
          <p:cNvSpPr/>
          <p:nvPr/>
        </p:nvSpPr>
        <p:spPr>
          <a:xfrm>
            <a:off x="6538048" y="4005736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8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DB2E30F6-6675-4050-9A8D-A1035C26825D}"/>
              </a:ext>
            </a:extLst>
          </p:cNvPr>
          <p:cNvSpPr/>
          <p:nvPr/>
        </p:nvSpPr>
        <p:spPr>
          <a:xfrm>
            <a:off x="5691146" y="3987216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0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435C9F01-9C31-49D2-9DEB-C69337B166FF}"/>
              </a:ext>
            </a:extLst>
          </p:cNvPr>
          <p:cNvSpPr txBox="1"/>
          <p:nvPr/>
        </p:nvSpPr>
        <p:spPr>
          <a:xfrm>
            <a:off x="2171284" y="3106223"/>
            <a:ext cx="14048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7        4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D29E78AB-9259-43FD-B87B-32FB8F9C718E}"/>
              </a:ext>
            </a:extLst>
          </p:cNvPr>
          <p:cNvSpPr txBox="1"/>
          <p:nvPr/>
        </p:nvSpPr>
        <p:spPr>
          <a:xfrm>
            <a:off x="2160267" y="3554082"/>
            <a:ext cx="1422984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5A8CB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6        3</a:t>
            </a:r>
            <a:endParaRPr lang="ar-SA" sz="2000" b="1" dirty="0">
              <a:solidFill>
                <a:srgbClr val="5A8CB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61" name="رابط مستقيم 60">
            <a:extLst>
              <a:ext uri="{FF2B5EF4-FFF2-40B4-BE49-F238E27FC236}">
                <a16:creationId xmlns:a16="http://schemas.microsoft.com/office/drawing/2014/main" id="{F002DE76-375F-4BCF-9FF1-E191957954D4}"/>
              </a:ext>
            </a:extLst>
          </p:cNvPr>
          <p:cNvCxnSpPr>
            <a:cxnSpLocks/>
          </p:cNvCxnSpPr>
          <p:nvPr/>
        </p:nvCxnSpPr>
        <p:spPr>
          <a:xfrm>
            <a:off x="2178375" y="4002665"/>
            <a:ext cx="19763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علامة الطرح 61">
            <a:extLst>
              <a:ext uri="{FF2B5EF4-FFF2-40B4-BE49-F238E27FC236}">
                <a16:creationId xmlns:a16="http://schemas.microsoft.com/office/drawing/2014/main" id="{2645DDCC-A7A4-44C0-925F-45CAE2309CE0}"/>
              </a:ext>
            </a:extLst>
          </p:cNvPr>
          <p:cNvSpPr/>
          <p:nvPr/>
        </p:nvSpPr>
        <p:spPr>
          <a:xfrm>
            <a:off x="3835771" y="3640816"/>
            <a:ext cx="354019" cy="2356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A3572BAD-2989-485D-BDA2-0EE12721CE94}"/>
              </a:ext>
            </a:extLst>
          </p:cNvPr>
          <p:cNvSpPr/>
          <p:nvPr/>
        </p:nvSpPr>
        <p:spPr>
          <a:xfrm>
            <a:off x="3235199" y="2783725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4" name="مستطيل 63">
            <a:extLst>
              <a:ext uri="{FF2B5EF4-FFF2-40B4-BE49-F238E27FC236}">
                <a16:creationId xmlns:a16="http://schemas.microsoft.com/office/drawing/2014/main" id="{5D3DC22C-0740-4D72-AEA7-F1DB9531A1C9}"/>
              </a:ext>
            </a:extLst>
          </p:cNvPr>
          <p:cNvSpPr/>
          <p:nvPr/>
        </p:nvSpPr>
        <p:spPr>
          <a:xfrm>
            <a:off x="2386660" y="2748413"/>
            <a:ext cx="316582" cy="31714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BAA6A8C6-5B47-4D0D-A6E4-F973A8F528CC}"/>
              </a:ext>
            </a:extLst>
          </p:cNvPr>
          <p:cNvSpPr/>
          <p:nvPr/>
        </p:nvSpPr>
        <p:spPr>
          <a:xfrm>
            <a:off x="3828680" y="2250482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noProof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1C276E86-C5DC-4135-BB7B-8E5F9FA70328}"/>
              </a:ext>
            </a:extLst>
          </p:cNvPr>
          <p:cNvSpPr/>
          <p:nvPr/>
        </p:nvSpPr>
        <p:spPr>
          <a:xfrm>
            <a:off x="3202283" y="4005736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6A473550-E665-41DB-8121-128F020A50C2}"/>
              </a:ext>
            </a:extLst>
          </p:cNvPr>
          <p:cNvSpPr/>
          <p:nvPr/>
        </p:nvSpPr>
        <p:spPr>
          <a:xfrm>
            <a:off x="2355381" y="3987216"/>
            <a:ext cx="373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FF0000"/>
                </a:solidFill>
              </a:rPr>
              <a:t>1</a:t>
            </a:r>
            <a:endParaRPr lang="ar-SA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5080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53" grpId="0"/>
      <p:bldP spid="55" grpId="0"/>
      <p:bldP spid="56" grpId="0"/>
      <p:bldP spid="57" grpId="0"/>
      <p:bldP spid="70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EE432C4-C93A-4379-8203-D75118A85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51" y="3442232"/>
            <a:ext cx="1606574" cy="128526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053BF38-4E77-489F-9BAB-EBFD08E995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" t="65909" r="73762" b="-5308"/>
          <a:stretch/>
        </p:blipFill>
        <p:spPr>
          <a:xfrm>
            <a:off x="-269176" y="4705679"/>
            <a:ext cx="2174202" cy="209425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810CAB8-CEDD-4F91-86C7-4A43F12069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1" t="7188" r="49116" b="53413"/>
          <a:stretch/>
        </p:blipFill>
        <p:spPr>
          <a:xfrm>
            <a:off x="-203716" y="250535"/>
            <a:ext cx="2043282" cy="196814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782C77D-D74C-4E17-91F9-C35CDBCC6A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10260" r="75927" b="50341"/>
          <a:stretch/>
        </p:blipFill>
        <p:spPr>
          <a:xfrm>
            <a:off x="-458834" y="1198457"/>
            <a:ext cx="1647779" cy="158718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F8C5742-E6FB-4863-B009-6A09AE94ED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0" t="64095" r="51377" b="-3494"/>
          <a:stretch/>
        </p:blipFill>
        <p:spPr>
          <a:xfrm>
            <a:off x="193651" y="5184561"/>
            <a:ext cx="2281667" cy="219776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29748CB-8A50-4E0F-9F09-D155EDCE8A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5" t="9159" r="21602" b="51442"/>
          <a:stretch/>
        </p:blipFill>
        <p:spPr>
          <a:xfrm>
            <a:off x="325468" y="-295963"/>
            <a:ext cx="1647779" cy="158718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33DACA1-2B49-4F58-8A65-65004467F5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7" t="64517" r="-3030" b="-3916"/>
          <a:stretch/>
        </p:blipFill>
        <p:spPr>
          <a:xfrm>
            <a:off x="10785956" y="409543"/>
            <a:ext cx="1647779" cy="158718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34759B3E-B003-42A3-B266-552BB28903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5" t="62733" r="22012" b="-2132"/>
          <a:stretch/>
        </p:blipFill>
        <p:spPr>
          <a:xfrm>
            <a:off x="10785956" y="5121259"/>
            <a:ext cx="2174202" cy="209425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4AC363E-B04D-4BC0-863D-89BAF3C70F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7" t="16225" b="46587"/>
          <a:stretch/>
        </p:blipFill>
        <p:spPr>
          <a:xfrm>
            <a:off x="9750287" y="-144753"/>
            <a:ext cx="1923249" cy="1748597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447706C-460B-4788-A2B2-83CA56E0ED56}"/>
              </a:ext>
            </a:extLst>
          </p:cNvPr>
          <p:cNvSpPr txBox="1"/>
          <p:nvPr/>
        </p:nvSpPr>
        <p:spPr>
          <a:xfrm>
            <a:off x="8383214" y="242546"/>
            <a:ext cx="1355436" cy="56263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الواجب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id="{05AD39EE-68BA-422B-BFB4-CB408DD9F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30556"/>
          <a:stretch/>
        </p:blipFill>
        <p:spPr>
          <a:xfrm>
            <a:off x="3861076" y="1370269"/>
            <a:ext cx="4847949" cy="3848100"/>
          </a:xfrm>
          <a:prstGeom prst="rect">
            <a:avLst/>
          </a:prstGeom>
        </p:spPr>
      </p:pic>
      <p:sp>
        <p:nvSpPr>
          <p:cNvPr id="66" name="مربع نص 65">
            <a:extLst>
              <a:ext uri="{FF2B5EF4-FFF2-40B4-BE49-F238E27FC236}">
                <a16:creationId xmlns:a16="http://schemas.microsoft.com/office/drawing/2014/main" id="{F1F5ADEF-B58B-4475-B63C-81A8F6FF4363}"/>
              </a:ext>
            </a:extLst>
          </p:cNvPr>
          <p:cNvSpPr txBox="1"/>
          <p:nvPr/>
        </p:nvSpPr>
        <p:spPr>
          <a:xfrm>
            <a:off x="4290037" y="1586478"/>
            <a:ext cx="399002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الواجب </a:t>
            </a:r>
          </a:p>
          <a:p>
            <a:pPr algn="ctr"/>
            <a:r>
              <a:rPr lang="ar-SA" sz="44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منصة مدرستي</a:t>
            </a:r>
          </a:p>
        </p:txBody>
      </p:sp>
      <p:pic>
        <p:nvPicPr>
          <p:cNvPr id="67" name="صورة 66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CD8397B8-25B4-4A28-881F-FD139E8110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224" y="3014454"/>
            <a:ext cx="1549943" cy="77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388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49599017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</TotalTime>
  <Words>265</Words>
  <Application>Microsoft Office PowerPoint</Application>
  <PresentationFormat>شاشة عريضة</PresentationFormat>
  <Paragraphs>198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13</cp:revision>
  <dcterms:created xsi:type="dcterms:W3CDTF">2022-01-16T11:26:07Z</dcterms:created>
  <dcterms:modified xsi:type="dcterms:W3CDTF">2022-12-26T21:01:27Z</dcterms:modified>
</cp:coreProperties>
</file>