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252"/>
    <a:srgbClr val="3E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2B83E9-3E62-4508-B994-FF8B61D4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25260E-A212-419B-A910-5655053FE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480B79-B513-433F-A3F8-0D27E9D0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3EF8FC-C520-46C2-95F2-464D4160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E1EE93-5DF3-4D45-8C12-4AE5123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12C0C2-5456-4613-9B66-A4157BCA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865079-1AF3-4D7A-8017-5F715341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0EF3D4-7BF2-4447-9291-DF70DB42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E4056A-96C3-409B-B2DE-6E57DA3E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4D1D5E-3214-40AC-9678-DB1C92BB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177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EFD2D92-412E-4EF0-85FE-5D513CA4B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79E0D5-3143-4112-930F-75FC92BDC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B90C9-6110-48F6-B8B8-4162C9E2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2AAF46-B52A-4F7B-A56D-E58DC5A4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DAA57E-C05A-4B1E-B08F-87B0A6AA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5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9386D-0C77-4901-9201-541B37F7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C5C0EB-24B8-44AB-9B01-AB3A6478D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1F1022-084B-4FD9-9C33-D89B9C05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BA0412-2009-4AF2-ADE9-651F87A0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CFD9DB-323E-4293-8FD6-D2742361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2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CEBC0-53C4-42E7-B293-6EDB3381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9B3AA3-E95D-4C67-B4CF-6AC52BD11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29E6BD-659F-4603-A361-C3984075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2BA4E4-4E56-4215-82C5-1099ACA4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CF5712-F5DE-4F0C-92B2-BCF1E10C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7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E43968-58E3-476C-A665-16AAB9D2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E6D4EA-9881-449C-832A-5C029D473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4A09F0-6F3A-4FFF-B6DC-E13E5D306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1A5BB1-120C-4971-B2B4-BE1553C0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A49759-8E8E-4EF1-B7A7-8B04B1CA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CBF5D5-EFE3-482F-BB27-8EDD7C41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54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4D49FB-C17C-44DF-95C2-FEB53ACE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45A7C3-87BD-4F6B-93FA-A0AA1DD93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B2F8A8-2B0C-4A7D-8FBC-3548E7545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52BEF56-05F4-4227-AD78-0D8CE6874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E25D80F-1071-49F9-8A3B-A80F440F1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F0ADE4C-6928-4CBD-A95C-CA0AA474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484A058-E4F4-45AE-88EE-6A7E3CBB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669D2C8-F9A8-414E-BB73-F214D37D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27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63D901-ED28-46B0-AC5C-0CA1081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960F9D9-8422-4B0A-BAAC-A59926B5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7A2230F-B7BD-43C1-BA2A-791125DB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AE9FC0F-38E3-4DCA-A946-898FF0F2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37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A645BD-F639-40F2-9C25-13A96146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599536-1B65-4AA6-A772-DF623C77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6453D2-6D13-4FD5-96B0-57119B8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6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5CEA3A-81B6-4D6B-AC26-E839036F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5566BC-B174-4BAA-B0B2-2F5581ACE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953FDF-BEF3-42FB-8760-259B34FFE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B76811-944D-426E-AD4A-B4761811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3A4D80-54CC-4304-8507-8238865F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A2D79D-A198-4EFF-9B0C-014BD633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2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2BEF56-A9F1-4C3D-B081-BAEF4068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AD833B1-6345-4812-ABE4-88B3847ED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C29B6F-6D8F-40E0-B9D7-2855886C5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2D2DB1-DADB-49A5-A729-3A2AD497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DBBAC9-D40C-4E20-8C71-00D21433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A3B4A2-954F-4D01-9036-82D960E3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77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C540D4-C98D-4B69-8B31-5FD86325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FA8B66-4858-4355-989D-EB841EEF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2FF29B-BADD-43BA-9A93-4AC07B754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F7C5-C79C-49E5-B657-7678402ECBD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53B963-521A-42D1-A49A-BBC4936F6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7AFF1A-881A-4981-8EAE-9B8DE7937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76B6-0348-4512-9786-12DE3EB7A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71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94376A-B4B0-4ED5-9D9E-F2A9AC094725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323B1F-9537-46ED-AB0F-E469ECD5C542}"/>
              </a:ext>
            </a:extLst>
          </p:cNvPr>
          <p:cNvSpPr txBox="1"/>
          <p:nvPr/>
        </p:nvSpPr>
        <p:spPr>
          <a:xfrm>
            <a:off x="4995943" y="5346428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2BEE85-6E6D-4E8D-B7AF-E8B360718F56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94906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A0BCF7A-793B-44AB-82F8-6501A01CC633}"/>
              </a:ext>
            </a:extLst>
          </p:cNvPr>
          <p:cNvSpPr txBox="1"/>
          <p:nvPr/>
        </p:nvSpPr>
        <p:spPr>
          <a:xfrm>
            <a:off x="3338919" y="312404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7B25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الطرح: 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501C2D7-3CC1-4375-B3D8-40CB76A16D18}"/>
              </a:ext>
            </a:extLst>
          </p:cNvPr>
          <p:cNvSpPr txBox="1"/>
          <p:nvPr/>
        </p:nvSpPr>
        <p:spPr>
          <a:xfrm>
            <a:off x="9489939" y="256922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43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- 22</a:t>
            </a:r>
          </a:p>
        </p:txBody>
      </p: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34DD64EE-8191-4A46-8378-7A36A22E982B}"/>
              </a:ext>
            </a:extLst>
          </p:cNvPr>
          <p:cNvCxnSpPr>
            <a:cxnSpLocks/>
          </p:cNvCxnSpPr>
          <p:nvPr/>
        </p:nvCxnSpPr>
        <p:spPr>
          <a:xfrm flipH="1">
            <a:off x="9554962" y="35436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C63614B-C7ED-487C-9048-B41B895EAD83}"/>
              </a:ext>
            </a:extLst>
          </p:cNvPr>
          <p:cNvSpPr txBox="1"/>
          <p:nvPr/>
        </p:nvSpPr>
        <p:spPr>
          <a:xfrm>
            <a:off x="7913586" y="255758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A810565D-2D13-4024-80A4-30319F4EB149}"/>
              </a:ext>
            </a:extLst>
          </p:cNvPr>
          <p:cNvCxnSpPr>
            <a:cxnSpLocks/>
          </p:cNvCxnSpPr>
          <p:nvPr/>
        </p:nvCxnSpPr>
        <p:spPr>
          <a:xfrm flipH="1">
            <a:off x="7979762" y="356553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D03830F-94E6-47D1-A59E-FABC03840853}"/>
              </a:ext>
            </a:extLst>
          </p:cNvPr>
          <p:cNvSpPr txBox="1"/>
          <p:nvPr/>
        </p:nvSpPr>
        <p:spPr>
          <a:xfrm>
            <a:off x="7871794" y="3535013"/>
            <a:ext cx="8264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66BBC4BC-A551-4278-BA1F-03FBBC4EB904}"/>
              </a:ext>
            </a:extLst>
          </p:cNvPr>
          <p:cNvSpPr/>
          <p:nvPr/>
        </p:nvSpPr>
        <p:spPr>
          <a:xfrm>
            <a:off x="10732054" y="2494304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F75FAA6-E465-48BD-8EA8-2C12280767B4}"/>
              </a:ext>
            </a:extLst>
          </p:cNvPr>
          <p:cNvSpPr txBox="1"/>
          <p:nvPr/>
        </p:nvSpPr>
        <p:spPr>
          <a:xfrm>
            <a:off x="5993080" y="263079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58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- 37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0E369B16-1E1C-4F26-B245-7E23A746029A}"/>
              </a:ext>
            </a:extLst>
          </p:cNvPr>
          <p:cNvCxnSpPr>
            <a:cxnSpLocks/>
          </p:cNvCxnSpPr>
          <p:nvPr/>
        </p:nvCxnSpPr>
        <p:spPr>
          <a:xfrm flipH="1">
            <a:off x="6195408" y="360526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96F0186-A239-45C5-BC2A-334D8AE0B193}"/>
              </a:ext>
            </a:extLst>
          </p:cNvPr>
          <p:cNvSpPr txBox="1"/>
          <p:nvPr/>
        </p:nvSpPr>
        <p:spPr>
          <a:xfrm>
            <a:off x="4416727" y="2619149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030ED947-EEE0-4CF9-AD36-31B505FD1A3C}"/>
              </a:ext>
            </a:extLst>
          </p:cNvPr>
          <p:cNvCxnSpPr>
            <a:cxnSpLocks/>
          </p:cNvCxnSpPr>
          <p:nvPr/>
        </p:nvCxnSpPr>
        <p:spPr>
          <a:xfrm flipH="1">
            <a:off x="4482903" y="36270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8AC9700-700F-401B-ABC8-CB3C8B8015C6}"/>
              </a:ext>
            </a:extLst>
          </p:cNvPr>
          <p:cNvSpPr txBox="1"/>
          <p:nvPr/>
        </p:nvSpPr>
        <p:spPr>
          <a:xfrm>
            <a:off x="4592255" y="3565531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7522E5A-C6F5-4012-B595-CBA0D90219F6}"/>
              </a:ext>
            </a:extLst>
          </p:cNvPr>
          <p:cNvSpPr/>
          <p:nvPr/>
        </p:nvSpPr>
        <p:spPr>
          <a:xfrm>
            <a:off x="7235195" y="2555869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14237CC-C88A-4F7F-9898-32F7CE214ADB}"/>
              </a:ext>
            </a:extLst>
          </p:cNvPr>
          <p:cNvSpPr txBox="1"/>
          <p:nvPr/>
        </p:nvSpPr>
        <p:spPr>
          <a:xfrm>
            <a:off x="2637625" y="2702793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45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- 37</a:t>
            </a:r>
          </a:p>
        </p:txBody>
      </p: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A051B417-1017-4EE0-A414-A62531FE2F27}"/>
              </a:ext>
            </a:extLst>
          </p:cNvPr>
          <p:cNvCxnSpPr>
            <a:cxnSpLocks/>
          </p:cNvCxnSpPr>
          <p:nvPr/>
        </p:nvCxnSpPr>
        <p:spPr>
          <a:xfrm flipH="1">
            <a:off x="2782799" y="3634802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9237B17-6985-4F37-BC0F-0803498C1723}"/>
              </a:ext>
            </a:extLst>
          </p:cNvPr>
          <p:cNvSpPr txBox="1"/>
          <p:nvPr/>
        </p:nvSpPr>
        <p:spPr>
          <a:xfrm>
            <a:off x="1041786" y="270194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42163BA0-5817-4F18-A407-36875018FA9E}"/>
              </a:ext>
            </a:extLst>
          </p:cNvPr>
          <p:cNvCxnSpPr>
            <a:cxnSpLocks/>
          </p:cNvCxnSpPr>
          <p:nvPr/>
        </p:nvCxnSpPr>
        <p:spPr>
          <a:xfrm flipH="1">
            <a:off x="1186960" y="3656787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6A72D7C6-E8E2-49CB-9F06-132F5CDB9DA5}"/>
              </a:ext>
            </a:extLst>
          </p:cNvPr>
          <p:cNvSpPr/>
          <p:nvPr/>
        </p:nvSpPr>
        <p:spPr>
          <a:xfrm>
            <a:off x="3859793" y="2556016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CF176F4-F519-4E7C-9AAD-EE37BEA91DDD}"/>
              </a:ext>
            </a:extLst>
          </p:cNvPr>
          <p:cNvSpPr txBox="1"/>
          <p:nvPr/>
        </p:nvSpPr>
        <p:spPr>
          <a:xfrm>
            <a:off x="10365953" y="153660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C6C849E-A139-4F0C-AFE5-881A79607692}"/>
              </a:ext>
            </a:extLst>
          </p:cNvPr>
          <p:cNvSpPr txBox="1"/>
          <p:nvPr/>
        </p:nvSpPr>
        <p:spPr>
          <a:xfrm>
            <a:off x="1225229" y="3586305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12EAED-0A83-4C94-B2BE-3011980C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86" y="982992"/>
            <a:ext cx="9307580" cy="10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61D91A7C-34F7-4083-BE3C-0153FA48A28D}"/>
              </a:ext>
            </a:extLst>
          </p:cNvPr>
          <p:cNvCxnSpPr>
            <a:cxnSpLocks/>
          </p:cNvCxnSpPr>
          <p:nvPr/>
        </p:nvCxnSpPr>
        <p:spPr>
          <a:xfrm flipH="1">
            <a:off x="5674944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5D2E1B96-6401-402F-930B-996FC4AD6296}"/>
              </a:ext>
            </a:extLst>
          </p:cNvPr>
          <p:cNvCxnSpPr>
            <a:cxnSpLocks/>
          </p:cNvCxnSpPr>
          <p:nvPr/>
        </p:nvCxnSpPr>
        <p:spPr>
          <a:xfrm flipH="1">
            <a:off x="5674944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449AF04A-36C5-459C-A8D2-7A16E0F3AC06}"/>
              </a:ext>
            </a:extLst>
          </p:cNvPr>
          <p:cNvCxnSpPr>
            <a:cxnSpLocks/>
          </p:cNvCxnSpPr>
          <p:nvPr/>
        </p:nvCxnSpPr>
        <p:spPr>
          <a:xfrm flipH="1">
            <a:off x="9120595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2E71306D-111C-4045-8F22-D101F31056F3}"/>
              </a:ext>
            </a:extLst>
          </p:cNvPr>
          <p:cNvCxnSpPr>
            <a:cxnSpLocks/>
          </p:cNvCxnSpPr>
          <p:nvPr/>
        </p:nvCxnSpPr>
        <p:spPr>
          <a:xfrm flipH="1">
            <a:off x="9120595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85E1EF2D-96FF-4D81-95EA-0FC61DDC0F25}"/>
              </a:ext>
            </a:extLst>
          </p:cNvPr>
          <p:cNvCxnSpPr>
            <a:cxnSpLocks/>
          </p:cNvCxnSpPr>
          <p:nvPr/>
        </p:nvCxnSpPr>
        <p:spPr>
          <a:xfrm flipH="1">
            <a:off x="2262335" y="29718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AAC78DF5-BBFD-4965-A9F4-BD673E82A8AD}"/>
              </a:ext>
            </a:extLst>
          </p:cNvPr>
          <p:cNvCxnSpPr>
            <a:cxnSpLocks/>
          </p:cNvCxnSpPr>
          <p:nvPr/>
        </p:nvCxnSpPr>
        <p:spPr>
          <a:xfrm flipH="1">
            <a:off x="2262335" y="34575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A0BCF7A-793B-44AB-82F8-6501A01CC633}"/>
              </a:ext>
            </a:extLst>
          </p:cNvPr>
          <p:cNvSpPr txBox="1"/>
          <p:nvPr/>
        </p:nvSpPr>
        <p:spPr>
          <a:xfrm>
            <a:off x="3338919" y="312404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7B25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الطرح: 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501C2D7-3CC1-4375-B3D8-40CB76A16D18}"/>
              </a:ext>
            </a:extLst>
          </p:cNvPr>
          <p:cNvSpPr txBox="1"/>
          <p:nvPr/>
        </p:nvSpPr>
        <p:spPr>
          <a:xfrm>
            <a:off x="9489939" y="256922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51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- 39</a:t>
            </a:r>
          </a:p>
        </p:txBody>
      </p: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34DD64EE-8191-4A46-8378-7A36A22E982B}"/>
              </a:ext>
            </a:extLst>
          </p:cNvPr>
          <p:cNvCxnSpPr>
            <a:cxnSpLocks/>
          </p:cNvCxnSpPr>
          <p:nvPr/>
        </p:nvCxnSpPr>
        <p:spPr>
          <a:xfrm flipH="1">
            <a:off x="9554962" y="35436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C63614B-C7ED-487C-9048-B41B895EAD83}"/>
              </a:ext>
            </a:extLst>
          </p:cNvPr>
          <p:cNvSpPr txBox="1"/>
          <p:nvPr/>
        </p:nvSpPr>
        <p:spPr>
          <a:xfrm>
            <a:off x="7913586" y="255758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A810565D-2D13-4024-80A4-30319F4EB149}"/>
              </a:ext>
            </a:extLst>
          </p:cNvPr>
          <p:cNvCxnSpPr>
            <a:cxnSpLocks/>
          </p:cNvCxnSpPr>
          <p:nvPr/>
        </p:nvCxnSpPr>
        <p:spPr>
          <a:xfrm flipH="1">
            <a:off x="7979762" y="356553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D03830F-94E6-47D1-A59E-FABC03840853}"/>
              </a:ext>
            </a:extLst>
          </p:cNvPr>
          <p:cNvSpPr txBox="1"/>
          <p:nvPr/>
        </p:nvSpPr>
        <p:spPr>
          <a:xfrm>
            <a:off x="7871794" y="3535013"/>
            <a:ext cx="8264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66BBC4BC-A551-4278-BA1F-03FBBC4EB904}"/>
              </a:ext>
            </a:extLst>
          </p:cNvPr>
          <p:cNvSpPr/>
          <p:nvPr/>
        </p:nvSpPr>
        <p:spPr>
          <a:xfrm>
            <a:off x="10732054" y="2494304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F75FAA6-E465-48BD-8EA8-2C12280767B4}"/>
              </a:ext>
            </a:extLst>
          </p:cNvPr>
          <p:cNvSpPr txBox="1"/>
          <p:nvPr/>
        </p:nvSpPr>
        <p:spPr>
          <a:xfrm>
            <a:off x="5993080" y="263079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55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- 26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0E369B16-1E1C-4F26-B245-7E23A746029A}"/>
              </a:ext>
            </a:extLst>
          </p:cNvPr>
          <p:cNvCxnSpPr>
            <a:cxnSpLocks/>
          </p:cNvCxnSpPr>
          <p:nvPr/>
        </p:nvCxnSpPr>
        <p:spPr>
          <a:xfrm flipH="1">
            <a:off x="6195408" y="360526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96F0186-A239-45C5-BC2A-334D8AE0B193}"/>
              </a:ext>
            </a:extLst>
          </p:cNvPr>
          <p:cNvSpPr txBox="1"/>
          <p:nvPr/>
        </p:nvSpPr>
        <p:spPr>
          <a:xfrm>
            <a:off x="4416727" y="2619149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030ED947-EEE0-4CF9-AD36-31B505FD1A3C}"/>
              </a:ext>
            </a:extLst>
          </p:cNvPr>
          <p:cNvCxnSpPr>
            <a:cxnSpLocks/>
          </p:cNvCxnSpPr>
          <p:nvPr/>
        </p:nvCxnSpPr>
        <p:spPr>
          <a:xfrm flipH="1">
            <a:off x="4482903" y="36270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8AC9700-700F-401B-ABC8-CB3C8B8015C6}"/>
              </a:ext>
            </a:extLst>
          </p:cNvPr>
          <p:cNvSpPr txBox="1"/>
          <p:nvPr/>
        </p:nvSpPr>
        <p:spPr>
          <a:xfrm>
            <a:off x="4592255" y="3565531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7522E5A-C6F5-4012-B595-CBA0D90219F6}"/>
              </a:ext>
            </a:extLst>
          </p:cNvPr>
          <p:cNvSpPr/>
          <p:nvPr/>
        </p:nvSpPr>
        <p:spPr>
          <a:xfrm>
            <a:off x="7235195" y="2555869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14237CC-C88A-4F7F-9898-32F7CE214ADB}"/>
              </a:ext>
            </a:extLst>
          </p:cNvPr>
          <p:cNvSpPr txBox="1"/>
          <p:nvPr/>
        </p:nvSpPr>
        <p:spPr>
          <a:xfrm>
            <a:off x="2637625" y="2702793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42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- 23</a:t>
            </a:r>
          </a:p>
        </p:txBody>
      </p: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A051B417-1017-4EE0-A414-A62531FE2F27}"/>
              </a:ext>
            </a:extLst>
          </p:cNvPr>
          <p:cNvCxnSpPr>
            <a:cxnSpLocks/>
          </p:cNvCxnSpPr>
          <p:nvPr/>
        </p:nvCxnSpPr>
        <p:spPr>
          <a:xfrm flipH="1">
            <a:off x="2782799" y="3634802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9237B17-6985-4F37-BC0F-0803498C1723}"/>
              </a:ext>
            </a:extLst>
          </p:cNvPr>
          <p:cNvSpPr txBox="1"/>
          <p:nvPr/>
        </p:nvSpPr>
        <p:spPr>
          <a:xfrm>
            <a:off x="1041786" y="270194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42163BA0-5817-4F18-A407-36875018FA9E}"/>
              </a:ext>
            </a:extLst>
          </p:cNvPr>
          <p:cNvCxnSpPr>
            <a:cxnSpLocks/>
          </p:cNvCxnSpPr>
          <p:nvPr/>
        </p:nvCxnSpPr>
        <p:spPr>
          <a:xfrm flipH="1">
            <a:off x="1186960" y="3656787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6A72D7C6-E8E2-49CB-9F06-132F5CDB9DA5}"/>
              </a:ext>
            </a:extLst>
          </p:cNvPr>
          <p:cNvSpPr/>
          <p:nvPr/>
        </p:nvSpPr>
        <p:spPr>
          <a:xfrm>
            <a:off x="3859793" y="2556016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CF176F4-F519-4E7C-9AAD-EE37BEA91DDD}"/>
              </a:ext>
            </a:extLst>
          </p:cNvPr>
          <p:cNvSpPr txBox="1"/>
          <p:nvPr/>
        </p:nvSpPr>
        <p:spPr>
          <a:xfrm>
            <a:off x="10365953" y="153660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C6C849E-A139-4F0C-AFE5-881A79607692}"/>
              </a:ext>
            </a:extLst>
          </p:cNvPr>
          <p:cNvSpPr txBox="1"/>
          <p:nvPr/>
        </p:nvSpPr>
        <p:spPr>
          <a:xfrm>
            <a:off x="1225229" y="3586305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12EAED-0A83-4C94-B2BE-3011980C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86" y="982992"/>
            <a:ext cx="9307580" cy="10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61D91A7C-34F7-4083-BE3C-0153FA48A28D}"/>
              </a:ext>
            </a:extLst>
          </p:cNvPr>
          <p:cNvCxnSpPr>
            <a:cxnSpLocks/>
          </p:cNvCxnSpPr>
          <p:nvPr/>
        </p:nvCxnSpPr>
        <p:spPr>
          <a:xfrm flipH="1">
            <a:off x="5674944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5D2E1B96-6401-402F-930B-996FC4AD6296}"/>
              </a:ext>
            </a:extLst>
          </p:cNvPr>
          <p:cNvCxnSpPr>
            <a:cxnSpLocks/>
          </p:cNvCxnSpPr>
          <p:nvPr/>
        </p:nvCxnSpPr>
        <p:spPr>
          <a:xfrm flipH="1">
            <a:off x="5674944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449AF04A-36C5-459C-A8D2-7A16E0F3AC06}"/>
              </a:ext>
            </a:extLst>
          </p:cNvPr>
          <p:cNvCxnSpPr>
            <a:cxnSpLocks/>
          </p:cNvCxnSpPr>
          <p:nvPr/>
        </p:nvCxnSpPr>
        <p:spPr>
          <a:xfrm flipH="1">
            <a:off x="9120595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2E71306D-111C-4045-8F22-D101F31056F3}"/>
              </a:ext>
            </a:extLst>
          </p:cNvPr>
          <p:cNvCxnSpPr>
            <a:cxnSpLocks/>
          </p:cNvCxnSpPr>
          <p:nvPr/>
        </p:nvCxnSpPr>
        <p:spPr>
          <a:xfrm flipH="1">
            <a:off x="9120595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85E1EF2D-96FF-4D81-95EA-0FC61DDC0F25}"/>
              </a:ext>
            </a:extLst>
          </p:cNvPr>
          <p:cNvCxnSpPr>
            <a:cxnSpLocks/>
          </p:cNvCxnSpPr>
          <p:nvPr/>
        </p:nvCxnSpPr>
        <p:spPr>
          <a:xfrm flipH="1">
            <a:off x="2262335" y="29718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AAC78DF5-BBFD-4965-A9F4-BD673E82A8AD}"/>
              </a:ext>
            </a:extLst>
          </p:cNvPr>
          <p:cNvCxnSpPr>
            <a:cxnSpLocks/>
          </p:cNvCxnSpPr>
          <p:nvPr/>
        </p:nvCxnSpPr>
        <p:spPr>
          <a:xfrm flipH="1">
            <a:off x="2262335" y="34575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CF176F4-F519-4E7C-9AAD-EE37BEA91DDD}"/>
              </a:ext>
            </a:extLst>
          </p:cNvPr>
          <p:cNvSpPr txBox="1"/>
          <p:nvPr/>
        </p:nvSpPr>
        <p:spPr>
          <a:xfrm>
            <a:off x="10365953" y="153660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6BA37886-5B81-44F6-85E1-3D03AB994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861076" y="1370269"/>
            <a:ext cx="4847949" cy="3848100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F68C8CD-E440-410F-B121-EA67B032A409}"/>
              </a:ext>
            </a:extLst>
          </p:cNvPr>
          <p:cNvSpPr txBox="1"/>
          <p:nvPr/>
        </p:nvSpPr>
        <p:spPr>
          <a:xfrm>
            <a:off x="4290037" y="158647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41" name="صورة 4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916A4AE-EF3C-44BC-BFA2-9BE74906A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4" y="3014454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سحابة 45">
            <a:extLst>
              <a:ext uri="{FF2B5EF4-FFF2-40B4-BE49-F238E27FC236}">
                <a16:creationId xmlns:a16="http://schemas.microsoft.com/office/drawing/2014/main" id="{9587639C-CFEC-455E-BEB1-C94A5CF8DCA1}"/>
              </a:ext>
            </a:extLst>
          </p:cNvPr>
          <p:cNvSpPr/>
          <p:nvPr/>
        </p:nvSpPr>
        <p:spPr>
          <a:xfrm>
            <a:off x="1335064" y="1715955"/>
            <a:ext cx="4753585" cy="323913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سحابة 1">
            <a:extLst>
              <a:ext uri="{FF2B5EF4-FFF2-40B4-BE49-F238E27FC236}">
                <a16:creationId xmlns:a16="http://schemas.microsoft.com/office/drawing/2014/main" id="{866B533E-B276-48EB-A66C-19FE8E1AF284}"/>
              </a:ext>
            </a:extLst>
          </p:cNvPr>
          <p:cNvSpPr/>
          <p:nvPr/>
        </p:nvSpPr>
        <p:spPr>
          <a:xfrm>
            <a:off x="6371615" y="1616158"/>
            <a:ext cx="4753585" cy="323913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2BEE85-6E6D-4E8D-B7AF-E8B360718F56}"/>
              </a:ext>
            </a:extLst>
          </p:cNvPr>
          <p:cNvSpPr txBox="1"/>
          <p:nvPr/>
        </p:nvSpPr>
        <p:spPr>
          <a:xfrm>
            <a:off x="9083555" y="251486"/>
            <a:ext cx="2494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FDF02B-C0C2-496A-B35B-F512587D855F}"/>
              </a:ext>
            </a:extLst>
          </p:cNvPr>
          <p:cNvSpPr txBox="1"/>
          <p:nvPr/>
        </p:nvSpPr>
        <p:spPr>
          <a:xfrm>
            <a:off x="2919783" y="915532"/>
            <a:ext cx="5888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، ثم 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86288A-BAAF-4E1E-AD9D-AC0EAF9E2E8D}"/>
              </a:ext>
            </a:extLst>
          </p:cNvPr>
          <p:cNvSpPr txBox="1"/>
          <p:nvPr/>
        </p:nvSpPr>
        <p:spPr>
          <a:xfrm>
            <a:off x="8896484" y="2608609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-8    2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DB223A8-36B0-498D-9B9C-2B6E0E21E850}"/>
              </a:ext>
            </a:extLst>
          </p:cNvPr>
          <p:cNvCxnSpPr/>
          <p:nvPr/>
        </p:nvCxnSpPr>
        <p:spPr>
          <a:xfrm flipH="1">
            <a:off x="9020203" y="3775748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97B6765-099B-4B65-AB58-BCD7B9DA0274}"/>
              </a:ext>
            </a:extLst>
          </p:cNvPr>
          <p:cNvSpPr txBox="1"/>
          <p:nvPr/>
        </p:nvSpPr>
        <p:spPr>
          <a:xfrm>
            <a:off x="8205687" y="3178212"/>
            <a:ext cx="4742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2FD3621-F246-4F27-AD87-11CE8313A46D}"/>
              </a:ext>
            </a:extLst>
          </p:cNvPr>
          <p:cNvCxnSpPr/>
          <p:nvPr/>
        </p:nvCxnSpPr>
        <p:spPr>
          <a:xfrm flipH="1">
            <a:off x="7257847" y="3773797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A7110D0-732E-4C59-9FA4-341058FB6FA0}"/>
              </a:ext>
            </a:extLst>
          </p:cNvPr>
          <p:cNvSpPr txBox="1"/>
          <p:nvPr/>
        </p:nvSpPr>
        <p:spPr>
          <a:xfrm>
            <a:off x="3717086" y="2539501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55F949F-5EEF-4072-B500-8D295EF07A38}"/>
              </a:ext>
            </a:extLst>
          </p:cNvPr>
          <p:cNvCxnSpPr/>
          <p:nvPr/>
        </p:nvCxnSpPr>
        <p:spPr>
          <a:xfrm flipH="1">
            <a:off x="3840806" y="3790246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1EBF1A2-68C8-42A8-9150-A84893E84827}"/>
              </a:ext>
            </a:extLst>
          </p:cNvPr>
          <p:cNvSpPr txBox="1"/>
          <p:nvPr/>
        </p:nvSpPr>
        <p:spPr>
          <a:xfrm>
            <a:off x="2790023" y="3218386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7C07A50A-CBD0-4942-A907-7635FE310ED1}"/>
              </a:ext>
            </a:extLst>
          </p:cNvPr>
          <p:cNvCxnSpPr/>
          <p:nvPr/>
        </p:nvCxnSpPr>
        <p:spPr>
          <a:xfrm flipH="1">
            <a:off x="1748589" y="3808938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A626888-0EF9-45E0-96D2-AD67F83AA03D}"/>
              </a:ext>
            </a:extLst>
          </p:cNvPr>
          <p:cNvCxnSpPr/>
          <p:nvPr/>
        </p:nvCxnSpPr>
        <p:spPr>
          <a:xfrm flipH="1">
            <a:off x="9631756" y="2759340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C791C40D-8C7B-46CE-B940-82ED0907DA91}"/>
              </a:ext>
            </a:extLst>
          </p:cNvPr>
          <p:cNvCxnSpPr/>
          <p:nvPr/>
        </p:nvCxnSpPr>
        <p:spPr>
          <a:xfrm flipH="1">
            <a:off x="9083555" y="2759340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93C7FFD-4053-48A6-93B4-8D41BC8AC1DD}"/>
              </a:ext>
            </a:extLst>
          </p:cNvPr>
          <p:cNvSpPr txBox="1"/>
          <p:nvPr/>
        </p:nvSpPr>
        <p:spPr>
          <a:xfrm>
            <a:off x="9014854" y="2293260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6D81C1A-7DF4-4FEE-AE2B-F5A0FCE91D8E}"/>
              </a:ext>
            </a:extLst>
          </p:cNvPr>
          <p:cNvSpPr txBox="1"/>
          <p:nvPr/>
        </p:nvSpPr>
        <p:spPr>
          <a:xfrm>
            <a:off x="9383997" y="2142129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21C2B3F-85C5-478E-8083-06AC3E34BF3C}"/>
              </a:ext>
            </a:extLst>
          </p:cNvPr>
          <p:cNvSpPr txBox="1"/>
          <p:nvPr/>
        </p:nvSpPr>
        <p:spPr>
          <a:xfrm>
            <a:off x="9289696" y="3773797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7DAF426-3627-457E-A7B3-793C04EB1ACB}"/>
              </a:ext>
            </a:extLst>
          </p:cNvPr>
          <p:cNvSpPr txBox="1"/>
          <p:nvPr/>
        </p:nvSpPr>
        <p:spPr>
          <a:xfrm>
            <a:off x="8941618" y="3776225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8D21FDE-1D51-41BC-B955-8EB29ED040F5}"/>
              </a:ext>
            </a:extLst>
          </p:cNvPr>
          <p:cNvSpPr txBox="1"/>
          <p:nvPr/>
        </p:nvSpPr>
        <p:spPr>
          <a:xfrm>
            <a:off x="7573181" y="264376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C888975-98A7-4E2D-A71F-162A06D4178B}"/>
              </a:ext>
            </a:extLst>
          </p:cNvPr>
          <p:cNvSpPr txBox="1"/>
          <p:nvPr/>
        </p:nvSpPr>
        <p:spPr>
          <a:xfrm>
            <a:off x="7225103" y="264619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5A582FC-D9FC-49EF-9736-C9066CC34674}"/>
              </a:ext>
            </a:extLst>
          </p:cNvPr>
          <p:cNvSpPr txBox="1"/>
          <p:nvPr/>
        </p:nvSpPr>
        <p:spPr>
          <a:xfrm>
            <a:off x="7591092" y="3226939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E968006-7F6B-4615-BF5D-905B49A55B72}"/>
              </a:ext>
            </a:extLst>
          </p:cNvPr>
          <p:cNvSpPr txBox="1"/>
          <p:nvPr/>
        </p:nvSpPr>
        <p:spPr>
          <a:xfrm>
            <a:off x="7243014" y="3229367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3A61A9C-6BA2-4A69-A616-7EB88E3B47B8}"/>
              </a:ext>
            </a:extLst>
          </p:cNvPr>
          <p:cNvSpPr txBox="1"/>
          <p:nvPr/>
        </p:nvSpPr>
        <p:spPr>
          <a:xfrm>
            <a:off x="7860114" y="3749170"/>
            <a:ext cx="4745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C6BE5C2-F5A4-4D41-BF32-3529362BB081}"/>
              </a:ext>
            </a:extLst>
          </p:cNvPr>
          <p:cNvSpPr txBox="1"/>
          <p:nvPr/>
        </p:nvSpPr>
        <p:spPr>
          <a:xfrm>
            <a:off x="7157226" y="217738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FE78949-EF6F-48BB-92BD-0B90CF19CED9}"/>
              </a:ext>
            </a:extLst>
          </p:cNvPr>
          <p:cNvSpPr txBox="1"/>
          <p:nvPr/>
        </p:nvSpPr>
        <p:spPr>
          <a:xfrm>
            <a:off x="7250356" y="3756689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BFE9D25-94EF-49CA-AF6D-66170D84C643}"/>
              </a:ext>
            </a:extLst>
          </p:cNvPr>
          <p:cNvSpPr txBox="1"/>
          <p:nvPr/>
        </p:nvSpPr>
        <p:spPr>
          <a:xfrm>
            <a:off x="4422198" y="3765400"/>
            <a:ext cx="52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C748B84-77F7-453D-9370-3D28D5CF9105}"/>
              </a:ext>
            </a:extLst>
          </p:cNvPr>
          <p:cNvSpPr txBox="1"/>
          <p:nvPr/>
        </p:nvSpPr>
        <p:spPr>
          <a:xfrm>
            <a:off x="3823594" y="376540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20A3102-DB9D-445F-BCC2-B5F3807402CC}"/>
              </a:ext>
            </a:extLst>
          </p:cNvPr>
          <p:cNvSpPr txBox="1"/>
          <p:nvPr/>
        </p:nvSpPr>
        <p:spPr>
          <a:xfrm>
            <a:off x="2281954" y="2689191"/>
            <a:ext cx="597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2C11150-3578-42D1-B17F-7FF3E8884A71}"/>
              </a:ext>
            </a:extLst>
          </p:cNvPr>
          <p:cNvSpPr txBox="1"/>
          <p:nvPr/>
        </p:nvSpPr>
        <p:spPr>
          <a:xfrm>
            <a:off x="1765826" y="2691619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E875863-37CA-4AB9-84F6-73C31626C531}"/>
              </a:ext>
            </a:extLst>
          </p:cNvPr>
          <p:cNvSpPr txBox="1"/>
          <p:nvPr/>
        </p:nvSpPr>
        <p:spPr>
          <a:xfrm>
            <a:off x="2299865" y="3216513"/>
            <a:ext cx="597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2A73233-77E9-456B-B4D2-6E5F52A5F150}"/>
              </a:ext>
            </a:extLst>
          </p:cNvPr>
          <p:cNvSpPr txBox="1"/>
          <p:nvPr/>
        </p:nvSpPr>
        <p:spPr>
          <a:xfrm>
            <a:off x="1783737" y="3218941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21E3FE-E9E2-479C-832A-667473B9134F}"/>
              </a:ext>
            </a:extLst>
          </p:cNvPr>
          <p:cNvSpPr txBox="1"/>
          <p:nvPr/>
        </p:nvSpPr>
        <p:spPr>
          <a:xfrm>
            <a:off x="2410263" y="3739830"/>
            <a:ext cx="4917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23449FB-413F-4580-937D-AF635FA9B03C}"/>
              </a:ext>
            </a:extLst>
          </p:cNvPr>
          <p:cNvSpPr txBox="1"/>
          <p:nvPr/>
        </p:nvSpPr>
        <p:spPr>
          <a:xfrm>
            <a:off x="1791079" y="3746263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25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2BEE85-6E6D-4E8D-B7AF-E8B360718F56}"/>
              </a:ext>
            </a:extLst>
          </p:cNvPr>
          <p:cNvSpPr txBox="1"/>
          <p:nvPr/>
        </p:nvSpPr>
        <p:spPr>
          <a:xfrm>
            <a:off x="6403914" y="1195381"/>
            <a:ext cx="2494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/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FDF02B-C0C2-496A-B35B-F512587D855F}"/>
              </a:ext>
            </a:extLst>
          </p:cNvPr>
          <p:cNvSpPr txBox="1"/>
          <p:nvPr/>
        </p:nvSpPr>
        <p:spPr>
          <a:xfrm>
            <a:off x="3765789" y="1124974"/>
            <a:ext cx="33773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ناتج الطرح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FFE921C-5E86-4499-A34E-4544B97B3030}"/>
              </a:ext>
            </a:extLst>
          </p:cNvPr>
          <p:cNvSpPr txBox="1"/>
          <p:nvPr/>
        </p:nvSpPr>
        <p:spPr>
          <a:xfrm>
            <a:off x="6520893" y="2632971"/>
            <a:ext cx="2494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الدرس/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30780FB-D888-48AF-A2C4-0F803230AA30}"/>
              </a:ext>
            </a:extLst>
          </p:cNvPr>
          <p:cNvSpPr txBox="1"/>
          <p:nvPr/>
        </p:nvSpPr>
        <p:spPr>
          <a:xfrm>
            <a:off x="3496043" y="2552979"/>
            <a:ext cx="33773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الطرح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FEF8C06-4CB0-48A6-BB75-1E54F4928413}"/>
              </a:ext>
            </a:extLst>
          </p:cNvPr>
          <p:cNvSpPr txBox="1"/>
          <p:nvPr/>
        </p:nvSpPr>
        <p:spPr>
          <a:xfrm>
            <a:off x="6873424" y="3871917"/>
            <a:ext cx="1650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 /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2A16FF6-BBC0-479C-AF3A-A31FEF839CF4}"/>
              </a:ext>
            </a:extLst>
          </p:cNvPr>
          <p:cNvSpPr txBox="1"/>
          <p:nvPr/>
        </p:nvSpPr>
        <p:spPr>
          <a:xfrm>
            <a:off x="4995404" y="3793562"/>
            <a:ext cx="13822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التقريب </a:t>
            </a:r>
          </a:p>
        </p:txBody>
      </p:sp>
    </p:spTree>
    <p:extLst>
      <p:ext uri="{BB962C8B-B14F-4D97-AF65-F5344CB8AC3E}">
        <p14:creationId xmlns:p14="http://schemas.microsoft.com/office/powerpoint/2010/main" val="230804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2BEE85-6E6D-4E8D-B7AF-E8B360718F56}"/>
              </a:ext>
            </a:extLst>
          </p:cNvPr>
          <p:cNvSpPr txBox="1"/>
          <p:nvPr/>
        </p:nvSpPr>
        <p:spPr>
          <a:xfrm>
            <a:off x="10294060" y="238335"/>
            <a:ext cx="147904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تقديم /</a:t>
            </a:r>
            <a:endParaRPr kumimoji="0" lang="ar-SA" sz="44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1D6005E-3303-4DEF-8A88-B622DFF5180A}"/>
              </a:ext>
            </a:extLst>
          </p:cNvPr>
          <p:cNvSpPr txBox="1"/>
          <p:nvPr/>
        </p:nvSpPr>
        <p:spPr>
          <a:xfrm>
            <a:off x="3964697" y="330669"/>
            <a:ext cx="3381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الطرح 39 – 31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90A9FA0-F886-4C11-8137-B974E0D66670}"/>
              </a:ext>
            </a:extLst>
          </p:cNvPr>
          <p:cNvSpPr txBox="1"/>
          <p:nvPr/>
        </p:nvSpPr>
        <p:spPr>
          <a:xfrm>
            <a:off x="7715961" y="1329064"/>
            <a:ext cx="2009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الأعداد البخيلة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FD7FDDC-9AD4-4B13-A30B-B7CB7A545487}"/>
              </a:ext>
            </a:extLst>
          </p:cNvPr>
          <p:cNvSpPr txBox="1"/>
          <p:nvPr/>
        </p:nvSpPr>
        <p:spPr>
          <a:xfrm>
            <a:off x="2524836" y="1345075"/>
            <a:ext cx="2009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الأعداد الكريمة 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4D8B2DE-55C8-4E53-80FA-32C8C7B7B0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61" y="1070587"/>
            <a:ext cx="1101725" cy="11017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C37493F-A9FB-431D-8196-65802010B3E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11" y="1070586"/>
            <a:ext cx="1101725" cy="1101725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C49D634-A4EB-4D94-A109-AF7B361BA6E8}"/>
              </a:ext>
            </a:extLst>
          </p:cNvPr>
          <p:cNvSpPr txBox="1"/>
          <p:nvPr/>
        </p:nvSpPr>
        <p:spPr>
          <a:xfrm>
            <a:off x="7992187" y="2354891"/>
            <a:ext cx="12763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لا تعطي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48044B-CB54-488F-8FCC-F8739048805A}"/>
              </a:ext>
            </a:extLst>
          </p:cNvPr>
          <p:cNvSpPr txBox="1"/>
          <p:nvPr/>
        </p:nvSpPr>
        <p:spPr>
          <a:xfrm>
            <a:off x="7566737" y="2172311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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3EE9AE1-872C-4CE8-A934-E9B3814A2D1A}"/>
              </a:ext>
            </a:extLst>
          </p:cNvPr>
          <p:cNvSpPr txBox="1"/>
          <p:nvPr/>
        </p:nvSpPr>
        <p:spPr>
          <a:xfrm>
            <a:off x="2678824" y="2396422"/>
            <a:ext cx="16224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تعطي واحد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7302CB3-67A9-4CB9-B0B1-3E8FAD4B5272}"/>
              </a:ext>
            </a:extLst>
          </p:cNvPr>
          <p:cNvSpPr txBox="1"/>
          <p:nvPr/>
        </p:nvSpPr>
        <p:spPr>
          <a:xfrm>
            <a:off x="2524836" y="2213842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2BA071A-BD71-4E9E-8665-7BA8943DC975}"/>
              </a:ext>
            </a:extLst>
          </p:cNvPr>
          <p:cNvSpPr txBox="1"/>
          <p:nvPr/>
        </p:nvSpPr>
        <p:spPr>
          <a:xfrm>
            <a:off x="9312987" y="3139692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1647B7C-9BAC-4C77-98A1-005882103CA7}"/>
              </a:ext>
            </a:extLst>
          </p:cNvPr>
          <p:cNvSpPr txBox="1"/>
          <p:nvPr/>
        </p:nvSpPr>
        <p:spPr>
          <a:xfrm>
            <a:off x="8139825" y="3139692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5445CB-5544-4944-BBAD-BCB51F59D346}"/>
              </a:ext>
            </a:extLst>
          </p:cNvPr>
          <p:cNvSpPr txBox="1"/>
          <p:nvPr/>
        </p:nvSpPr>
        <p:spPr>
          <a:xfrm>
            <a:off x="6966663" y="3139692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EAE1202-3A1E-451D-90F3-4F10FC3A4B9E}"/>
              </a:ext>
            </a:extLst>
          </p:cNvPr>
          <p:cNvSpPr txBox="1"/>
          <p:nvPr/>
        </p:nvSpPr>
        <p:spPr>
          <a:xfrm>
            <a:off x="8822450" y="4220499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846B26-1C8C-437B-90EE-A81E1F1CDF5F}"/>
              </a:ext>
            </a:extLst>
          </p:cNvPr>
          <p:cNvSpPr txBox="1"/>
          <p:nvPr/>
        </p:nvSpPr>
        <p:spPr>
          <a:xfrm>
            <a:off x="7406399" y="4220499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7B6D2A9-27D5-4F21-8766-7AA5CDCFABA5}"/>
              </a:ext>
            </a:extLst>
          </p:cNvPr>
          <p:cNvSpPr txBox="1"/>
          <p:nvPr/>
        </p:nvSpPr>
        <p:spPr>
          <a:xfrm>
            <a:off x="3721814" y="3163248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ACD5209-01D7-4543-9A91-3071E4C7FA53}"/>
              </a:ext>
            </a:extLst>
          </p:cNvPr>
          <p:cNvSpPr txBox="1"/>
          <p:nvPr/>
        </p:nvSpPr>
        <p:spPr>
          <a:xfrm>
            <a:off x="2548652" y="3163248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816C796-5A5C-4BD9-A35F-C768DD6A1FB1}"/>
              </a:ext>
            </a:extLst>
          </p:cNvPr>
          <p:cNvSpPr txBox="1"/>
          <p:nvPr/>
        </p:nvSpPr>
        <p:spPr>
          <a:xfrm>
            <a:off x="1375490" y="3163248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7CE2F16-6C4E-48B0-BA2E-F80FB98349BB}"/>
              </a:ext>
            </a:extLst>
          </p:cNvPr>
          <p:cNvSpPr txBox="1"/>
          <p:nvPr/>
        </p:nvSpPr>
        <p:spPr>
          <a:xfrm>
            <a:off x="3231277" y="4244055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7538B97-1381-4688-B91F-D0B93581EF8B}"/>
              </a:ext>
            </a:extLst>
          </p:cNvPr>
          <p:cNvSpPr txBox="1"/>
          <p:nvPr/>
        </p:nvSpPr>
        <p:spPr>
          <a:xfrm>
            <a:off x="1815226" y="4244055"/>
            <a:ext cx="981073" cy="908864"/>
          </a:xfrm>
          <a:prstGeom prst="ellipse">
            <a:avLst/>
          </a:prstGeom>
          <a:solidFill>
            <a:srgbClr val="FFDD67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7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2AC13C-6D91-4C58-9777-665513E32835}"/>
              </a:ext>
            </a:extLst>
          </p:cNvPr>
          <p:cNvSpPr txBox="1"/>
          <p:nvPr/>
        </p:nvSpPr>
        <p:spPr>
          <a:xfrm>
            <a:off x="9198927" y="911950"/>
            <a:ext cx="1800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قرب العدد 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13DC147-0B12-4BD4-ABAB-1E0808DD4E09}"/>
              </a:ext>
            </a:extLst>
          </p:cNvPr>
          <p:cNvSpPr txBox="1"/>
          <p:nvPr/>
        </p:nvSpPr>
        <p:spPr>
          <a:xfrm>
            <a:off x="6873858" y="1219895"/>
            <a:ext cx="20097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42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BDBFE89-2B4B-4E9A-A24F-FF43F3330001}"/>
              </a:ext>
            </a:extLst>
          </p:cNvPr>
          <p:cNvGrpSpPr/>
          <p:nvPr/>
        </p:nvGrpSpPr>
        <p:grpSpPr>
          <a:xfrm>
            <a:off x="8883634" y="2678857"/>
            <a:ext cx="1800225" cy="1723737"/>
            <a:chOff x="9614330" y="2265533"/>
            <a:chExt cx="1800225" cy="1723737"/>
          </a:xfrm>
        </p:grpSpPr>
        <p:sp>
          <p:nvSpPr>
            <p:cNvPr id="17" name="نجمة: 5 نقاط 16">
              <a:extLst>
                <a:ext uri="{FF2B5EF4-FFF2-40B4-BE49-F238E27FC236}">
                  <a16:creationId xmlns:a16="http://schemas.microsoft.com/office/drawing/2014/main" id="{3200DA75-C7B6-4D74-BEAB-C03ABD55FDA8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B985BF4C-BAE9-4E97-B6B3-50BC612D7F72}"/>
                </a:ext>
              </a:extLst>
            </p:cNvPr>
            <p:cNvSpPr txBox="1"/>
            <p:nvPr/>
          </p:nvSpPr>
          <p:spPr>
            <a:xfrm>
              <a:off x="9790542" y="2895081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أضع خطاً </a:t>
              </a:r>
            </a:p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تحت العشرات 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28648C2B-6031-4E84-924E-6C1272212CCA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1</a:t>
              </a:r>
            </a:p>
          </p:txBody>
        </p:sp>
      </p:grp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CCFAFB4B-C35B-4779-896C-8D1D1A187B85}"/>
              </a:ext>
            </a:extLst>
          </p:cNvPr>
          <p:cNvCxnSpPr/>
          <p:nvPr/>
        </p:nvCxnSpPr>
        <p:spPr>
          <a:xfrm>
            <a:off x="7370746" y="2220729"/>
            <a:ext cx="50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E47C2C1-99AE-4118-A560-478B2B5D167A}"/>
              </a:ext>
            </a:extLst>
          </p:cNvPr>
          <p:cNvGrpSpPr/>
          <p:nvPr/>
        </p:nvGrpSpPr>
        <p:grpSpPr>
          <a:xfrm>
            <a:off x="6593060" y="3509680"/>
            <a:ext cx="1800225" cy="1723737"/>
            <a:chOff x="9614330" y="2265533"/>
            <a:chExt cx="1800225" cy="1723737"/>
          </a:xfrm>
        </p:grpSpPr>
        <p:sp>
          <p:nvSpPr>
            <p:cNvPr id="22" name="نجمة: 5 نقاط 21">
              <a:extLst>
                <a:ext uri="{FF2B5EF4-FFF2-40B4-BE49-F238E27FC236}">
                  <a16:creationId xmlns:a16="http://schemas.microsoft.com/office/drawing/2014/main" id="{56561F58-5157-4CBE-A130-FCB79C11E039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7D6A7568-3D10-4733-A6BF-C713E2DECF00}"/>
                </a:ext>
              </a:extLst>
            </p:cNvPr>
            <p:cNvSpPr txBox="1"/>
            <p:nvPr/>
          </p:nvSpPr>
          <p:spPr>
            <a:xfrm>
              <a:off x="9790541" y="2998017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انظر إلى العدد </a:t>
              </a:r>
            </a:p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الذي قبله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5C1B9E12-E75D-446B-937F-4B90F7D2ABD4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2</a:t>
              </a:r>
            </a:p>
          </p:txBody>
        </p:sp>
      </p:grpSp>
      <p:pic>
        <p:nvPicPr>
          <p:cNvPr id="25" name="صورة 24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E925DFE-0125-4276-A799-D76EDFC7D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479" flipV="1">
            <a:off x="7630500" y="802053"/>
            <a:ext cx="565315" cy="1079872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BBDF8D1A-7079-49A2-BC27-E0781E77FCCB}"/>
              </a:ext>
            </a:extLst>
          </p:cNvPr>
          <p:cNvGrpSpPr/>
          <p:nvPr/>
        </p:nvGrpSpPr>
        <p:grpSpPr>
          <a:xfrm>
            <a:off x="4179819" y="3333758"/>
            <a:ext cx="1800225" cy="1723737"/>
            <a:chOff x="9614330" y="2265533"/>
            <a:chExt cx="1800225" cy="1723737"/>
          </a:xfrm>
        </p:grpSpPr>
        <p:sp>
          <p:nvSpPr>
            <p:cNvPr id="27" name="نجمة: 5 نقاط 26">
              <a:extLst>
                <a:ext uri="{FF2B5EF4-FFF2-40B4-BE49-F238E27FC236}">
                  <a16:creationId xmlns:a16="http://schemas.microsoft.com/office/drawing/2014/main" id="{C6DAC4DB-A4AF-427C-873C-185247BC749C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5C43592C-B3F0-44ED-A642-DC565D5CCD9F}"/>
                </a:ext>
              </a:extLst>
            </p:cNvPr>
            <p:cNvSpPr txBox="1"/>
            <p:nvPr/>
          </p:nvSpPr>
          <p:spPr>
            <a:xfrm>
              <a:off x="9790541" y="2998017"/>
              <a:ext cx="14478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هل هو بخيل أم كريم 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687FC775-E047-4ED1-B7D0-201FF7A6255E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3</a:t>
              </a:r>
            </a:p>
          </p:txBody>
        </p:sp>
      </p:grp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13BF5892-C12F-4D77-98D3-4FFDD5A66D0E}"/>
              </a:ext>
            </a:extLst>
          </p:cNvPr>
          <p:cNvSpPr/>
          <p:nvPr/>
        </p:nvSpPr>
        <p:spPr>
          <a:xfrm>
            <a:off x="7889454" y="1420343"/>
            <a:ext cx="491735" cy="8003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538D60E-23C8-40C9-8537-7B231C9673B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184032" y="1830061"/>
            <a:ext cx="802846" cy="802846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383F60C-9B40-40FE-87AC-F750A8B25319}"/>
              </a:ext>
            </a:extLst>
          </p:cNvPr>
          <p:cNvSpPr txBox="1"/>
          <p:nvPr/>
        </p:nvSpPr>
        <p:spPr>
          <a:xfrm>
            <a:off x="7907157" y="1378426"/>
            <a:ext cx="6159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6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</a:t>
            </a:r>
            <a:endParaRPr lang="ar-SA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766C484-9556-4C45-8D28-45628BEFED2B}"/>
              </a:ext>
            </a:extLst>
          </p:cNvPr>
          <p:cNvGrpSpPr/>
          <p:nvPr/>
        </p:nvGrpSpPr>
        <p:grpSpPr>
          <a:xfrm>
            <a:off x="5161071" y="1512283"/>
            <a:ext cx="1315406" cy="584775"/>
            <a:chOff x="7696200" y="4445431"/>
            <a:chExt cx="1315406" cy="584775"/>
          </a:xfrm>
        </p:grpSpPr>
        <p:sp>
          <p:nvSpPr>
            <p:cNvPr id="34" name="سهم: لليسار 33">
              <a:extLst>
                <a:ext uri="{FF2B5EF4-FFF2-40B4-BE49-F238E27FC236}">
                  <a16:creationId xmlns:a16="http://schemas.microsoft.com/office/drawing/2014/main" id="{4D532F9D-3BB4-4A00-9890-954A52A86DA7}"/>
                </a:ext>
              </a:extLst>
            </p:cNvPr>
            <p:cNvSpPr/>
            <p:nvPr/>
          </p:nvSpPr>
          <p:spPr>
            <a:xfrm>
              <a:off x="7696200" y="4445431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EF21C4D-D200-4AC9-8E8D-10A148050A19}"/>
                </a:ext>
              </a:extLst>
            </p:cNvPr>
            <p:cNvSpPr txBox="1"/>
            <p:nvPr/>
          </p:nvSpPr>
          <p:spPr>
            <a:xfrm>
              <a:off x="7748250" y="4547264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204F988-AA05-4A47-924C-0B5260CFBF32}"/>
              </a:ext>
            </a:extLst>
          </p:cNvPr>
          <p:cNvSpPr txBox="1"/>
          <p:nvPr/>
        </p:nvSpPr>
        <p:spPr>
          <a:xfrm>
            <a:off x="2890974" y="1226427"/>
            <a:ext cx="20097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8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5FBD961-19ED-441A-BA4C-F374602B07B7}"/>
              </a:ext>
            </a:extLst>
          </p:cNvPr>
          <p:cNvSpPr txBox="1"/>
          <p:nvPr/>
        </p:nvSpPr>
        <p:spPr>
          <a:xfrm>
            <a:off x="3233778" y="1277980"/>
            <a:ext cx="758296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2F1FB44-3913-4A0B-9E01-E02C65A56202}"/>
              </a:ext>
            </a:extLst>
          </p:cNvPr>
          <p:cNvSpPr txBox="1"/>
          <p:nvPr/>
        </p:nvSpPr>
        <p:spPr>
          <a:xfrm>
            <a:off x="3769091" y="1253585"/>
            <a:ext cx="758296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FCC5AD-A34B-406B-AB7F-BA9853740C09}"/>
              </a:ext>
            </a:extLst>
          </p:cNvPr>
          <p:cNvGrpSpPr/>
          <p:nvPr/>
        </p:nvGrpSpPr>
        <p:grpSpPr>
          <a:xfrm>
            <a:off x="1789409" y="2990204"/>
            <a:ext cx="1800225" cy="1723737"/>
            <a:chOff x="9614330" y="2265533"/>
            <a:chExt cx="1800225" cy="1723737"/>
          </a:xfrm>
        </p:grpSpPr>
        <p:sp>
          <p:nvSpPr>
            <p:cNvPr id="40" name="نجمة: 5 نقاط 39">
              <a:extLst>
                <a:ext uri="{FF2B5EF4-FFF2-40B4-BE49-F238E27FC236}">
                  <a16:creationId xmlns:a16="http://schemas.microsoft.com/office/drawing/2014/main" id="{B6F2852D-2BC3-43CD-B9FE-59FC656FF221}"/>
                </a:ext>
              </a:extLst>
            </p:cNvPr>
            <p:cNvSpPr/>
            <p:nvPr/>
          </p:nvSpPr>
          <p:spPr>
            <a:xfrm>
              <a:off x="9614330" y="2333625"/>
              <a:ext cx="1800225" cy="1655645"/>
            </a:xfrm>
            <a:custGeom>
              <a:avLst/>
              <a:gdLst>
                <a:gd name="connsiteX0" fmla="*/ 2 w 1800225"/>
                <a:gd name="connsiteY0" fmla="*/ 632399 h 1655645"/>
                <a:gd name="connsiteX1" fmla="*/ 491678 w 1800225"/>
                <a:gd name="connsiteY1" fmla="*/ 371596 h 1655645"/>
                <a:gd name="connsiteX2" fmla="*/ 900113 w 1800225"/>
                <a:gd name="connsiteY2" fmla="*/ 0 h 1655645"/>
                <a:gd name="connsiteX3" fmla="*/ 1308547 w 1800225"/>
                <a:gd name="connsiteY3" fmla="*/ 371596 h 1655645"/>
                <a:gd name="connsiteX4" fmla="*/ 1800223 w 1800225"/>
                <a:gd name="connsiteY4" fmla="*/ 632399 h 1655645"/>
                <a:gd name="connsiteX5" fmla="*/ 1560974 w 1800225"/>
                <a:gd name="connsiteY5" fmla="*/ 1122860 h 1655645"/>
                <a:gd name="connsiteX6" fmla="*/ 1456411 w 1800225"/>
                <a:gd name="connsiteY6" fmla="*/ 1655641 h 1655645"/>
                <a:gd name="connsiteX7" fmla="*/ 900113 w 1800225"/>
                <a:gd name="connsiteY7" fmla="*/ 1587167 h 1655645"/>
                <a:gd name="connsiteX8" fmla="*/ 343814 w 1800225"/>
                <a:gd name="connsiteY8" fmla="*/ 1655641 h 1655645"/>
                <a:gd name="connsiteX9" fmla="*/ 239251 w 1800225"/>
                <a:gd name="connsiteY9" fmla="*/ 1122860 h 1655645"/>
                <a:gd name="connsiteX10" fmla="*/ 2 w 1800225"/>
                <a:gd name="connsiteY10" fmla="*/ 632399 h 165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25" h="1655645" fill="none" extrusionOk="0">
                  <a:moveTo>
                    <a:pt x="2" y="632399"/>
                  </a:moveTo>
                  <a:cubicBezTo>
                    <a:pt x="214090" y="503082"/>
                    <a:pt x="438665" y="430250"/>
                    <a:pt x="491678" y="371596"/>
                  </a:cubicBezTo>
                  <a:cubicBezTo>
                    <a:pt x="509189" y="303068"/>
                    <a:pt x="738997" y="192410"/>
                    <a:pt x="900113" y="0"/>
                  </a:cubicBezTo>
                  <a:cubicBezTo>
                    <a:pt x="1030483" y="72966"/>
                    <a:pt x="1241910" y="297900"/>
                    <a:pt x="1308547" y="371596"/>
                  </a:cubicBezTo>
                  <a:cubicBezTo>
                    <a:pt x="1401477" y="374714"/>
                    <a:pt x="1617011" y="572253"/>
                    <a:pt x="1800223" y="632399"/>
                  </a:cubicBezTo>
                  <a:cubicBezTo>
                    <a:pt x="1714071" y="728111"/>
                    <a:pt x="1589118" y="986651"/>
                    <a:pt x="1560974" y="1122860"/>
                  </a:cubicBezTo>
                  <a:cubicBezTo>
                    <a:pt x="1548292" y="1347300"/>
                    <a:pt x="1462139" y="1507945"/>
                    <a:pt x="1456411" y="1655641"/>
                  </a:cubicBezTo>
                  <a:cubicBezTo>
                    <a:pt x="1398413" y="1645965"/>
                    <a:pt x="984584" y="1622540"/>
                    <a:pt x="900113" y="1587167"/>
                  </a:cubicBezTo>
                  <a:cubicBezTo>
                    <a:pt x="712011" y="1570413"/>
                    <a:pt x="457023" y="1638369"/>
                    <a:pt x="343814" y="1655641"/>
                  </a:cubicBezTo>
                  <a:cubicBezTo>
                    <a:pt x="308101" y="1479944"/>
                    <a:pt x="270021" y="1376276"/>
                    <a:pt x="239251" y="1122860"/>
                  </a:cubicBezTo>
                  <a:cubicBezTo>
                    <a:pt x="125526" y="914717"/>
                    <a:pt x="30339" y="702245"/>
                    <a:pt x="2" y="632399"/>
                  </a:cubicBezTo>
                  <a:close/>
                </a:path>
                <a:path w="1800225" h="1655645" stroke="0" extrusionOk="0">
                  <a:moveTo>
                    <a:pt x="2" y="632399"/>
                  </a:moveTo>
                  <a:cubicBezTo>
                    <a:pt x="125431" y="596506"/>
                    <a:pt x="367741" y="435037"/>
                    <a:pt x="491678" y="371596"/>
                  </a:cubicBezTo>
                  <a:cubicBezTo>
                    <a:pt x="580373" y="335448"/>
                    <a:pt x="781559" y="121928"/>
                    <a:pt x="900113" y="0"/>
                  </a:cubicBezTo>
                  <a:cubicBezTo>
                    <a:pt x="1027873" y="171181"/>
                    <a:pt x="1176808" y="197881"/>
                    <a:pt x="1308547" y="371596"/>
                  </a:cubicBezTo>
                  <a:cubicBezTo>
                    <a:pt x="1466954" y="468879"/>
                    <a:pt x="1634929" y="570431"/>
                    <a:pt x="1800223" y="632399"/>
                  </a:cubicBezTo>
                  <a:cubicBezTo>
                    <a:pt x="1707686" y="731017"/>
                    <a:pt x="1612179" y="924152"/>
                    <a:pt x="1560974" y="1122860"/>
                  </a:cubicBezTo>
                  <a:cubicBezTo>
                    <a:pt x="1489485" y="1344182"/>
                    <a:pt x="1445130" y="1522311"/>
                    <a:pt x="1456411" y="1655641"/>
                  </a:cubicBezTo>
                  <a:cubicBezTo>
                    <a:pt x="1298698" y="1672890"/>
                    <a:pt x="1146239" y="1597376"/>
                    <a:pt x="900113" y="1587167"/>
                  </a:cubicBezTo>
                  <a:cubicBezTo>
                    <a:pt x="723411" y="1584244"/>
                    <a:pt x="540838" y="1606645"/>
                    <a:pt x="343814" y="1655641"/>
                  </a:cubicBezTo>
                  <a:cubicBezTo>
                    <a:pt x="322149" y="1455597"/>
                    <a:pt x="277127" y="1262865"/>
                    <a:pt x="239251" y="1122860"/>
                  </a:cubicBezTo>
                  <a:cubicBezTo>
                    <a:pt x="158522" y="1000811"/>
                    <a:pt x="62930" y="668193"/>
                    <a:pt x="2" y="632399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597983720">
                    <a:prstGeom prst="star5">
                      <a:avLst>
                        <a:gd name="adj" fmla="val 36710"/>
                        <a:gd name="hf" fmla="val 105146"/>
                        <a:gd name="vf" fmla="val 11055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04C05655-F51D-4F1B-94F3-4A50210E1595}"/>
                </a:ext>
              </a:extLst>
            </p:cNvPr>
            <p:cNvSpPr txBox="1"/>
            <p:nvPr/>
          </p:nvSpPr>
          <p:spPr>
            <a:xfrm>
              <a:off x="9702434" y="3047009"/>
              <a:ext cx="1624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نضع صفر قبل العدد الذي تحته خط </a:t>
              </a:r>
            </a:p>
          </p:txBody>
        </p: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4DF2517C-1BA2-45CB-BDAA-59F14E15CD1D}"/>
                </a:ext>
              </a:extLst>
            </p:cNvPr>
            <p:cNvSpPr/>
            <p:nvPr/>
          </p:nvSpPr>
          <p:spPr>
            <a:xfrm>
              <a:off x="10227344" y="2265533"/>
              <a:ext cx="574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effectLst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4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6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C5AE9E7-89C7-42B0-A960-FCF94421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33" y="765834"/>
            <a:ext cx="3689091" cy="2581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A768065-852F-484D-8C47-80D4A5682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504" y="1398089"/>
            <a:ext cx="4904535" cy="3423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762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0108F23-DD1D-46E8-924D-3995A355F3D4}"/>
              </a:ext>
            </a:extLst>
          </p:cNvPr>
          <p:cNvSpPr txBox="1"/>
          <p:nvPr/>
        </p:nvSpPr>
        <p:spPr>
          <a:xfrm>
            <a:off x="5699170" y="140232"/>
            <a:ext cx="3381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ناتج الطرح 39 - 31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EE53C8F-F8E4-446D-BDF4-6B20B2D77A37}"/>
              </a:ext>
            </a:extLst>
          </p:cNvPr>
          <p:cNvSpPr txBox="1"/>
          <p:nvPr/>
        </p:nvSpPr>
        <p:spPr>
          <a:xfrm>
            <a:off x="5881151" y="976562"/>
            <a:ext cx="6057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أقرب كل عدد في جملة الجمع إلى أقرب 10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A9F425D-F26D-4044-8249-CDEC4F580624}"/>
              </a:ext>
            </a:extLst>
          </p:cNvPr>
          <p:cNvSpPr txBox="1"/>
          <p:nvPr/>
        </p:nvSpPr>
        <p:spPr>
          <a:xfrm>
            <a:off x="4055901" y="3390982"/>
            <a:ext cx="6057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أطرح العشرات لأقدر ناتج الطرح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810E3F0-5608-4D1F-9F7F-C1F5A60A4A8A}"/>
              </a:ext>
            </a:extLst>
          </p:cNvPr>
          <p:cNvSpPr txBox="1"/>
          <p:nvPr/>
        </p:nvSpPr>
        <p:spPr>
          <a:xfrm>
            <a:off x="7696078" y="415381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39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-31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2E15197C-01B5-4832-8A84-8C915F042209}"/>
              </a:ext>
            </a:extLst>
          </p:cNvPr>
          <p:cNvCxnSpPr>
            <a:cxnSpLocks/>
          </p:cNvCxnSpPr>
          <p:nvPr/>
        </p:nvCxnSpPr>
        <p:spPr>
          <a:xfrm flipH="1">
            <a:off x="7898406" y="5128282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B28E64C-8882-4596-AB4D-4C163AC343CF}"/>
              </a:ext>
            </a:extLst>
          </p:cNvPr>
          <p:cNvGrpSpPr/>
          <p:nvPr/>
        </p:nvGrpSpPr>
        <p:grpSpPr>
          <a:xfrm>
            <a:off x="6465729" y="4126037"/>
            <a:ext cx="1315406" cy="584775"/>
            <a:chOff x="7696200" y="4445431"/>
            <a:chExt cx="1315406" cy="584775"/>
          </a:xfrm>
        </p:grpSpPr>
        <p:sp>
          <p:nvSpPr>
            <p:cNvPr id="22" name="سهم: لليسار 21">
              <a:extLst>
                <a:ext uri="{FF2B5EF4-FFF2-40B4-BE49-F238E27FC236}">
                  <a16:creationId xmlns:a16="http://schemas.microsoft.com/office/drawing/2014/main" id="{59CC276B-E7D0-424E-B311-D0D8D8EB7F76}"/>
                </a:ext>
              </a:extLst>
            </p:cNvPr>
            <p:cNvSpPr/>
            <p:nvPr/>
          </p:nvSpPr>
          <p:spPr>
            <a:xfrm>
              <a:off x="7696200" y="4445431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E0ECE18F-27E6-4A56-9C68-10D3CD1BF351}"/>
                </a:ext>
              </a:extLst>
            </p:cNvPr>
            <p:cNvSpPr txBox="1"/>
            <p:nvPr/>
          </p:nvSpPr>
          <p:spPr>
            <a:xfrm>
              <a:off x="7748250" y="4547264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9830852-9EE1-437F-B11C-2A7BF2E5A20D}"/>
              </a:ext>
            </a:extLst>
          </p:cNvPr>
          <p:cNvGrpSpPr/>
          <p:nvPr/>
        </p:nvGrpSpPr>
        <p:grpSpPr>
          <a:xfrm>
            <a:off x="6465729" y="4677031"/>
            <a:ext cx="1315406" cy="584775"/>
            <a:chOff x="7696200" y="4996425"/>
            <a:chExt cx="1315406" cy="584775"/>
          </a:xfrm>
        </p:grpSpPr>
        <p:sp>
          <p:nvSpPr>
            <p:cNvPr id="25" name="سهم: لليسار 24">
              <a:extLst>
                <a:ext uri="{FF2B5EF4-FFF2-40B4-BE49-F238E27FC236}">
                  <a16:creationId xmlns:a16="http://schemas.microsoft.com/office/drawing/2014/main" id="{3569203E-2E85-45A8-BBFB-489116881B1C}"/>
                </a:ext>
              </a:extLst>
            </p:cNvPr>
            <p:cNvSpPr/>
            <p:nvPr/>
          </p:nvSpPr>
          <p:spPr>
            <a:xfrm>
              <a:off x="7696200" y="4996425"/>
              <a:ext cx="1315406" cy="58477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54B75A9-40CE-4692-B150-330352AE7A9E}"/>
                </a:ext>
              </a:extLst>
            </p:cNvPr>
            <p:cNvSpPr txBox="1"/>
            <p:nvPr/>
          </p:nvSpPr>
          <p:spPr>
            <a:xfrm>
              <a:off x="7786829" y="5121362"/>
              <a:ext cx="1134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تقرب إلى 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5254293-3E28-43B6-A7AA-ABE6CCF7FF57}"/>
              </a:ext>
            </a:extLst>
          </p:cNvPr>
          <p:cNvSpPr txBox="1"/>
          <p:nvPr/>
        </p:nvSpPr>
        <p:spPr>
          <a:xfrm>
            <a:off x="5181481" y="4194243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-30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59B91779-D1F2-4A30-84D4-91A94EDE6F40}"/>
              </a:ext>
            </a:extLst>
          </p:cNvPr>
          <p:cNvCxnSpPr>
            <a:cxnSpLocks/>
          </p:cNvCxnSpPr>
          <p:nvPr/>
        </p:nvCxnSpPr>
        <p:spPr>
          <a:xfrm flipH="1">
            <a:off x="5326656" y="5202341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18E77C7-9CF6-47F8-912C-1D8DEB7D01F3}"/>
              </a:ext>
            </a:extLst>
          </p:cNvPr>
          <p:cNvSpPr txBox="1"/>
          <p:nvPr/>
        </p:nvSpPr>
        <p:spPr>
          <a:xfrm>
            <a:off x="5287543" y="5135126"/>
            <a:ext cx="7121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B3F5240-4737-4684-86BD-E3D071F9C056}"/>
              </a:ext>
            </a:extLst>
          </p:cNvPr>
          <p:cNvSpPr txBox="1"/>
          <p:nvPr/>
        </p:nvSpPr>
        <p:spPr>
          <a:xfrm>
            <a:off x="10477713" y="126569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استعد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F9876BDB-BC50-41CB-86C5-4DC805086602}"/>
              </a:ext>
            </a:extLst>
          </p:cNvPr>
          <p:cNvGrpSpPr/>
          <p:nvPr/>
        </p:nvGrpSpPr>
        <p:grpSpPr>
          <a:xfrm>
            <a:off x="2265862" y="2505296"/>
            <a:ext cx="8445681" cy="805134"/>
            <a:chOff x="2265862" y="2505296"/>
            <a:chExt cx="8445681" cy="805134"/>
          </a:xfrm>
        </p:grpSpPr>
        <p:cxnSp>
          <p:nvCxnSpPr>
            <p:cNvPr id="5" name="رابط كسهم مستقيم 4">
              <a:extLst>
                <a:ext uri="{FF2B5EF4-FFF2-40B4-BE49-F238E27FC236}">
                  <a16:creationId xmlns:a16="http://schemas.microsoft.com/office/drawing/2014/main" id="{43A78DC5-9B52-4287-81BB-0A700E7166D6}"/>
                </a:ext>
              </a:extLst>
            </p:cNvPr>
            <p:cNvCxnSpPr>
              <a:cxnSpLocks/>
            </p:cNvCxnSpPr>
            <p:nvPr/>
          </p:nvCxnSpPr>
          <p:spPr>
            <a:xfrm>
              <a:off x="2265862" y="2669580"/>
              <a:ext cx="844568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A62231D7-FA47-4920-BE1C-BCCEF9252965}"/>
                </a:ext>
              </a:extLst>
            </p:cNvPr>
            <p:cNvCxnSpPr/>
            <p:nvPr/>
          </p:nvCxnSpPr>
          <p:spPr>
            <a:xfrm>
              <a:off x="3042557" y="2527923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863202F5-FB54-4118-AA3D-809CEA740CA3}"/>
                </a:ext>
              </a:extLst>
            </p:cNvPr>
            <p:cNvCxnSpPr/>
            <p:nvPr/>
          </p:nvCxnSpPr>
          <p:spPr>
            <a:xfrm>
              <a:off x="3821085" y="2522620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3BEE19F5-6D7E-47B8-B000-75DEA4D50B12}"/>
                </a:ext>
              </a:extLst>
            </p:cNvPr>
            <p:cNvCxnSpPr/>
            <p:nvPr/>
          </p:nvCxnSpPr>
          <p:spPr>
            <a:xfrm>
              <a:off x="4542509" y="2522619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CB796736-DD23-4ECF-B342-D893643AC07D}"/>
                </a:ext>
              </a:extLst>
            </p:cNvPr>
            <p:cNvCxnSpPr/>
            <p:nvPr/>
          </p:nvCxnSpPr>
          <p:spPr>
            <a:xfrm>
              <a:off x="5326656" y="2514196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B3A16726-61F9-4866-AA8E-198BA1F17CD0}"/>
                </a:ext>
              </a:extLst>
            </p:cNvPr>
            <p:cNvCxnSpPr/>
            <p:nvPr/>
          </p:nvCxnSpPr>
          <p:spPr>
            <a:xfrm>
              <a:off x="6010694" y="2505296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CC6D54CE-8D7B-4695-91D3-249ED9EBEC7C}"/>
                </a:ext>
              </a:extLst>
            </p:cNvPr>
            <p:cNvCxnSpPr/>
            <p:nvPr/>
          </p:nvCxnSpPr>
          <p:spPr>
            <a:xfrm>
              <a:off x="6666421" y="2522622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EDF536B7-26F3-47C2-94F1-40F882A7B194}"/>
                </a:ext>
              </a:extLst>
            </p:cNvPr>
            <p:cNvCxnSpPr/>
            <p:nvPr/>
          </p:nvCxnSpPr>
          <p:spPr>
            <a:xfrm>
              <a:off x="7358690" y="2527923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B1E5C618-0ADC-4237-9304-12A615F305B5}"/>
                </a:ext>
              </a:extLst>
            </p:cNvPr>
            <p:cNvCxnSpPr/>
            <p:nvPr/>
          </p:nvCxnSpPr>
          <p:spPr>
            <a:xfrm>
              <a:off x="8045363" y="2546352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EDD42CA2-6335-4683-A5A9-764926D2C536}"/>
                </a:ext>
              </a:extLst>
            </p:cNvPr>
            <p:cNvCxnSpPr/>
            <p:nvPr/>
          </p:nvCxnSpPr>
          <p:spPr>
            <a:xfrm>
              <a:off x="8752909" y="2546260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7B775E75-228D-479D-9655-F9E3DD556C7A}"/>
                </a:ext>
              </a:extLst>
            </p:cNvPr>
            <p:cNvCxnSpPr/>
            <p:nvPr/>
          </p:nvCxnSpPr>
          <p:spPr>
            <a:xfrm>
              <a:off x="9424126" y="2544251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365F0A96-DA04-4C6C-A4C1-7C4D36B30AE0}"/>
                </a:ext>
              </a:extLst>
            </p:cNvPr>
            <p:cNvCxnSpPr/>
            <p:nvPr/>
          </p:nvCxnSpPr>
          <p:spPr>
            <a:xfrm>
              <a:off x="10099040" y="2554425"/>
              <a:ext cx="0" cy="2612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8C5E989B-7A60-4EE4-9D58-83D647B134BE}"/>
                </a:ext>
              </a:extLst>
            </p:cNvPr>
            <p:cNvSpPr txBox="1"/>
            <p:nvPr/>
          </p:nvSpPr>
          <p:spPr>
            <a:xfrm>
              <a:off x="2660565" y="2653247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30</a:t>
              </a: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6D69785C-E268-4AA1-B179-C758D6963630}"/>
                </a:ext>
              </a:extLst>
            </p:cNvPr>
            <p:cNvSpPr txBox="1"/>
            <p:nvPr/>
          </p:nvSpPr>
          <p:spPr>
            <a:xfrm>
              <a:off x="3444711" y="2669847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31</a:t>
              </a: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3E8EE38A-678E-4087-B29B-A236E7B5038D}"/>
                </a:ext>
              </a:extLst>
            </p:cNvPr>
            <p:cNvSpPr txBox="1"/>
            <p:nvPr/>
          </p:nvSpPr>
          <p:spPr>
            <a:xfrm>
              <a:off x="4283157" y="2700484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32</a:t>
              </a:r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74B23B8A-26F7-43E2-BD61-939926703024}"/>
                </a:ext>
              </a:extLst>
            </p:cNvPr>
            <p:cNvSpPr txBox="1"/>
            <p:nvPr/>
          </p:nvSpPr>
          <p:spPr>
            <a:xfrm>
              <a:off x="4947396" y="2667667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33</a:t>
              </a:r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E1A39E62-8E6D-4A58-BB81-AB8B65F9E254}"/>
                </a:ext>
              </a:extLst>
            </p:cNvPr>
            <p:cNvSpPr txBox="1"/>
            <p:nvPr/>
          </p:nvSpPr>
          <p:spPr>
            <a:xfrm>
              <a:off x="5650565" y="2676888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34</a:t>
              </a: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2D6AE8D0-A86F-4EF2-A77D-668027735DBE}"/>
                </a:ext>
              </a:extLst>
            </p:cNvPr>
            <p:cNvSpPr txBox="1"/>
            <p:nvPr/>
          </p:nvSpPr>
          <p:spPr>
            <a:xfrm>
              <a:off x="6293626" y="2678801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35</a:t>
              </a: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9FE33367-7C03-4A1D-B434-C5B2806DF974}"/>
                </a:ext>
              </a:extLst>
            </p:cNvPr>
            <p:cNvSpPr txBox="1"/>
            <p:nvPr/>
          </p:nvSpPr>
          <p:spPr>
            <a:xfrm>
              <a:off x="7017695" y="2721308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36</a:t>
              </a: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9777622F-5956-4D46-BFA6-513EF9D7059E}"/>
                </a:ext>
              </a:extLst>
            </p:cNvPr>
            <p:cNvSpPr txBox="1"/>
            <p:nvPr/>
          </p:nvSpPr>
          <p:spPr>
            <a:xfrm>
              <a:off x="7699686" y="2724390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37</a:t>
              </a: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55BC5275-1EAF-47C6-B02E-EF1C2313284E}"/>
                </a:ext>
              </a:extLst>
            </p:cNvPr>
            <p:cNvSpPr txBox="1"/>
            <p:nvPr/>
          </p:nvSpPr>
          <p:spPr>
            <a:xfrm>
              <a:off x="8422150" y="2725655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38</a:t>
              </a:r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C8DE4B9A-222D-428D-A282-89B42A356008}"/>
                </a:ext>
              </a:extLst>
            </p:cNvPr>
            <p:cNvSpPr txBox="1"/>
            <p:nvPr/>
          </p:nvSpPr>
          <p:spPr>
            <a:xfrm>
              <a:off x="9031384" y="2714615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39</a:t>
              </a: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35B8D355-231B-4A1E-A207-6C0C97465272}"/>
                </a:ext>
              </a:extLst>
            </p:cNvPr>
            <p:cNvSpPr txBox="1"/>
            <p:nvPr/>
          </p:nvSpPr>
          <p:spPr>
            <a:xfrm>
              <a:off x="9737035" y="2686579"/>
              <a:ext cx="68199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40</a:t>
              </a:r>
            </a:p>
          </p:txBody>
        </p:sp>
      </p:grp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6497D91-DDAD-4970-92C3-53D5E92706FD}"/>
              </a:ext>
            </a:extLst>
          </p:cNvPr>
          <p:cNvSpPr txBox="1"/>
          <p:nvPr/>
        </p:nvSpPr>
        <p:spPr>
          <a:xfrm flipH="1">
            <a:off x="4084916" y="758735"/>
            <a:ext cx="862480" cy="584775"/>
          </a:xfrm>
          <a:prstGeom prst="homePlate">
            <a:avLst>
              <a:gd name="adj" fmla="val 369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39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E2AF051-85C4-47BB-A984-8C4A8185FEA5}"/>
              </a:ext>
            </a:extLst>
          </p:cNvPr>
          <p:cNvSpPr txBox="1"/>
          <p:nvPr/>
        </p:nvSpPr>
        <p:spPr>
          <a:xfrm flipH="1">
            <a:off x="3551821" y="741737"/>
            <a:ext cx="575328" cy="584775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E858C3A5-D643-428F-8F1E-3FD2E76628EA}"/>
              </a:ext>
            </a:extLst>
          </p:cNvPr>
          <p:cNvSpPr/>
          <p:nvPr/>
        </p:nvSpPr>
        <p:spPr>
          <a:xfrm>
            <a:off x="2647616" y="758735"/>
            <a:ext cx="776225" cy="559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803AB80B-60D0-492B-91D8-85475200C987}"/>
              </a:ext>
            </a:extLst>
          </p:cNvPr>
          <p:cNvSpPr txBox="1"/>
          <p:nvPr/>
        </p:nvSpPr>
        <p:spPr>
          <a:xfrm flipH="1">
            <a:off x="4078768" y="1464207"/>
            <a:ext cx="862480" cy="584775"/>
          </a:xfrm>
          <a:prstGeom prst="homePlate">
            <a:avLst>
              <a:gd name="adj" fmla="val 369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64A8A7C4-04A9-42A5-800B-4A22258B20E4}"/>
              </a:ext>
            </a:extLst>
          </p:cNvPr>
          <p:cNvSpPr txBox="1"/>
          <p:nvPr/>
        </p:nvSpPr>
        <p:spPr>
          <a:xfrm flipH="1">
            <a:off x="3545673" y="1447209"/>
            <a:ext cx="575328" cy="584775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AE66466D-5DF0-4B77-9D64-1C44467FD8A1}"/>
              </a:ext>
            </a:extLst>
          </p:cNvPr>
          <p:cNvSpPr/>
          <p:nvPr/>
        </p:nvSpPr>
        <p:spPr>
          <a:xfrm>
            <a:off x="2641468" y="1464207"/>
            <a:ext cx="776225" cy="559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E7BD01D9-83D2-46E3-A899-D30D2C7F6E65}"/>
              </a:ext>
            </a:extLst>
          </p:cNvPr>
          <p:cNvSpPr/>
          <p:nvPr/>
        </p:nvSpPr>
        <p:spPr>
          <a:xfrm>
            <a:off x="9124142" y="2435839"/>
            <a:ext cx="612881" cy="736657"/>
          </a:xfrm>
          <a:prstGeom prst="ellipse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E271A95-A789-4C35-B322-62E5D42B72C1}"/>
              </a:ext>
            </a:extLst>
          </p:cNvPr>
          <p:cNvSpPr txBox="1"/>
          <p:nvPr/>
        </p:nvSpPr>
        <p:spPr>
          <a:xfrm>
            <a:off x="2660041" y="758734"/>
            <a:ext cx="6819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505FE758-9CB7-4F72-86A0-EA3862B242E0}"/>
              </a:ext>
            </a:extLst>
          </p:cNvPr>
          <p:cNvSpPr/>
          <p:nvPr/>
        </p:nvSpPr>
        <p:spPr>
          <a:xfrm>
            <a:off x="3530335" y="2385056"/>
            <a:ext cx="612881" cy="736657"/>
          </a:xfrm>
          <a:prstGeom prst="ellipse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6EE0DFD-8E84-4D00-9339-031959505D23}"/>
              </a:ext>
            </a:extLst>
          </p:cNvPr>
          <p:cNvSpPr txBox="1"/>
          <p:nvPr/>
        </p:nvSpPr>
        <p:spPr>
          <a:xfrm>
            <a:off x="2688584" y="1448931"/>
            <a:ext cx="6819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828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5299 0.00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6393 0.002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9" grpId="1" animBg="1"/>
      <p:bldP spid="70" grpId="0"/>
      <p:bldP spid="71" grpId="0" animBg="1"/>
      <p:bldP spid="71" grpId="1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A0BCF7A-793B-44AB-82F8-6501A01CC633}"/>
              </a:ext>
            </a:extLst>
          </p:cNvPr>
          <p:cNvSpPr txBox="1"/>
          <p:nvPr/>
        </p:nvSpPr>
        <p:spPr>
          <a:xfrm>
            <a:off x="3338919" y="312404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7B25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الطرح: 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501C2D7-3CC1-4375-B3D8-40CB76A16D18}"/>
              </a:ext>
            </a:extLst>
          </p:cNvPr>
          <p:cNvSpPr txBox="1"/>
          <p:nvPr/>
        </p:nvSpPr>
        <p:spPr>
          <a:xfrm>
            <a:off x="9489939" y="256922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31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- 18</a:t>
            </a:r>
          </a:p>
        </p:txBody>
      </p: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34DD64EE-8191-4A46-8378-7A36A22E982B}"/>
              </a:ext>
            </a:extLst>
          </p:cNvPr>
          <p:cNvCxnSpPr>
            <a:cxnSpLocks/>
          </p:cNvCxnSpPr>
          <p:nvPr/>
        </p:nvCxnSpPr>
        <p:spPr>
          <a:xfrm flipH="1">
            <a:off x="9554962" y="35436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C63614B-C7ED-487C-9048-B41B895EAD83}"/>
              </a:ext>
            </a:extLst>
          </p:cNvPr>
          <p:cNvSpPr txBox="1"/>
          <p:nvPr/>
        </p:nvSpPr>
        <p:spPr>
          <a:xfrm>
            <a:off x="7913586" y="255758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A810565D-2D13-4024-80A4-30319F4EB149}"/>
              </a:ext>
            </a:extLst>
          </p:cNvPr>
          <p:cNvCxnSpPr>
            <a:cxnSpLocks/>
          </p:cNvCxnSpPr>
          <p:nvPr/>
        </p:nvCxnSpPr>
        <p:spPr>
          <a:xfrm flipH="1">
            <a:off x="7979762" y="356553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D03830F-94E6-47D1-A59E-FABC03840853}"/>
              </a:ext>
            </a:extLst>
          </p:cNvPr>
          <p:cNvSpPr txBox="1"/>
          <p:nvPr/>
        </p:nvSpPr>
        <p:spPr>
          <a:xfrm>
            <a:off x="7871794" y="3535013"/>
            <a:ext cx="8264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66BBC4BC-A551-4278-BA1F-03FBBC4EB904}"/>
              </a:ext>
            </a:extLst>
          </p:cNvPr>
          <p:cNvSpPr/>
          <p:nvPr/>
        </p:nvSpPr>
        <p:spPr>
          <a:xfrm>
            <a:off x="10732054" y="2494304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F75FAA6-E465-48BD-8EA8-2C12280767B4}"/>
              </a:ext>
            </a:extLst>
          </p:cNvPr>
          <p:cNvSpPr txBox="1"/>
          <p:nvPr/>
        </p:nvSpPr>
        <p:spPr>
          <a:xfrm>
            <a:off x="5993080" y="263079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22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- 14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0E369B16-1E1C-4F26-B245-7E23A746029A}"/>
              </a:ext>
            </a:extLst>
          </p:cNvPr>
          <p:cNvCxnSpPr>
            <a:cxnSpLocks/>
          </p:cNvCxnSpPr>
          <p:nvPr/>
        </p:nvCxnSpPr>
        <p:spPr>
          <a:xfrm flipH="1">
            <a:off x="6195408" y="360526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96F0186-A239-45C5-BC2A-334D8AE0B193}"/>
              </a:ext>
            </a:extLst>
          </p:cNvPr>
          <p:cNvSpPr txBox="1"/>
          <p:nvPr/>
        </p:nvSpPr>
        <p:spPr>
          <a:xfrm>
            <a:off x="4416727" y="2619149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- 10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030ED947-EEE0-4CF9-AD36-31B505FD1A3C}"/>
              </a:ext>
            </a:extLst>
          </p:cNvPr>
          <p:cNvCxnSpPr>
            <a:cxnSpLocks/>
          </p:cNvCxnSpPr>
          <p:nvPr/>
        </p:nvCxnSpPr>
        <p:spPr>
          <a:xfrm flipH="1">
            <a:off x="4482903" y="36270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8AC9700-700F-401B-ABC8-CB3C8B8015C6}"/>
              </a:ext>
            </a:extLst>
          </p:cNvPr>
          <p:cNvSpPr txBox="1"/>
          <p:nvPr/>
        </p:nvSpPr>
        <p:spPr>
          <a:xfrm>
            <a:off x="4592255" y="3565531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7522E5A-C6F5-4012-B595-CBA0D90219F6}"/>
              </a:ext>
            </a:extLst>
          </p:cNvPr>
          <p:cNvSpPr/>
          <p:nvPr/>
        </p:nvSpPr>
        <p:spPr>
          <a:xfrm>
            <a:off x="7235195" y="2555869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14237CC-C88A-4F7F-9898-32F7CE214ADB}"/>
              </a:ext>
            </a:extLst>
          </p:cNvPr>
          <p:cNvSpPr txBox="1"/>
          <p:nvPr/>
        </p:nvSpPr>
        <p:spPr>
          <a:xfrm>
            <a:off x="2637625" y="2702793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25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- 11</a:t>
            </a:r>
          </a:p>
        </p:txBody>
      </p: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A051B417-1017-4EE0-A414-A62531FE2F27}"/>
              </a:ext>
            </a:extLst>
          </p:cNvPr>
          <p:cNvCxnSpPr>
            <a:cxnSpLocks/>
          </p:cNvCxnSpPr>
          <p:nvPr/>
        </p:nvCxnSpPr>
        <p:spPr>
          <a:xfrm flipH="1">
            <a:off x="2782799" y="3634802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9237B17-6985-4F37-BC0F-0803498C1723}"/>
              </a:ext>
            </a:extLst>
          </p:cNvPr>
          <p:cNvSpPr txBox="1"/>
          <p:nvPr/>
        </p:nvSpPr>
        <p:spPr>
          <a:xfrm>
            <a:off x="1041786" y="270194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- 10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42163BA0-5817-4F18-A407-36875018FA9E}"/>
              </a:ext>
            </a:extLst>
          </p:cNvPr>
          <p:cNvCxnSpPr>
            <a:cxnSpLocks/>
          </p:cNvCxnSpPr>
          <p:nvPr/>
        </p:nvCxnSpPr>
        <p:spPr>
          <a:xfrm flipH="1">
            <a:off x="1186960" y="3656787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6A72D7C6-E8E2-49CB-9F06-132F5CDB9DA5}"/>
              </a:ext>
            </a:extLst>
          </p:cNvPr>
          <p:cNvSpPr/>
          <p:nvPr/>
        </p:nvSpPr>
        <p:spPr>
          <a:xfrm>
            <a:off x="3859793" y="2556016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CF176F4-F519-4E7C-9AAD-EE37BEA91DDD}"/>
              </a:ext>
            </a:extLst>
          </p:cNvPr>
          <p:cNvSpPr txBox="1"/>
          <p:nvPr/>
        </p:nvSpPr>
        <p:spPr>
          <a:xfrm>
            <a:off x="10365953" y="153660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F0637D-75D9-4F4B-8B62-ABC6BED4C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57" y="1143160"/>
            <a:ext cx="9737148" cy="85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C6C849E-A139-4F0C-AFE5-881A79607692}"/>
              </a:ext>
            </a:extLst>
          </p:cNvPr>
          <p:cNvSpPr txBox="1"/>
          <p:nvPr/>
        </p:nvSpPr>
        <p:spPr>
          <a:xfrm>
            <a:off x="1225229" y="3586305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07C5B19E-EDE9-403B-865B-00E052687075}"/>
              </a:ext>
            </a:extLst>
          </p:cNvPr>
          <p:cNvCxnSpPr>
            <a:cxnSpLocks/>
          </p:cNvCxnSpPr>
          <p:nvPr/>
        </p:nvCxnSpPr>
        <p:spPr>
          <a:xfrm flipH="1">
            <a:off x="9151856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7E247D1-0843-4827-AABB-EEF9A9FB5EE6}"/>
              </a:ext>
            </a:extLst>
          </p:cNvPr>
          <p:cNvCxnSpPr>
            <a:cxnSpLocks/>
          </p:cNvCxnSpPr>
          <p:nvPr/>
        </p:nvCxnSpPr>
        <p:spPr>
          <a:xfrm flipH="1">
            <a:off x="9151856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1CECEE65-874B-43B7-8777-4294518AFF7F}"/>
              </a:ext>
            </a:extLst>
          </p:cNvPr>
          <p:cNvCxnSpPr>
            <a:cxnSpLocks/>
          </p:cNvCxnSpPr>
          <p:nvPr/>
        </p:nvCxnSpPr>
        <p:spPr>
          <a:xfrm flipH="1">
            <a:off x="5674944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D032CE5D-5BE9-44C8-A482-6ABBDCBECD84}"/>
              </a:ext>
            </a:extLst>
          </p:cNvPr>
          <p:cNvCxnSpPr>
            <a:cxnSpLocks/>
          </p:cNvCxnSpPr>
          <p:nvPr/>
        </p:nvCxnSpPr>
        <p:spPr>
          <a:xfrm flipH="1">
            <a:off x="5674944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8B0DBB51-BF34-48BB-BA23-0D20BE2B43F5}"/>
              </a:ext>
            </a:extLst>
          </p:cNvPr>
          <p:cNvCxnSpPr>
            <a:cxnSpLocks/>
          </p:cNvCxnSpPr>
          <p:nvPr/>
        </p:nvCxnSpPr>
        <p:spPr>
          <a:xfrm flipH="1">
            <a:off x="2262335" y="296903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4EAD91DB-AD50-4138-990C-91C954C7A918}"/>
              </a:ext>
            </a:extLst>
          </p:cNvPr>
          <p:cNvCxnSpPr>
            <a:cxnSpLocks/>
          </p:cNvCxnSpPr>
          <p:nvPr/>
        </p:nvCxnSpPr>
        <p:spPr>
          <a:xfrm flipH="1">
            <a:off x="2262335" y="345481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6360BDE-470D-4E68-88CC-B6D0894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 r="5336" b="27277"/>
          <a:stretch/>
        </p:blipFill>
        <p:spPr>
          <a:xfrm>
            <a:off x="10099040" y="3259857"/>
            <a:ext cx="2275840" cy="3598143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0B83AF-8868-41D5-9A64-598F4F6F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29952" r="40037" b="27277"/>
          <a:stretch/>
        </p:blipFill>
        <p:spPr>
          <a:xfrm>
            <a:off x="9672320" y="4623707"/>
            <a:ext cx="1452880" cy="223429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943ED4-5D36-4751-B788-BBC05AF8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534" r="68865" b="26304"/>
          <a:stretch/>
        </p:blipFill>
        <p:spPr>
          <a:xfrm>
            <a:off x="-20320" y="4563003"/>
            <a:ext cx="3688080" cy="2335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B344D8-50C6-44AD-AF50-F2DFAB0E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" y="4010115"/>
            <a:ext cx="1382218" cy="11057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A0BCF7A-793B-44AB-82F8-6501A01CC633}"/>
              </a:ext>
            </a:extLst>
          </p:cNvPr>
          <p:cNvSpPr txBox="1"/>
          <p:nvPr/>
        </p:nvSpPr>
        <p:spPr>
          <a:xfrm>
            <a:off x="3338919" y="312404"/>
            <a:ext cx="5781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7B25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 إلى أقرب عشرة ، ثم أقدر ناتج الطرح: 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501C2D7-3CC1-4375-B3D8-40CB76A16D18}"/>
              </a:ext>
            </a:extLst>
          </p:cNvPr>
          <p:cNvSpPr txBox="1"/>
          <p:nvPr/>
        </p:nvSpPr>
        <p:spPr>
          <a:xfrm>
            <a:off x="9489939" y="256922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38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- 27</a:t>
            </a:r>
          </a:p>
        </p:txBody>
      </p: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34DD64EE-8191-4A46-8378-7A36A22E982B}"/>
              </a:ext>
            </a:extLst>
          </p:cNvPr>
          <p:cNvCxnSpPr>
            <a:cxnSpLocks/>
          </p:cNvCxnSpPr>
          <p:nvPr/>
        </p:nvCxnSpPr>
        <p:spPr>
          <a:xfrm flipH="1">
            <a:off x="9554962" y="35436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C63614B-C7ED-487C-9048-B41B895EAD83}"/>
              </a:ext>
            </a:extLst>
          </p:cNvPr>
          <p:cNvSpPr txBox="1"/>
          <p:nvPr/>
        </p:nvSpPr>
        <p:spPr>
          <a:xfrm>
            <a:off x="7913586" y="255758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A810565D-2D13-4024-80A4-30319F4EB149}"/>
              </a:ext>
            </a:extLst>
          </p:cNvPr>
          <p:cNvCxnSpPr>
            <a:cxnSpLocks/>
          </p:cNvCxnSpPr>
          <p:nvPr/>
        </p:nvCxnSpPr>
        <p:spPr>
          <a:xfrm flipH="1">
            <a:off x="7979762" y="356553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D03830F-94E6-47D1-A59E-FABC03840853}"/>
              </a:ext>
            </a:extLst>
          </p:cNvPr>
          <p:cNvSpPr txBox="1"/>
          <p:nvPr/>
        </p:nvSpPr>
        <p:spPr>
          <a:xfrm>
            <a:off x="7871794" y="3535013"/>
            <a:ext cx="8264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66BBC4BC-A551-4278-BA1F-03FBBC4EB904}"/>
              </a:ext>
            </a:extLst>
          </p:cNvPr>
          <p:cNvSpPr/>
          <p:nvPr/>
        </p:nvSpPr>
        <p:spPr>
          <a:xfrm>
            <a:off x="10732054" y="2494304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F75FAA6-E465-48BD-8EA8-2C12280767B4}"/>
              </a:ext>
            </a:extLst>
          </p:cNvPr>
          <p:cNvSpPr txBox="1"/>
          <p:nvPr/>
        </p:nvSpPr>
        <p:spPr>
          <a:xfrm>
            <a:off x="5993080" y="2630790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29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- 23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0E369B16-1E1C-4F26-B245-7E23A746029A}"/>
              </a:ext>
            </a:extLst>
          </p:cNvPr>
          <p:cNvCxnSpPr>
            <a:cxnSpLocks/>
          </p:cNvCxnSpPr>
          <p:nvPr/>
        </p:nvCxnSpPr>
        <p:spPr>
          <a:xfrm flipH="1">
            <a:off x="6195408" y="3605261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96F0186-A239-45C5-BC2A-334D8AE0B193}"/>
              </a:ext>
            </a:extLst>
          </p:cNvPr>
          <p:cNvSpPr txBox="1"/>
          <p:nvPr/>
        </p:nvSpPr>
        <p:spPr>
          <a:xfrm>
            <a:off x="4416727" y="2619149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030ED947-EEE0-4CF9-AD36-31B505FD1A3C}"/>
              </a:ext>
            </a:extLst>
          </p:cNvPr>
          <p:cNvCxnSpPr>
            <a:cxnSpLocks/>
          </p:cNvCxnSpPr>
          <p:nvPr/>
        </p:nvCxnSpPr>
        <p:spPr>
          <a:xfrm flipH="1">
            <a:off x="4482903" y="3627096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8AC9700-700F-401B-ABC8-CB3C8B8015C6}"/>
              </a:ext>
            </a:extLst>
          </p:cNvPr>
          <p:cNvSpPr txBox="1"/>
          <p:nvPr/>
        </p:nvSpPr>
        <p:spPr>
          <a:xfrm>
            <a:off x="4592255" y="3565531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7522E5A-C6F5-4012-B595-CBA0D90219F6}"/>
              </a:ext>
            </a:extLst>
          </p:cNvPr>
          <p:cNvSpPr/>
          <p:nvPr/>
        </p:nvSpPr>
        <p:spPr>
          <a:xfrm>
            <a:off x="7235195" y="2555869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14237CC-C88A-4F7F-9898-32F7CE214ADB}"/>
              </a:ext>
            </a:extLst>
          </p:cNvPr>
          <p:cNvSpPr txBox="1"/>
          <p:nvPr/>
        </p:nvSpPr>
        <p:spPr>
          <a:xfrm>
            <a:off x="2637625" y="2702793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36</a:t>
            </a:r>
          </a:p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- 28</a:t>
            </a:r>
          </a:p>
        </p:txBody>
      </p: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A051B417-1017-4EE0-A414-A62531FE2F27}"/>
              </a:ext>
            </a:extLst>
          </p:cNvPr>
          <p:cNvCxnSpPr>
            <a:cxnSpLocks/>
          </p:cNvCxnSpPr>
          <p:nvPr/>
        </p:nvCxnSpPr>
        <p:spPr>
          <a:xfrm flipH="1">
            <a:off x="2782799" y="3634802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9237B17-6985-4F37-BC0F-0803498C1723}"/>
              </a:ext>
            </a:extLst>
          </p:cNvPr>
          <p:cNvSpPr txBox="1"/>
          <p:nvPr/>
        </p:nvSpPr>
        <p:spPr>
          <a:xfrm>
            <a:off x="1041786" y="2701941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42163BA0-5817-4F18-A407-36875018FA9E}"/>
              </a:ext>
            </a:extLst>
          </p:cNvPr>
          <p:cNvCxnSpPr>
            <a:cxnSpLocks/>
          </p:cNvCxnSpPr>
          <p:nvPr/>
        </p:nvCxnSpPr>
        <p:spPr>
          <a:xfrm flipH="1">
            <a:off x="1186960" y="3656787"/>
            <a:ext cx="843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6A72D7C6-E8E2-49CB-9F06-132F5CDB9DA5}"/>
              </a:ext>
            </a:extLst>
          </p:cNvPr>
          <p:cNvSpPr/>
          <p:nvPr/>
        </p:nvSpPr>
        <p:spPr>
          <a:xfrm>
            <a:off x="3859793" y="2556016"/>
            <a:ext cx="522752" cy="474731"/>
          </a:xfrm>
          <a:prstGeom prst="rect">
            <a:avLst/>
          </a:prstGeom>
          <a:solidFill>
            <a:srgbClr val="57B2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CF176F4-F519-4E7C-9AAD-EE37BEA91DDD}"/>
              </a:ext>
            </a:extLst>
          </p:cNvPr>
          <p:cNvSpPr txBox="1"/>
          <p:nvPr/>
        </p:nvSpPr>
        <p:spPr>
          <a:xfrm>
            <a:off x="10365953" y="153660"/>
            <a:ext cx="15184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lang="ar-SA" sz="6600" u="sng" dirty="0">
              <a:solidFill>
                <a:schemeClr val="bg1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C6C849E-A139-4F0C-AFE5-881A79607692}"/>
              </a:ext>
            </a:extLst>
          </p:cNvPr>
          <p:cNvSpPr txBox="1"/>
          <p:nvPr/>
        </p:nvSpPr>
        <p:spPr>
          <a:xfrm>
            <a:off x="1225229" y="3586305"/>
            <a:ext cx="678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12EAED-0A83-4C94-B2BE-3011980C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86" y="982992"/>
            <a:ext cx="9307580" cy="10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B93FBD9A-5F57-4C50-A764-791214A190EC}"/>
              </a:ext>
            </a:extLst>
          </p:cNvPr>
          <p:cNvCxnSpPr>
            <a:cxnSpLocks/>
          </p:cNvCxnSpPr>
          <p:nvPr/>
        </p:nvCxnSpPr>
        <p:spPr>
          <a:xfrm flipH="1">
            <a:off x="5674944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F70CE475-8A44-42D3-9482-9889133884CF}"/>
              </a:ext>
            </a:extLst>
          </p:cNvPr>
          <p:cNvCxnSpPr>
            <a:cxnSpLocks/>
          </p:cNvCxnSpPr>
          <p:nvPr/>
        </p:nvCxnSpPr>
        <p:spPr>
          <a:xfrm flipH="1">
            <a:off x="5674944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A820C84A-397D-4741-9ACD-F55FE8410B32}"/>
              </a:ext>
            </a:extLst>
          </p:cNvPr>
          <p:cNvCxnSpPr>
            <a:cxnSpLocks/>
          </p:cNvCxnSpPr>
          <p:nvPr/>
        </p:nvCxnSpPr>
        <p:spPr>
          <a:xfrm flipH="1">
            <a:off x="9154608" y="285750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D2865476-B673-45F2-926B-C53D233EE849}"/>
              </a:ext>
            </a:extLst>
          </p:cNvPr>
          <p:cNvCxnSpPr>
            <a:cxnSpLocks/>
          </p:cNvCxnSpPr>
          <p:nvPr/>
        </p:nvCxnSpPr>
        <p:spPr>
          <a:xfrm flipH="1">
            <a:off x="9154608" y="334327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6873A16E-5149-4D3C-AF57-832BAEFC105B}"/>
              </a:ext>
            </a:extLst>
          </p:cNvPr>
          <p:cNvCxnSpPr>
            <a:cxnSpLocks/>
          </p:cNvCxnSpPr>
          <p:nvPr/>
        </p:nvCxnSpPr>
        <p:spPr>
          <a:xfrm flipH="1">
            <a:off x="2262335" y="2952750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CC62B288-C813-453A-8610-054A17651FA4}"/>
              </a:ext>
            </a:extLst>
          </p:cNvPr>
          <p:cNvCxnSpPr>
            <a:cxnSpLocks/>
          </p:cNvCxnSpPr>
          <p:nvPr/>
        </p:nvCxnSpPr>
        <p:spPr>
          <a:xfrm flipH="1">
            <a:off x="2262335" y="3438525"/>
            <a:ext cx="5204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362</Words>
  <Application>Microsoft Office PowerPoint</Application>
  <PresentationFormat>شاشة عريضة</PresentationFormat>
  <Paragraphs>182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8</cp:revision>
  <dcterms:created xsi:type="dcterms:W3CDTF">2022-01-19T10:52:34Z</dcterms:created>
  <dcterms:modified xsi:type="dcterms:W3CDTF">2022-12-26T21:02:31Z</dcterms:modified>
</cp:coreProperties>
</file>