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75" r:id="rId3"/>
    <p:sldId id="274" r:id="rId4"/>
    <p:sldId id="276" r:id="rId5"/>
    <p:sldId id="277" r:id="rId6"/>
    <p:sldId id="278" r:id="rId7"/>
    <p:sldId id="279" r:id="rId8"/>
    <p:sldId id="295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FFB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5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140" y="-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85-4A79-B035-2452414DE7B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485-4A79-B035-2452414DE7B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85-4A79-B035-2452414DE7B2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85-4A79-B035-2452414DE7B2}"/>
              </c:ext>
            </c:extLst>
          </c:dPt>
          <c:cat>
            <c:strRef>
              <c:f>ورقة1!$A$2:$A$5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5-4A79-B035-2452414DE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dPt>
            <c:idx val="0"/>
            <c:bubble3D val="0"/>
            <c:spPr>
              <a:solidFill>
                <a:srgbClr val="70AD47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5-4923-8429-03FC1D79BA34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5-4923-8429-03FC1D79BA34}"/>
              </c:ext>
            </c:extLst>
          </c:dPt>
          <c:dPt>
            <c:idx val="2"/>
            <c:bubble3D val="0"/>
            <c:spPr>
              <a:solidFill>
                <a:srgbClr val="70AD47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65-4923-8429-03FC1D79BA34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65-4923-8429-03FC1D79BA34}"/>
              </c:ext>
            </c:extLst>
          </c:dPt>
          <c:dPt>
            <c:idx val="4"/>
            <c:bubble3D val="0"/>
            <c:spPr>
              <a:solidFill>
                <a:srgbClr val="70AD47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B65-4923-8429-03FC1D79BA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65-4923-8429-03FC1D79BA34}"/>
              </c:ext>
            </c:extLst>
          </c:dPt>
          <c:cat>
            <c:strRef>
              <c:f>ورقة1!$A$2:$A$7</c:f>
              <c:strCache>
                <c:ptCount val="3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</c:strCache>
            </c:strRef>
          </c:cat>
          <c:val>
            <c:numRef>
              <c:f>ورقة1!$B$2:$B$7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65-4923-8429-03FC1D79B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66-467B-BBF2-D50C4F614FE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66-467B-BBF2-D50C4F614FED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66-467B-BBF2-D50C4F614FED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66-467B-BBF2-D50C4F614FE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66-467B-BBF2-D50C4F614FED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F66-467B-BBF2-D50C4F614FED}"/>
              </c:ext>
            </c:extLst>
          </c:dPt>
          <c:cat>
            <c:strRef>
              <c:f>ورقة1!$A$2:$A$7</c:f>
              <c:strCache>
                <c:ptCount val="3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</c:strCache>
            </c:strRef>
          </c:cat>
          <c:val>
            <c:numRef>
              <c:f>ورقة1!$B$2:$B$7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66-467B-BBF2-D50C4F614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28-43B1-85E9-237F80107D6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28-43B1-85E9-237F80107D63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28-43B1-85E9-237F80107D6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28-43B1-85E9-237F80107D6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28-43B1-85E9-237F80107D63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28-43B1-85E9-237F80107D63}"/>
              </c:ext>
            </c:extLst>
          </c:dPt>
          <c:cat>
            <c:strRef>
              <c:f>ورقة1!$A$2:$A$7</c:f>
              <c:strCache>
                <c:ptCount val="3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</c:strCache>
            </c:strRef>
          </c:cat>
          <c:val>
            <c:numRef>
              <c:f>ورقة1!$B$2:$B$7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28-43B1-85E9-237F80107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ED-4308-BDEC-6BD4B14CE38F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ED-4308-BDEC-6BD4B14CE38F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ED-4308-BDEC-6BD4B14CE38F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ED-4308-BDEC-6BD4B14CE38F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ED-4308-BDEC-6BD4B14CE38F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ED-4308-BDEC-6BD4B14CE38F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9ED-4308-BDEC-6BD4B14CE38F}"/>
              </c:ext>
            </c:extLst>
          </c:dPt>
          <c:cat>
            <c:strRef>
              <c:f>ورقة1!$A$2:$A$9</c:f>
              <c:strCache>
                <c:ptCount val="3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</c:strCache>
            </c:strRef>
          </c:cat>
          <c:val>
            <c:numRef>
              <c:f>ورقة1!$B$2:$B$9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ED-4308-BDEC-6BD4B14CE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66-467B-BBF2-D50C4F614FE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66-467B-BBF2-D50C4F614FED}"/>
              </c:ext>
            </c:extLst>
          </c:dPt>
          <c:dPt>
            <c:idx val="2"/>
            <c:bubble3D val="0"/>
            <c:spPr>
              <a:solidFill>
                <a:srgbClr val="70AD47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66-467B-BBF2-D50C4F614FED}"/>
              </c:ext>
            </c:extLst>
          </c:dPt>
          <c:dPt>
            <c:idx val="3"/>
            <c:bubble3D val="0"/>
            <c:spPr>
              <a:solidFill>
                <a:srgbClr val="70AD47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66-467B-BBF2-D50C4F614FED}"/>
              </c:ext>
            </c:extLst>
          </c:dPt>
          <c:dPt>
            <c:idx val="4"/>
            <c:bubble3D val="0"/>
            <c:spPr>
              <a:solidFill>
                <a:srgbClr val="70AD47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66-467B-BBF2-D50C4F614FED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F66-467B-BBF2-D50C4F614FED}"/>
              </c:ext>
            </c:extLst>
          </c:dPt>
          <c:cat>
            <c:strRef>
              <c:f>ورقة1!$A$2:$A$7</c:f>
              <c:strCache>
                <c:ptCount val="3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</c:strCache>
            </c:strRef>
          </c:cat>
          <c:val>
            <c:numRef>
              <c:f>ورقة1!$B$2:$B$7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66-467B-BBF2-D50C4F614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28-43B1-85E9-237F80107D63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28-43B1-85E9-237F80107D6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28-43B1-85E9-237F80107D63}"/>
              </c:ext>
            </c:extLst>
          </c:dPt>
          <c:dPt>
            <c:idx val="3"/>
            <c:bubble3D val="0"/>
            <c:spPr>
              <a:solidFill>
                <a:srgbClr val="70AD47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28-43B1-85E9-237F80107D6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28-43B1-85E9-237F80107D63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28-43B1-85E9-237F80107D63}"/>
              </c:ext>
            </c:extLst>
          </c:dPt>
          <c:cat>
            <c:strRef>
              <c:f>ورقة1!$A$2:$A$7</c:f>
              <c:strCache>
                <c:ptCount val="3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</c:strCache>
            </c:strRef>
          </c:cat>
          <c:val>
            <c:numRef>
              <c:f>ورقة1!$B$2:$B$7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28-43B1-85E9-237F80107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ED-4308-BDEC-6BD4B14CE38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ED-4308-BDEC-6BD4B14CE38F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ED-4308-BDEC-6BD4B14CE38F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ED-4308-BDEC-6BD4B14CE38F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ED-4308-BDEC-6BD4B14CE38F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ED-4308-BDEC-6BD4B14CE38F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0B4-49C1-A2A6-4C9A604ACF23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9ED-4308-BDEC-6BD4B14CE38F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cat>
            <c:strRef>
              <c:f>ورقة1!$A$2:$A$13</c:f>
              <c:strCache>
                <c:ptCount val="3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</c:strCache>
            </c:strRef>
          </c:cat>
          <c:val>
            <c:numRef>
              <c:f>ورقة1!$B$2:$B$13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ED-4308-BDEC-6BD4B14CE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7:01.99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8:25.20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8:25.58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  <inkml:trace contextRef="#ctx0" brushRef="#br0" timeOffset="1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8:26.41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8:26.776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9:13.09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55 1,'0'0,"-1"0,1 0,0 0,-1 0,1 0,0 0,0 0,-1 0,1 0,0 0,-1 0,1 0,0 0,0 0,-1 0,1 0,0 0,-1 0,1 1,0-1,0 0,-1 0,1 0,0 1,0-1,0 0,-1 0,1 0,0 1,0-1,0 0,0 0,0 1,-1-1,1 1,0-1,1 0,-1 1,0-1,0 0,0 1,1-1,-1 0,0 1,1-1,-1 0,0 0,0 1,1-1,-1 0,0 0,1 0,-1 0,1 1,-1-1,0 0,1 0,-1 0,0 0,1 0,-1 0,1 0,0 0,114 1,-114-2,-1 1,0 0,1 0,-1 0,1 0,-1 0,0 0,1 0,-1 0,1 0,-1 0,0 0,1 1,-1-1,0 0,1 0,-1 0,0 0,1 1,-1-1,0 0,1 0,-1 1,0-1,1 0,-1 0,0 1,0-1,1 0,-1 1,0-1,0 0,1 1,-10 9,-21 6,27-14,-6 1,-1 0,1 1,0 1,0 0,1 0,-1 1,1 0,-9 8,17-14,0 0,-1 0,1 1,0-1,0 0,0 0,0 1,0-1,0 0,0 0,0 0,0 1,0-1,0 0,-1 0,1 1,0-1,1 0,-1 0,0 1,0-1,0 0,0 0,0 0,0 1,0-1,0 0,0 0,0 1,0-1,1 0,-1 0,0 0,0 0,0 1,0-1,1 0,-1 0,0 0,0 0,0 0,1 1,-1-1,0 0,0 0,1 0,-1 0,0 0,18 6,-2-1,-15-5,-1 1,1 0,0 0,0-1,0 1,0 0,-1 0,1 0,0 0,-1 0,1 0,-1 0,1 0,-1 0,0 0,1 0,-1 1,0-1,0 0,0 0,1 0,-1 0,-1 0,1 1,0-1,0 0,0 0,0 0,-1 0,1 0,-1 0,1 0,-1 0,1 0,-1 0,0 0,1 0,-1 0,-1 1,-4 4,0-1,0 0,0 0,-14 7,1 1,12-7,-4 6,12-11,0-1,-1 1,1-1,0 1,0-1,0 1,-1-1,1 1,0-1,0 1,0-1,0 0,0 0,0 0,0 1,0-1,0 0,2 0,1 0,4 1,0 0,-1 1,1 0,8 4,-15-6,0 0,0 0,-1 0,1 1,0-1,-1 0,1 1,0-1,-1 1,1-1,-1 1,1-1,0 1,-1-1,1 1,-1 0,0-1,1 1,-1 0,1-1,-1 1,0 0,1-1,-1 1,0 0,0 0,0-1,0 1,0 0,0 0,0 0,0-1,0 1,0 0,0 0,0-1,0 1,-1 0,1 0,0-1,-1 1,1 0,0-1,-1 1,1 0,-1-1,1 1,-1-1,1 1,-1-1,1 1,-1-1,-1 2,-2 1,-1 1,1 0,-1-1,-8 4,10-6,0 1,0-1,1 0,-1 1,1-1,-1 1,1 0,0 0,0 0,0 0,0 0,0 1,0-1,0 0,1 1,-1-1,1 1,0 0,0-1,0 1,-1 5,1-5,1-1,0 0,0 0,0 0,-1 0,1-1,-1 1,1 0,-1 0,0-1,-1 4,-3-1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9:15.01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320 1,'-320'0,"328"2,0 0,-1 0,1 1,-1 1,0-1,1 1,-2 0,9 6,21 11,60 17,-88-33,-8-2,-16 1,-22-1,-93-4,122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9:16.866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419 78,'-13'-2,"1"0,0 0,-1-1,1 0,0-1,0-1,-12-6,-32-11,33 15,-1 2,0 1,0 0,0 2,-1 1,-42 3,66-2,0 0,0 0,0 0,0 0,0 0,0 0,0 1,0-1,1 0,-1 1,0-1,0 0,0 1,0-1,1 1,-1 0,0-1,0 1,1-1,-1 1,1 0,-1 0,0-1,1 1,-1 2,0-2,1 0,0 1,0-1,0 1,0-1,0 1,0-1,1 1,-1-1,0 1,1-1,-1 1,1-1,1 2,0 3,1-1,1 0,-1 0,1-1,-1 1,2-1,4 5,1-1,1 0,1-1,-1 0,1 0,1-2,-1 1,23 5,-110-14,56 0,-1 1,-30 0,40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9:18.94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1,'420'0,"-483"-1,-69 2,122 0,0 0,1 1,-1-1,1 2,-1-1,-14 8,22-9,0 1,0 0,0-1,0 1,1 0,-1 0,1 0,-1 0,1 1,0-1,0 0,0 0,0 1,0-1,0 1,1-1,-1 1,1-1,-1 4,1-5,0 0,0 1,0-1,1 0,-1 0,0 1,0-1,1 0,-1 1,1-1,-1 0,1 0,0 0,-1 1,1-1,0 0,0 0,-1 0,1 0,0 0,0-1,0 1,0 0,1 0,-1-1,0 1,0 0,0-1,1 1,-1-1,0 0,0 1,1-1,-1 0,0 0,2 0,92 0,-37-1,-49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9:21.51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139 1,'12'-1,"0"1,-1 1,1 0,-1 1,1 0,-1 0,13 6,-1 3,-23-11,0 0,0 0,0 0,0 0,0 0,0 0,0 0,0 0,1 0,-1 0,0 1,0-1,0 0,0 0,0 0,0 0,0 0,0 0,0 0,0 0,0 0,0 1,0-1,0 0,0 0,0 0,0 0,0 0,0 0,0 0,0 0,0 1,0-1,0 0,0 0,0 0,0 0,0 0,0 0,0 0,-1 0,1 0,0 0,0 0,0 1,0-1,0 0,0 0,0 0,0 0,0 0,0 0,-1 0,1 0,0 0,0 0,-16 2,-6-1,-77 7,85-6,2-2,1 2,-1 0,1 0,0 1,0 1,0 0,-11 5,21-9,1 1,-1-1,0 0,1 0,-1 1,0-1,0 1,1-1,-1 1,1-1,-1 1,0-1,1 1,-1-1,1 1,-1-1,1 1,0 0,-1-1,1 1,0 0,-1 0,1-1,0 1,0 0,0 0,-1-1,1 1,0 0,0 0,0-1,0 1,0 0,1 0,-1 0,0-1,0 1,0 0,1 0,-1-1,0 1,1 0,-1-1,0 1,1 0,-1-1,1 1,-1-1,1 1,0-1,-1 1,1-1,0 1,-1-1,1 1,1-1,5 5,1-1,-1 0,16 6,-20-9,35 14,0-3,1 0,0-3,1-1,52 3,-83-11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9:24.10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70 0,'144'2,"-225"24,46-14,19-10,-8 2,24-4,-1 0,0 1,0-1,1 0,-1 0,0 1,1-1,-1 0,0 1,1-1,-1 1,0-1,1 1,-1-1,1 1,-1-1,1 1,-1-1,1 1,-1 0,0 1,2-2,-1 1,0 0,0-1,1 1,-1 0,1-1,-1 1,1-1,-1 1,1-1,-1 1,1-1,-1 1,1-1,-1 1,1-1,0 0,-1 1,1-1,0 0,-1 0,1 0,0 1,0-1,21 6,-21-5,33 6,33 2,-17-2,-49-7,0 0,0 0,-1 0,1 0,0 0,0 0,0 1,-1-1,1 0,0 1,0-1,-1 0,1 1,0-1,-1 1,1 0,0-1,-1 1,1-1,-1 1,1 0,-1-1,1 1,-1 0,0 0,1-1,-1 1,0 0,1 1,-1-2,0 1,0 0,-1 0,1-1,0 1,0 0,-1 0,1-1,0 1,-1 0,1-1,-1 1,1-1,-1 1,1 0,-1-1,1 1,-1-1,0 1,1-1,-1 0,1 1,-1-1,0 0,0 1,1-1,-1 0,0 0,0 1,1-1,-2 0,-162 23,159-22,1-1,0 1,0 1,0-1,0 1,0-1,0 1,-7 4,9-5,0 1,1-1,-1 0,0 1,1-1,-1 1,1 0,-1-1,1 1,0 0,-1 0,1 0,0 0,0 0,1 0,-1 0,0 0,0 4,1-5,0 0,0-1,1 1,-1 0,0-1,1 1,-1-1,1 1,-1 0,0-1,1 1,-1-1,1 1,-1-1,1 1,0-1,-1 0,1 1,-1-1,1 0,0 1,-1-1,1 0,0 0,-1 0,1 0,0 1,0-1,-1 0,1 0,0 0,0-1,30 2,-26-2,87 0,-83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7:04.57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97 496,'1'0,"1"0,-1 1,0-1,0 1,1-1,-1 1,0-1,0 1,0 0,0 0,0-1,0 1,0 0,0 0,0 0,0 0,-1 0,1 0,0 2,15 26,-11-19,184 294,-114-189,-68-105,6 12,1 0,1-1,1-1,26 25,-40-43,1 0,-1 0,1 0,0 0,0-1,0 1,0-1,0 0,0 0,6 2,-8-3,0 0,0 0,0 0,0 0,0 0,0 0,0-1,0 1,0 0,0-1,0 1,0 0,0-1,0 1,0-1,0 1,0-1,-1 0,1 1,0-1,0 0,-1 0,1 0,0 1,-1-1,1 0,-1 0,1 0,-1 0,0 0,1 0,-1 0,0 0,0 0,1 0,-1 0,0-1,0-8,0-1,0 1,-1-1,-1 1,1 0,-2 0,-4-16,4 16,-31-94,-4 2,-84-162,101 229,-1 0,-46-55,67 89,0-2,-1 1,1 0,-1 1,0-1,0 0,0 0,0 1,-3-3,5 4,-1 0,1 0,0 0,0 0,-1 0,1 0,0 0,-1 0,1 0,0 0,0 0,-1 0,1 0,0 0,0 0,-1 0,1 1,0-1,0 0,-1 0,1 0,0 0,0 0,0 1,-1-1,1 0,0 0,0 0,0 1,0-1,-1 0,-3 19,3-8,0 0,1 0,1 1,0-1,0 0,1 0,1 0,0 0,0-1,1 1,7 13,7 7,0-1,30 36,2 3,-47-64,-1-2,0 1,0-1,1 1,-1-1,1 0,0 0,0 0,6 4,-9-7,0 0,0 0,1 0,-1 1,0-1,0 0,0 0,1 0,-1 0,0 0,0 0,1 0,-1 0,0 0,0 0,1 1,-1-1,0 0,1-1,-1 1,0 0,0 0,1 0,-1 0,0 0,0 0,1 0,-1 0,0 0,0 0,0-1,1 1,-1 0,0 0,0 0,0 0,1-1,-1-11,-8-14,-8-6,-2 1,-1 1,-39-47,15 21,16 20,1-1,2-1,-33-73,51 98,0-1,0 1,-14-19,16 26,-1 1,1 0,-1 0,0 0,0 1,-1-1,1 1,-1 1,-11-7,-6-6,20 9,4 6,-1 1,1 0,-1-1,1 1,0 0,-1 0,1 0,0 0,-1-1,1 1,0 0,-1 0,1 0,0 0,-1 0,1 1,0-1,0 0,15 3,0 0,0 1,-1 1,0 1,26 12,68 48,-71-42,74 59,-19-12,-78-61,0 2,-1 0,0 1,-1 0,22 29,-32-37,1 0,0 0,0 0,0-1,9 7,-13-11,0 1,0-1,0 0,0 0,1 0,-1 0,0 0,0 0,0 0,0 0,0 0,0 0,0 0,0 0,1 1,-1-1,0 0,0 0,0 0,0 0,0 0,0 0,1 0,-1 0,0 0,0 0,0 0,0 0,0 0,0 0,1-1,-1 1,0 0,0 0,0 0,0 0,0 0,0 0,0 0,1 0,-1 0,0 0,0 0,0-1,0 1,0 0,0 0,0 0,0 0,0 0,0 0,-1-10,-7-10,-74-81,34 36,-86-106,106 141,-1 1,-1 1,-66-46,88 70,7 6,10 11,23 22,26 23,2-3,3-3,2-2,71 41,-111-75,-6-2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9:26.44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153 1,'34'2,"0"2,0 1,48 14,-82-19,1 0,0 0,0 0,-1 0,1 0,0 0,-1 1,1-1,0 0,0 0,-1 1,1-1,0 0,-1 1,1-1,-1 1,1-1,0 1,-1-1,1 1,-1-1,1 1,-1-1,0 1,1 0,-1-1,1 2,-1-1,-1 0,1 0,-1 0,1 0,-1-1,0 1,1 0,-1 0,0-1,1 1,-1-1,0 1,0 0,1-1,-1 1,0-1,-1 1,-43 16,-103 26,136-41,-15 5,27-7,0 0,-1 0,1 0,0 0,0 1,0-1,-1 0,1 0,0 0,0 0,0 0,0 1,-1-1,1 0,0 0,0 0,0 0,0 1,0-1,0 0,0 0,-1 1,1-1,0 0,0 0,0 0,0 1,0-1,0 0,0 0,0 0,0 1,0-1,12 9,-10-8,3 2,0-1,0 1,-1 0,0 0,7 5,-10-7,-1-1,1 1,-1-1,0 0,0 1,1-1,-1 1,0-1,0 1,1-1,-1 1,0-1,0 1,0-1,0 1,0-1,0 1,0-1,0 1,0-1,0 1,0-1,0 1,0-1,0 1,-1 1,0-1,0 0,0 0,0 0,0 0,0-1,0 1,0 0,-1 0,1 0,0-1,0 1,-1-1,-1 1,-3 1,-1-1,0 1,1-1,-1-1,-12 0,14 0,1-1,-1 1,1 0,0 1,-1-1,1 1,-1 0,1 0,0 0,-1 0,1 1,0 0,0 0,0 0,-7 5,10-6,0 0,1 0,-1 0,0 0,0 0,1 0,-1 0,1 0,-1 0,1 1,-1-1,1 0,0 0,-1 1,1-1,0 0,0 0,0 1,0-1,0 0,0 0,0 1,1-1,-1 0,0 0,1 1,-1-1,1 0,-1 0,1 0,0 0,-1 0,1 1,0-1,0-1,1 3,0-1,1 0,-1 1,1-1,0 0,-1-1,1 1,0 0,0-1,0 0,0 1,1-1,5 1,1-1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0:01.38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387 4,'-183'0,"218"-1,-25-1,1 2,0-1,0 1,0 1,-1 0,1 1,11 3,-21-5,0 0,0 0,-1 1,1-1,0 0,-1 1,1-1,0 1,-1-1,1 1,-1-1,1 1,-1-1,1 1,-1-1,1 1,-1 0,0-1,1 1,-1 0,0-1,1 1,-1 0,0 0,0 1,0-1,0 1,0-1,0 0,-1 1,1-1,-1 0,1 1,-1-1,1 0,-1 0,0 1,-1 1,-3 3,0-1,-1 1,-10 8,-33 20,-2-2,-64 30,112-60,-31 12,27-12,1 0,-1 1,0 0,1 1,-1-1,-10 9,17-12,0 0,0 1,0-1,0 0,0 0,0 1,0-1,0 0,0 0,0 0,0 1,0-1,0 0,0 0,0 0,0 1,0-1,0 0,0 0,0 0,1 1,-1-1,0 0,0 0,0 0,0 0,0 1,1-1,-1 0,0 0,0 0,0 0,0 0,1 0,-1 0,0 1,0-1,0 0,1 0,-1 0,0 0,0 0,0 0,1 0,-1 0,0 0,0 0,1 0,-1 0,0 0,0 0,0-1,1 1,14 2,158-2,-71-2,-82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0:03.34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343 1,'-342'0,"642"0,-300 0,37 2,-35-2,-1 1,1-1,0 0,0 1,-1-1,1 1,0-1,-1 1,1 0,0 0,-1 0,1 0,-1 0,0 0,1 0,-1 1,2 1,-3-2,0-1,0 1,0 0,0 0,0-1,0 1,0 0,0 0,0-1,0 1,0 0,-1-1,1 1,0 0,-1 0,1-1,0 1,-1-1,1 1,-1 0,1-1,-1 1,1-1,-1 1,1-1,-1 1,0-1,1 0,-2 1,-24 15,20-13,-5 3,0 0,-1-2,0 1,0-1,0-1,-1 0,1-1,-14 1,-16-1,-45-4,43 0,265 2,-201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0:15.64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175 1,'401'0,"-392"0,-5 0,0-1,-1 1,1 0,0 0,-1 1,1-1,-1 1,1 0,-1 0,1 0,-1 0,5 3,-8-4,0 0,1 1,-1-1,0 1,0-1,0 0,0 1,0-1,0 1,0-1,-1 0,1 1,0-1,0 1,0-1,0 0,0 1,0-1,-1 0,1 1,0-1,0 0,-1 1,1-1,0 0,-1 0,1 1,0-1,0 0,-1 0,1 1,0-1,-1 0,1 0,-1 0,1 0,0 0,-2 1,-14 7,-2-3,0 0,0-2,-1 0,1-1,-1 0,1-2,-24-2,18 1,0 1,-1 1,-35 6,53-5,-2-1,-1 1,1 0,-1 1,1 0,0 1,0 0,0 0,1 1,-10 6,17-11,1 1,0-1,-1 0,1 0,0 0,0 0,-1 1,1-1,0 0,-1 0,1 1,0-1,0 0,0 0,-1 1,1-1,0 0,0 1,0-1,0 0,0 1,-1-1,1 0,0 1,0-1,0 0,0 1,0-1,0 0,0 1,0-1,0 0,0 1,0-1,1 0,-1 1,0-1,0 0,0 1,17 5,26-4,-40-2,4 0,-3 0,-1-1,1 1,0 0,-1 1,1-1,-1 1,1-1,-1 1,1 0,-1 0,5 3,-9-1,-7 0,-11 1,17-3,-36 7,13-2,0-2,-28 2,26-3,-38 8,14-2,81-11,37 3,-12 0,-9-1,-26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0:18.25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520 1,'-12'0,"0"0,1 0,-1 1,1 1,-1 0,1 0,0 1,0 1,0-1,0 2,0 0,1 0,-18 13,10-7,-38 18,-11 6,60-30,0 0,1 0,-1 0,1 1,1 0,-1 0,-5 8,8-10,1 0,0 0,0 0,0 1,0-1,1 1,0-1,0 1,0-1,0 1,1 0,0-1,0 1,0-1,0 1,1 0,0-1,0 1,0-1,0 1,1-1,0 1,0-1,0 0,0 0,0 0,1 0,0-1,0 1,0-1,0 1,1-1,-1 0,1 0,0-1,0 1,0-1,0 0,0 0,1 0,-1 0,0-1,1 0,7 2,19-2,52-3,-69 2,-72 8,-32 4,71-10,0 0,0 1,-32 9,70-8,15-2,-7-2,1-1,-1-1,45-10,-53 8,0 1,37 0,-100 6,1 1,0 3,1 1,-47 16,70-18,-1 0,1-2,-41 4,41-8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0:20.96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628 1,'-435'0,"432"0,-1 0,1 0,-1 0,1 1,-1-1,1 1,0 0,-1 0,-4 2,6-2,1 0,-1 1,0-1,1 1,-1-1,1 1,0-1,0 1,-1 0,1-1,0 1,0 0,0 0,1 0,-1 0,0 0,1 0,-1 2,-1 10,0 0,1 0,0-1,1 1,1 0,0 0,6 24,-5-27,1 0,1 0,0 0,0 0,1-1,0 1,1-1,0-1,13 16,-15-21,9 13,-15-11,-9-4,-185-10,437 9,-240-1,0 0,0 0,1 0,-1 0,0 0,0 0,0 0,0 0,0 0,0 0,0-1,0 1,0 0,0-1,0 1,0-1,0 1,0-1,1 0,-2 0,0 0,0 1,-1-1,1 1,0-1,-1 1,1-1,0 0,-1 1,1-1,0 1,-1-1,1 1,-1 0,1-1,-1 1,1-1,-1 1,0 0,1-1,-2 1,-41-20,17 11,-12-3,-63-31,101 43,-1 0,1 0,0-1,-1 1,1 0,0 0,-1 0,1 0,-1 0,1-1,0 1,-1 0,1 0,0 0,0-1,-1 1,1 0,0-1,0 1,-1 0,1 0,0-1,0 1,0 0,-1-1,1 1,0-1,0 1,0 0,0-1,0 1,0 0,0-1,0 1,0-1,14-4,31 3,-42 2,390 2,-353-5,-38 3,0 0,0-1,-1 1,1-1,0 1,0-1,0 0,-1 0,1 0,0 0,-1 0,1 0,-1 0,1-1,-1 1,0 0,0-1,2-1,-3 2,0 0,0 0,1 0,-1 1,0-1,0 0,0 0,0 0,-1 0,1 1,0-1,0 0,0 0,-1 0,1 1,0-1,-1 0,1 0,-1 1,1-1,-1 0,1 1,-1-1,1 1,-1-1,0 1,1-1,-1 1,0-1,1 1,-1-1,0 1,0 0,-1-1,-30-12,30 12,-31-8,0 2,0 1,-1 1,0 2,-54 2,68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0:30.71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182 284,'-56'1,"30"1,-1-2,-37-4,64 4,-1 0,1 0,0 0,-1 0,1 0,-1 0,1 0,0 0,-1 0,1 0,0 0,-1 0,1-1,0 1,0 0,-1 0,1 0,0-1,-1 1,1 0,0 0,0-1,-1 1,1 0,0 0,0-1,0 1,0 0,-1-1,1 1,0-1,6-9,21-10,-24 18,18-12,-1 0,2 2,38-17,-56 28,-1-1,0 0,1 1,-1-2,0 1,0 0,5-5,-8 6,1 1,-1-1,1 1,-1-1,1 1,-1-1,0 1,1-1,-1 1,0-1,0 1,1-1,-1 0,0 1,0-1,0 1,0-1,0 0,0 1,0-1,0 0,0 1,0-1,0 0,0 1,0-1,-1 1,1-1,0 0,0 1,-1-1,1 1,0-1,-1 1,1-1,-1 1,1-1,0 1,-1-1,1 1,-1 0,1-1,-1 1,0 0,1-1,-1 1,1 0,-1 0,1-1,-1 1,0 0,1 0,-1 0,0 0,-35-6,29 6,1 0,-1-1,1 0,-11-4,16 5,-1-1,1 1,0-1,-1 0,1 0,0 1,0-1,0 0,0 0,0 0,0 0,0 0,0-1,0 1,0 0,0 0,1-1,-1 1,0 0,1-1,-1 1,1 0,0-1,0 1,-1-2,1 0,0 1,1 0,-1 0,1 0,-1 0,1 0,-1 0,1 0,0 0,0 0,0 0,0 1,1-1,-1 0,0 0,1 1,-1-1,1 1,-1 0,1-1,0 1,0 0,-1 0,4-1,6-4,1 0,21-6,-28 10,22-7,-4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0:32.97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185 0,'-11'0,"1"1,0 0,-1 1,1 0,0 0,0 1,0 0,1 1,-1 0,1 1,0 0,0 0,-15 12,21-15,1 1,-1-1,0 1,1 0,0-1,0 1,-1 0,2 1,-1-1,0 0,1 0,-1 1,1-1,0 1,0-1,0 1,1 0,-1-1,1 1,0-1,0 1,0 0,1-1,1 8,-1-6,0 0,1 0,0 0,0 0,0 0,0 0,1-1,0 1,0-1,0 1,0-1,1 0,0-1,0 1,0 0,6 3,-1-2,0 0,0-1,1 0,0-1,0 0,17 3,-25-6,0 0,0 1,0-1,0 1,0-1,0 1,0 0,0 0,-1 0,1 0,0 0,0 0,-1 1,1-1,-1 0,1 1,-1-1,0 1,0 0,0-1,1 1,-2 0,1 0,0 0,0 0,0 0,-1 0,1 0,-1 0,1 2,-2-1,1-1,0 1,0 0,-1-1,1 1,-1 0,0-1,0 1,0-1,0 1,0-1,-1 1,1-1,-1 0,0 0,1 1,-1-1,0-1,0 1,0 0,-1 0,-2 1,-7 4,10-7,-1 1,1 0,0 0,0 1,0-1,0 0,0 1,1-1,-1 1,0-1,-2 4,4-5,0 1,0-1,0 0,0 1,1-1,-1 1,0-1,0 0,0 1,0-1,0 1,0-1,1 0,-1 1,0-1,0 0,1 1,-1-1,0 0,0 1,1-1,-1 0,0 1,1-1,-1 0,0 0,1 0,-1 1,1-1,-1 0,0 0,1 0,-1 0,1 0,-1 0,0 0,1 0,-1 0,1 0,-1 0,1 0,25 3,-21-2,-2 0,1 0,-1 0,1 0,-1 0,0 1,1 0,4 3,-8-5,1 0,-1 1,1-1,-1 1,1-1,-1 1,1-1,-1 0,0 1,1 0,-1-1,0 1,1-1,-1 1,0-1,0 1,1 0,-1-1,0 1,0 0,0 0,0-1,-1 1,1 0,0-1,-1 1,1 0,-1-1,1 1,-1-1,1 1,-1-1,1 1,-1-1,1 1,-1-1,0 0,1 1,-1-1,1 0,-1 1,0-1,-1 0,-67 23,52-19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0:42.88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382 279,'-362'0,"361"0,0 0,0 0,0 0,0 0,0 0,0 0,0 0,0 0,0 0,0-1,0 1,0 0,0-1,0 1,0 0,0-1,1 1,-2-2,2 2,0-1,0 1,0-1,0 1,0 0,0-1,0 1,0-1,0 1,1-1,-1 1,0 0,0-1,0 1,1-1,-1 1,0 0,1-1,-1 1,0 0,1-1,-1 1,0 0,1 0,-1-1,1 1,4-4,1 1,0-1,0 1,6-2,2 0,-1 0,-1-2,1 1,-1-1,0-1,-1 0,21-19,-1 5,-25 18,-1 1,0-1,1 0,7-8,-13 12,0-1,1 1,-1 0,0-1,1 1,-1 0,0-1,0 1,0-1,1 1,-1-1,0 1,0-1,0 1,0-1,0 1,0-1,0 1,0-1,0 1,0-1,0 1,0 0,0-1,0 1,0-1,-1 1,1-1,0 1,0-1,0 1,-1 0,1-1,0 1,-1-1,1 1,0 0,-1-1,1 1,0 0,-1-1,1 1,-1 0,1 0,-1 0,1-1,0 1,-1 0,1 0,-1 0,1 0,-1 0,0 0,-29-6,30 6,-36-3,-31-4,60 6,0 0,1-1,-1 0,1 0,0 0,-1-1,-6-4,12 6,1 1,0 0,-1 0,1-1,-1 1,1 0,0-1,-1 1,1-1,0 1,-1 0,1-1,0 1,0-1,-1 1,1 0,0-1,0 1,0-1,0 1,0-1,0 1,-1-1,1 1,0-1,0 1,1-1,-1 1,0-1,0 1,0-1,0 1,0-1,0 1,1-1,-1 1,0 0,0-1,1 1,-1-1,0 1,0 0,1-1,-1 1,1 0,-1-1,0 1,1 0,0-1,25-15,-21 14,24-16,-18 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0:44.95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0,'-20'2,"1"0,-1 1,1 1,-30 10,-32 7,71-20,0 1,-1 0,0 0,1 1,-15 6,24-9,-1 1,1-1,0 1,-1 0,1-1,0 1,-1 0,1 0,0 0,0 0,0 0,0 0,0 1,0-1,0 0,0 0,0 1,1-1,-1 0,0 1,1-1,-1 1,1-1,0 1,-1-1,1 1,0-1,0 1,0-1,0 1,0 0,1-1,-1 1,0-1,1 1,-1-1,1 0,0 3,1 0,0-1,0 1,0-1,0 0,0 1,1-1,0 0,-1 0,1-1,0 1,1 0,-1-1,4 2,3 1,0 0,1-1,13 4,18 6,-41-13,1-1,0 1,-1-1,1 1,-1 0,1 0,-1 0,1 0,-1 0,1 0,-1 0,0 0,0 0,1 1,-1-1,0 1,0-1,0 0,-1 1,1 0,0-1,-1 1,1-1,-1 1,1 0,-1 0,0-1,1 1,-1 0,0 0,0-1,0 1,-1 0,1-1,0 1,-1 0,1 0,-1-1,1 1,-1-1,-1 3,0 0,-1 0,0 1,0-1,-1 0,1 0,-1-1,0 1,1-1,-2 0,1 0,0 0,-9 4,-14 3,0-2,-38 8,-17 5,135-17,4-5,46 0,-92 2,-1 0,1 0,0 1,0 1,-1 0,20 8,-16-3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7:10.59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224 667,'383'0,"-990"0,622 1,0 1,-1 1,0 0,1 1,15 6,34 9,-18-11,87 4,50-11,-109-1,26 0,137-3,-196 0,-1-2,1-2,68-20,-104 25,-1 1,1-1,0 0,0-1,-1 1,7-6,-10 7,0 1,0-1,-1 0,1 1,0-1,-1 0,1 0,-1 0,1 1,-1-1,1 0,-1 0,0 0,1 0,-1 0,0 0,0 0,0 0,1 0,-1 0,0 0,0 0,0 0,-1 0,1 0,0 1,0-1,0 0,-1 0,1 0,-1 0,1 0,-1 0,1 0,-1 1,1-1,-1 0,1 0,-1 1,-1-2,-5-4,1-1,-1 2,0-1,-1 1,0 0,0 1,0 0,-9-4,-73-20,57 19,-59-21,54 16,-2 2,1 1,-58-7,70 14,0-1,0-1,1-1,0-2,0-1,-41-21,66 31,0-1,1 1,-1 0,0-1,0 1,0-1,1 1,-1-1,0 1,0-1,1 0,-1 1,1-1,-1 0,1 0,-1 1,1-1,-1-1,1 1,0 1,0 0,0-1,1 1,-1-1,0 1,0 0,1-1,-1 1,0 0,1 0,-1-1,0 1,1 0,-1 0,1-1,-1 1,0 0,1 0,-1 0,1 0,-1 0,0 0,1-1,0 1,39-2,-36 1,385 4,-425-6,-1 0,1-3,0-1,1-1,-1-2,2-2,-64-30,92 39,1 0,0 0,0-1,0 0,1 0,-1 0,1 0,0-1,0 1,-6-11,9 13,0 1,0-1,1 1,-1-1,0 0,1 1,-1-1,1 0,0 1,0-1,-1 0,1 0,0 1,0-1,1 0,-1 1,0-1,1 0,-1 1,1-1,-1 0,1 1,0-1,-1 1,1-1,0 1,0-1,0 1,0 0,1-1,-1 1,0 0,0 0,1 0,-1 0,1 0,-1 0,1 0,-1 1,1-1,-1 0,4 0,4-2,0 0,1 0,-1 1,1 1,0-1,11 1,64 4,-38-1,62-1,-152-8,0-2,1-1,0-3,1-1,1-2,-64-35,53 26,51 22,7 0,10 2,99 2,-88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0:47.22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530 0,'-34'0,"1"2,0 1,-54 13,64-10,1 1,0 1,1 1,0 1,0 1,-21 14,-8 6,35-23,0 0,1 1,0 1,-14 14,25-22,-1 2,0 0,0 0,0 1,0-1,1 1,-4 6,7-11,0 1,-1-1,1 1,0 0,0-1,0 1,0-1,-1 1,1 0,0-1,0 1,0 0,0-1,1 1,-1-1,0 1,0 0,0-1,0 1,1-1,-1 1,0 0,1-1,0 2,0-1,0 0,1 0,-1 0,1-1,-1 1,1 0,-1-1,1 1,0 0,-1-1,1 0,0 1,3-1,33 3,68-5,16 1,-119 1,-1 0,0 1,0-1,0 0,1 1,-1-1,0 1,0 0,0-1,0 1,0 0,0 0,0 1,0-1,0 0,-1 1,1-1,0 1,-1-1,1 1,-1 0,0 0,2 2,-2-2,-1 0,0 0,1 0,-1 0,0 0,0 0,0 0,0 0,0 0,-1 0,1 0,-1 0,1 0,-1 0,1 0,-1-1,0 1,0 0,0 0,0-1,-1 1,1-1,0 1,-1-1,-2 3,-8 7,-1-1,1-1,-18 9,-25 20,34-22,10-7,0 0,0 0,1 1,-15 19,24-29,1 1,0-1,-1 1,1-1,0 1,-1-1,1 1,0-1,0 1,0-1,-1 1,1-1,0 1,0-1,0 1,0 0,0-1,0 1,0-1,0 1,0-1,0 1,1-1,-1 1,0-1,0 1,0 0,1-1,-1 1,1 0,0 0,0 0,0 0,0-1,1 1,-1 0,0 0,1-1,-1 1,1-1,-1 1,3-1,44 3,-44-3,29-1,-24 0,1 0,-1 1,0 0,0 0,0 1,17 4,-24-4,-1-1,1 1,-1-1,1 1,-1-1,0 1,0 0,1 0,-1 0,0 0,0 0,0 0,0 0,0 0,0 0,0 1,0-1,0 2,0-2,-1 0,0 0,0 0,0 0,0 1,0-1,0 0,0 0,0 0,0 1,0-1,-1 0,1 0,0 0,-1 0,1 0,-2 2,-1 1,1 0,-1 0,0-1,-1 1,1-1,-1 0,1 0,-1 0,-8 4,-16 9,17-10,0 0,0 0,-1-1,1 0,-18 3,-35 8,44-12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0:49.73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564 0,'-32'1,"0"2,-60 12,-61 26,64-16,60-18,12-4,1 2,-1 0,1 0,0 1,-18 11,32-16,1 0,-1 0,1 0,0 0,-1 0,1 0,0 0,0 1,0-1,-1 0,1 1,1-1,-1 1,0 0,-1 2,2-3,0 0,0 0,0 0,0 0,0 0,0 0,0 0,0 0,1 0,-1 0,0 0,0 0,1 0,-1-1,1 1,-1 0,1 0,-1 0,1 0,0 0,2 2,1 0,-1-1,0 1,1-1,-1 0,1 0,0 0,-1-1,1 1,0-1,7 1,20 3,2-2,-1-2,52-4,-5 0,-1 3,-46 1,-26-1,-9 0,-3-1,0 2,0-1,0 1,0 0,0 0,0 1,1-1,-1 1,-6 4,12-6,0 0,0 0,0 0,0 0,0 1,0-1,0 0,0 0,0 0,0 0,-1 1,1-1,0 0,0 0,1 0,-1 1,0-1,0 0,0 0,0 0,0 1,0-1,0 0,0 0,0 0,0 0,0 1,0-1,1 0,-1 0,0 0,0 0,0 0,0 0,0 1,1-1,-1 0,0 0,0 0,0 0,0 0,1 0,-1 0,0 0,0 0,0 0,1 0,-1 0,0 0,0 0,0 0,1 0,-1 0,0 0,0 0,0 0,19 6,-12-5,13 5,0-2,26 3,-29-5,0 1,-1 0,1 1,22 9,-37-13,0 1,0 0,-1-1,1 1,0 0,0 1,0-1,-1 0,1 0,-1 1,1-1,-1 1,1-1,-1 1,0-1,0 1,0 0,0 0,0 0,0 0,0-1,-1 1,1 0,-1 0,1 5,-1-5,-1 0,1 0,-1 0,0 1,0-1,0 0,0 0,0 0,0 0,-1-1,1 1,-1 0,1 0,-1-1,0 1,1-1,-1 0,0 1,0-1,0 0,0 0,0 0,-5 1,-21 7,0-1,-1-2,0-1,0-1,-38 0,-21 4,42-4,29-3,1 0,-24 6,39-7,0 0,0 0,0 0,0 1,0-1,0 0,1 1,-1-1,0 0,0 1,0-1,0 1,1 0,-1-1,-1 2,2-2,0 1,0-1,0 0,1 1,-1-1,0 0,0 0,0 1,1-1,-1 0,0 0,0 1,1-1,-1 0,0 0,1 1,-1-1,0 0,0 0,1 0,-1 0,0 0,1 0,-1 0,1 1,0-1,32 5,157-4,-98-2,-72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0:52.48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183 0,'-4'4,"0"-1,0 0,0 0,-1-1,0 1,1-1,-1 0,-10 3,-43 8,36-9,18-3,-2 0,0 0,0 0,1 1,-1 0,0 0,-7 4,13-3,6 0,9-2,303 1,-155-4,-125 7,-37-5,0 0,0 0,-1 0,1 1,0-1,-1 0,1 0,0 1,-1-1,1 1,0-1,-1 1,1-1,-1 1,1-1,-1 1,1-1,0 2,-1-1,0-1,0 1,0-1,-1 1,1 0,0-1,0 1,0 0,-1-1,1 1,0-1,-1 1,1 0,0-1,-1 1,1-1,-1 1,1-1,-1 0,1 1,-1-1,1 1,-1-1,0 0,0 1,-10 5,-1-1,1 0,-1-1,1 0,-1-1,-20 3,-8 3,-98 36,121-38,0 1,0 1,1 0,0 1,-23 20,38-30,1 0,-1 1,1-1,0 0,-1 0,1 1,0-1,-1 0,1 0,0 1,0-1,-1 0,1 1,0-1,0 0,0 1,-1-1,1 0,0 1,0-1,0 1,0-1,0 0,0 1,0-1,0 1,0-1,0 0,0 1,0-1,0 1,0-1,0 0,1 2,13 3,30-3,-40-2,86-3,122 4,-210-1,0 0,0 0,0 1,-1-1,1 1,0-1,0 1,0-1,0 1,-1 0,1 0,0 0,-1 0,1 0,-1 0,1 1,-1-1,1 0,-1 1,0-1,0 1,0-1,0 1,0 0,0 0,0-1,0 1,-1 0,1 0,0 2,-1-1,0-1,0 1,0 0,0 0,-1-1,1 1,-1 0,1-1,-1 1,0 0,0-1,0 1,-1-1,1 0,0 1,-1-1,0 0,1 0,-1 0,-4 4,-3 1,0-1,-1 1,0-2,0 1,-15 5,-59 17,41-15,21-5,-1 1,2 1,-1 0,1 2,1 0,-24 20,43-32,0 1,1-1,-1 0,0 1,1-1,-1 1,1-1,-1 1,1 0,-1-1,1 1,-1 0,1-1,0 1,-1 0,1-1,0 1,-1 0,1 0,0-1,0 1,0 0,0 1,0-1,1-1,-1 1,0 0,1-1,0 1,-1-1,1 1,-1-1,1 1,-1-1,1 0,0 1,-1-1,1 0,0 1,-1-1,1 0,0 0,1 1,43 2,-42-3,252-2,-233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0:54.326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464 1,'-73'0,"-118"14,189-13,-97 17,85-14,0 0,0 0,1 1,-24 14,36-19,1 0,0 0,-1 0,1 0,0 0,0 0,-1 0,1 0,0 1,-1-1,1 0,0 0,0 0,-1 1,1-1,0 0,0 0,0 1,-1-1,1 0,0 1,0-1,0 0,0 0,0 1,0-1,-1 0,1 1,0-1,0 0,0 1,0-1,0 0,0 1,0-1,0 0,0 1,1 0,12 5,25 0,244-4,-164-3,-95 1,-23 0,1 0,-1 0,0 0,0 0,0 0,0 0,0 0,1 0,-1 0,0 0,0 0,0 0,0 0,0 0,0 0,1 0,-1 0,0 0,0 0,0 1,0-1,0 0,0 0,0 0,1 0,-1 0,0 0,0 0,0 0,0 0,0 1,0-1,0 0,0 0,0 0,0 0,0 0,0 0,0 1,0-1,0 0,0 0,0 0,0 0,0 0,0 1,0-1,0 0,0 0,0 0,0 0,-7 8,-13 6,8-7,-1-1,1-1,-1 0,0 0,-19 3,-72 9,18-5,40-4,27-6,1 1,-33 10,51-13,0 0,-1 0,1 0,0 0,-1 0,1 0,0 0,-1 0,1 1,0-1,0 0,-1 0,1 0,0 0,0 0,-1 1,1-1,0 0,0 0,-1 0,1 1,0-1,0 0,0 0,-1 1,1-1,0 0,0 0,0 1,0-1,0 0,0 1,0-1,0 0,-1 1,1-1,0 0,0 1,0-1,1 0,-1 0,0 1,0-1,0 1,15 9,25 2,200 17,-189-25,-30 0,-5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0:56.17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415 1,'0'0,"0"0,0 0,0 0,0 0,0 0,0 0,0 0,0 0,0 0,1 0,-1 0,0 0,0 0,0 0,0 0,0 0,0 0,0 0,0 0,0 0,1 0,-1 0,0 0,0 0,0 0,0 0,0 0,0 0,0 0,0 0,0 0,0 0,0 0,1 0,-1 1,0-1,0 0,0 0,0 0,0 0,0 0,0 0,0 0,0 0,0 0,0 0,0 0,0 1,0-1,0 0,0 0,0 0,0 0,0 0,0 0,0 0,0 0,0 0,0 1,0-1,0 0,0 0,0 0,0 0,0 0,0 0,-8 7,-12 4,-15 4,-1-1,0-2,0-2,-69 10,84-16,0 1,-27 11,-2-1,50-15,0 0,0 1,1-1,-1 0,0 0,0 0,0 0,0 0,0 0,0 0,0 0,0 0,0 0,0 0,0 1,0-1,0 0,0 0,0 0,0 0,0 0,0 0,0 0,0 0,0 0,0 1,0-1,0 0,0 0,0 0,0 0,0 0,0 0,0 0,0 0,0 0,0 0,0 0,0 1,0-1,-1 0,1 0,0 0,0 0,0 0,0 0,0 0,0 0,0 0,0 0,0 0,0 0,-1 0,1 0,0 0,0 0,0 0,0 0,0 0,0 0,0 0,0 0,0 0,-1 0,1 0,0 0,12 4,19 2,94 5,198-7,-179-6,-112 0,-22 1,1 1,-1 0,0 0,0 1,1 0,16 4,-26-5,0 0,0 1,0-1,0 0,0 1,0-1,0 1,0-1,0 1,0-1,0 1,0 0,0-1,0 1,0 0,-1 0,1 0,0 0,-1-1,1 1,0 0,-1 0,1 0,-1 0,0 0,1 1,-1-1,0 0,0 0,1 0,-1 0,0 0,0 0,0 0,0 1,-1-1,1 0,0 0,0 0,-1 0,1 0,0 0,-1 0,0 2,-2 1,1-1,-1 1,0-1,0 1,0-1,-1 0,1 0,-1 0,-6 3,-22 9,-1-1,-1-2,0-1,-42 7,75-18,-16 3,1-1,-1 0,-16-2,17 0,-1 1,-30 5,39-3,1-1,-1 1,1 0,-1 1,1 0,0 0,0 0,1 1,0 0,-1 1,2-1,-1 1,1 0,-8 11,12-16,1 0,0-1,-1 1,1-1,0 1,0 0,-1-1,1 1,0 0,0-1,0 1,0 0,0 0,0-1,0 1,0 0,0-1,0 1,0 0,1-1,-1 1,0 0,0-1,1 1,-1-1,0 1,1 0,0 0,0 0,1 0,-1 0,1 0,-1 0,1 0,0 0,-1 0,1-1,0 1,3 0,5 1,0-1,21 1,-28-2,21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1:08.71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0 103,'26'-2,"-1"0,30-7,-3 0,104-23,-99 18,73-7,-69 8,-120 42,-13 6,21-16,-63 27,98-38,0 0,0 1,1 1,-23 19,38-29,-1 1,0-1,1 1,-1-1,1 1,-1-1,1 1,-1 0,1-1,0 1,-1-1,1 1,0 0,-1 0,1-1,0 1,0 0,-1-1,1 3,0-3,1 1,-1-1,0 0,0 1,1-1,-1 1,0-1,0 0,1 1,-1-1,1 1,-1-1,0 0,1 0,-1 1,1-1,-1 0,1 0,-1 1,0-1,1 0,0 0,34 4,-30-4,170-1,36 1,-210-1,0 1,1 0,-1 0,1 0,-1 0,1 1,-1-1,0 0,1 1,-1-1,1 1,-1-1,0 1,0-1,1 1,-1 0,0 0,0 0,0 0,0 0,0 0,0 0,0 0,0 0,0 0,0 0,-1 1,1-1,0 0,0 2,-1-1,-1 0,1 0,0 0,-1 0,1-1,-1 1,1 0,-1 0,0 0,0-1,0 1,0 0,0-1,0 1,0-1,-1 1,1-1,-1 0,1 0,-1 1,-2 0,-11 9,-1-2,1 0,-2-1,1 0,-1-2,0 0,-1 0,1-2,-1 0,0-1,0-1,0-1,-29-1,42 0,0-1,0 1,0 1,0-1,-1 1,1 0,0 0,0 0,0 0,1 1,-8 3,12-5,0 1,0-1,0 0,0 0,0 0,0 1,0-1,0 0,0 0,0 1,0-1,0 0,0 0,0 0,0 1,0-1,0 0,0 0,0 0,0 1,0-1,1 0,-1 0,0 0,0 0,0 1,0-1,0 0,1 0,-1 0,0 0,0 0,0 0,0 0,1 1,-1-1,0 0,0 0,0 0,1 0,-1 0,0 0,0 0,0 0,1 0,-1 0,0 0,0 0,0 0,1 0,-1 0,0 0,0 0,1-1,13 4,145-2,-87-2,-53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1:10.41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506 1,'-37'0,"-1"2,-45 9,34-3,-108 25,112-26,37-7,-1 1,1 0,0 1,0 0,-10 4,18-6,0 0,0 0,-1 0,1 0,0 0,0 0,0 0,0 0,-1 1,1-1,0 0,0 0,0 0,0 0,-1 0,1 1,0-1,0 0,0 0,0 0,0 0,0 1,0-1,0 0,0 0,0 0,0 1,-1-1,1 0,0 0,0 0,0 1,0-1,1 0,-1 0,0 0,0 1,0-1,0 0,0 0,0 0,0 1,0-1,0 0,0 0,0 0,1 0,-1 0,0 1,0-1,0 0,0 0,1 0,-1 0,0 0,0 0,0 1,0-1,1 0,-1 0,0 0,0 0,0 0,1 0,-1 0,20 8,-13-5,19 7,0-1,1-2,42 7,86 4,-80-11,-68-6,1 0,-1 1,1 0,-1 0,0 1,13 6,-19-8,0 0,0 0,1-1,-1 1,0 0,0 0,0 0,0 0,0 0,0 1,0-1,-1 0,1 0,0 1,-1-1,1 0,0 3,-1-3,0 1,0-1,0 0,-1 1,1-1,0 0,-1 1,1-1,-1 0,1 0,-1 1,0-1,0 0,1 0,-1 0,0 0,0 0,0 0,0 0,0 0,0 0,-3 1,-1 1,0 0,-1 0,1 0,-1-1,0 1,0-2,0 1,0 0,0-1,-11 0,-9 1,-33-4,27 1,17 1,-15-2,0 2,-1 1,1 1,0 2,-50 13,64-13,-16 6,31-10,-1 1,1 0,-1 0,1-1,-1 1,1 0,0 0,-1 0,1 0,0 1,0-1,0 0,0 0,0 1,-1 2,1-4,1 1,0 0,0 0,0 0,0 0,0-1,0 1,0 0,0 0,0 0,0-1,1 1,-1 0,0 0,0 0,1-1,-1 1,1 0,-1 0,1-1,-1 1,1-1,-1 1,1 0,-1-1,1 1,0-1,-1 1,1-1,0 1,0-1,-1 0,1 1,0-1,0 0,-1 0,1 1,1-1,34 7,-35-6,84 4,10 1,-45 0,-30-5,0 2,0 0,21 7,-26-5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1:21.24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1,'362'0,"-358"0,0 0,-1 0,1 0,0 0,0 1,-1 0,1-1,0 1,-1 1,1-1,-1 0,1 1,3 2,-5-2,0 0,0 1,-1-1,1 0,0 0,-1 1,0-1,0 1,0 0,0-1,0 1,0 0,0-1,-1 1,0 0,1 0,-1-1,-1 6,1-3,0 1,-1-1,0 1,0-1,0 0,-1 1,0-1,0 0,0 0,0 0,-1 0,0 0,0-1,0 1,-1-1,0 0,1 0,-1 0,-1 0,-4 3,-11 6,0 0,-2-1,-30 13,14-7,-51 22,96-36,0 0,1-1,-1 0,9 2,25-1,-32-4,0 1,0 0,-1 0,16 5,-22-6,0 1,0 0,0 0,0 0,0 0,-1 1,1-1,0 0,0 1,-1 0,1-1,-1 1,1 0,-1-1,0 1,0 0,0 0,0 0,0 0,0 0,0 1,-1-1,1 2,1 3,-1 0,0-1,-1 1,0 0,0 0,0-1,-1 1,0 0,0 0,0-1,-1 1,0-1,-1 1,1-1,-1 0,-1 0,1 0,-1-1,0 1,-8 9,12-15,-1 0,1 0,-1 1,1-1,0 0,0 1,-1-1,1 0,0 1,-1-1,1 0,0 1,0-1,0 1,-1-1,1 1,0-1,0 0,0 1,0-1,0 1,0-1,0 1,0-1,0 1,0-1,0 1,0-1,0 1,13 5,27-6,-34-1,14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1:22.826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211 4,'34'-1,"-23"0,0 0,0 1,0 0,0 1,0 0,18 5,-28-6,0 0,1 1,-1-1,0 1,0-1,1 1,-1 0,0 0,0-1,0 1,0 0,0 0,0 0,0 0,0 0,-1 0,1 0,0 0,0 1,-1-1,1 0,-1 0,1 3,-1-2,0 0,0 0,0 0,0 0,-1 0,1 0,-1-1,0 1,1 0,-1 0,0 0,0-1,0 1,-2 2,-3 3,0 1,-1-1,0-1,0 0,-13 9,-46 22,44-27,-30 22,37-22,-1-1,1 0,-2-1,1 0,-33 9,47-16,-22 8,23-8,1-1,0 0,-1 0,1 0,0 0,-1 1,1-1,0 0,-1 1,1-1,0 0,0 0,0 1,-1-1,1 0,0 1,0-1,0 0,0 1,-1-1,1 0,0 1,0-1,0 1,0-1,0 0,0 1,0-1,0 0,0 1,0-1,0 1,0-1,1 0,-1 1,0-1,0 0,0 1,0-1,1 0,-1 1,0-1,0 0,1 0,-1 1,0-1,0 0,1 0,-1 1,0-1,1 0,-1 0,0 0,1 1,-1-1,0 0,1 0,-1 0,1 0,11 6,1 0,0-2,0 1,20 3,-21-5,0 0,0 0,-1 1,1 1,21 12,-31-16,-1 0,1 0,0 0,0 1,-1-1,1 1,0-1,-1 1,0 0,1-1,-1 1,0 0,0 0,0 0,0 0,0 0,-1 0,1 0,0 1,-1-1,0 0,1 0,-1 0,0 0,0 1,-1-1,1 0,0 0,-1 0,0 3,0-1,-1-1,0 1,0 0,0-1,-1 0,1 1,-1-1,0 0,0 0,0-1,0 1,0-1,-1 1,1-1,-5 2,-23 12,17-10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2:01:24.866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650 0,'-3'1,"0"-1,1 1,-1 0,0 0,0 0,0 0,-2 2,-18 6,-16-4,0-2,-79-4,46-1,35 3,1 1,-51 9,-15 0,153-4,1 0,62 0,-113-7,34 3,-34-3,0 0,0 0,0 0,0 1,0-1,0 0,0 1,0-1,0 0,0 1,0-1,-1 1,1 0,0-1,0 1,0 0,-1-1,1 1,0 0,-1 0,1 0,-1-1,1 1,-1 0,1 0,-1 0,0 0,1 0,-1 2,0-2,0-1,0 1,-1 0,1 0,-1 0,1 0,0 0,-1 0,0-1,1 1,-1 0,1 0,-1-1,0 1,1-1,-1 1,0 0,0-1,0 1,0-1,1 0,-1 1,0-1,0 0,0 1,0-1,0 0,-1 0,-30 5,30-4,-116-1,2 0,114 0,0 0,0 1,0-1,0 0,0 1,1-1,-1 1,0 0,0 0,0-1,0 1,-2 3,3-4,0 1,1 0,-1-1,1 1,-1 0,1 0,-1-1,1 1,0 0,-1 0,1 0,0-1,0 1,0 0,-1 0,1 0,0 0,0 0,0-1,1 3,-1 0,1 0,0 0,1-1,-1 1,0 0,1-1,0 1,0-1,-1 1,1-1,1 0,-1 0,0 0,0 0,4 2,1 1,24 18,-30-23,0 1,0 0,0 0,0 0,0-1,-1 1,1 0,0 0,0 0,-1 1,1-1,0 0,-1 0,0 0,1 0,-1 0,1 1,-1-1,0 0,0 0,0 1,0 1,0-2,-1 0,0 0,0 0,1 0,-1 0,0-1,0 1,0 0,0-1,0 1,0 0,0-1,0 1,0-1,0 1,0-1,0 0,-1 0,1 1,0-1,-2 0,-30 2,27-2,-18-1,3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8:17.56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1,'120'-1,"126"3,-163 4,33 2,-87-8,-23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8:19.12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3,'746'0,"-733"-1,-8-1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8:20.39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0,'913'0,"-906"0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8:21.946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8,'64'-8,"958"9,-1015-1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8:24.46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58:24.81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A6C16D-353A-4CD0-8A5F-7FEBA94A4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192F803-67D5-44F3-B547-637DC2FB2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6FEB0C-49B5-4632-90B3-ED9545BE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13DCB5-E52E-4E30-A7DA-2BCAC639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B611-3946-47C9-B441-C2162EAD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476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10CD73-F497-4137-B74A-A1CF148E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AA00F29-39BD-4E42-A27A-6F6173781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946B6F-67CA-449B-BD86-554FC7A2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4F84E2-25E3-470E-A39D-DC6E92BD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1E458B-9CCD-4156-9D97-0E0620FB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117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712CD8-7415-4E5E-BA7B-1C4E7B6D2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BA1A1A0-2962-4A41-9C8E-A4A38DC74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F5B6E2-AEAF-4A26-AE8B-253003E0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952461-EF6C-4B82-93EC-67B1B50B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3B06A3-8244-4B7A-AAB5-12E58ADA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581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E4B564-9D76-4088-8381-FF2B99F0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C1AC06-3111-48F5-8DC1-231FFC4E5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E88037-A498-4149-A438-417B11DD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AA5A7B-C584-4A30-9849-98629C0D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0751FF-7214-4B53-9C16-55171949A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746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B81E5A-CF4A-4CB6-AF4C-687DB5D3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A77D2-6DA4-4EC6-87B6-BF983A32A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311657-6098-4FEC-9544-1716CD91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E1ABCC-EC1C-40F3-8B46-E21AF5F9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8952C7-67D6-4184-9BE5-8A37F606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737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ACE9E6-A8F5-4112-8590-2303B746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3CC26B-D068-4A3C-B6F7-7C543D154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1223E07-F6D5-4ECC-85FC-ACA3AC0A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CEC5C64-8799-4F39-BF4B-EBD33BD9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FAFEE6-DEF7-4B2E-96A3-24DD630F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C16859A-96F2-45C9-98B9-0869B7A2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397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9FA243-545A-4F23-A635-0FBC5CE1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D908C1-6D90-4CD7-B5D6-EB43DDC0A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6354D87-5902-40AA-A8A6-6C49DAB6A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B3001F5-61F8-4C9D-A124-1D7697398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7786B33-CCAA-48DA-8441-DA3987DF9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EE985A6-2E75-454E-8685-CD4E6B4D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3D3F672-5268-411E-ADA1-CBAD4B46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E6717F2-2C6E-4918-8419-29E0596D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330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FA1833-7F87-4DC9-949E-C30D231C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BB35B07-30F5-4F02-AD4A-C4FDD7BA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C807EC7-7680-46BE-9397-CE15A549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7EF13B0-E85D-494C-8EAE-BF29E41C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774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25DD189-331E-4E92-B42F-46D6BC19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8F4F536-A704-41BB-92C5-135E6694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353BF3A-037C-450B-AB5C-9F4CF745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675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656A3E-9655-487E-A948-689B04F1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3BA22C-661A-4C0D-AE86-D9747924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48C267E-2D5C-4133-8DF8-CA4148766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5EA66C5-6F0F-4FF6-B4C9-F26BC7D4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35CF092-64A0-4E0C-85EB-4E9639AE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AED9B2-ABA2-44D8-9976-63C4C0F5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26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AC389A-8E61-4E3A-8FE9-35089675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CEA0205-72EC-4BBE-AED5-0E5A82938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00E8BC1-C5DF-4915-8573-6E8F2B321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34003C0-2B2A-45AC-AC44-88835EC1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9148B8E-62C7-4225-9738-768C6956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8B14D8-D4C4-4215-A1C3-ABADFB45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307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9DD03EE-4473-4C64-8B5A-D3D04A24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225093D-4640-4B5E-BA64-6BD3B7DBA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DA4179-EC57-464D-ACA6-D3AB5D5C2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A13DCE-D93D-45C0-9E2E-A59C56D18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6A786B-2507-481D-900B-5B16715C0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22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10.png"/><Relationship Id="rId26" Type="http://schemas.openxmlformats.org/officeDocument/2006/relationships/customXml" Target="../ink/ink11.xml"/><Relationship Id="rId39" Type="http://schemas.openxmlformats.org/officeDocument/2006/relationships/image" Target="../media/image18.png"/><Relationship Id="rId21" Type="http://schemas.openxmlformats.org/officeDocument/2006/relationships/customXml" Target="../ink/ink7.xml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chart" Target="../charts/chart5.xml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3.xml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11" Type="http://schemas.openxmlformats.org/officeDocument/2006/relationships/customXml" Target="../ink/ink2.xml"/><Relationship Id="rId24" Type="http://schemas.openxmlformats.org/officeDocument/2006/relationships/customXml" Target="../ink/ink9.xml"/><Relationship Id="rId32" Type="http://schemas.openxmlformats.org/officeDocument/2006/relationships/customXml" Target="../ink/ink15.xml"/><Relationship Id="rId37" Type="http://schemas.openxmlformats.org/officeDocument/2006/relationships/image" Target="../media/image17.png"/><Relationship Id="rId40" Type="http://schemas.openxmlformats.org/officeDocument/2006/relationships/customXml" Target="../ink/ink19.xml"/><Relationship Id="rId5" Type="http://schemas.openxmlformats.org/officeDocument/2006/relationships/chart" Target="../charts/chart3.xml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customXml" Target="../ink/ink12.xml"/><Relationship Id="rId36" Type="http://schemas.openxmlformats.org/officeDocument/2006/relationships/customXml" Target="../ink/ink17.xml"/><Relationship Id="rId10" Type="http://schemas.openxmlformats.org/officeDocument/2006/relationships/image" Target="../media/image6.png"/><Relationship Id="rId19" Type="http://schemas.openxmlformats.org/officeDocument/2006/relationships/customXml" Target="../ink/ink6.xml"/><Relationship Id="rId31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customXml" Target="../ink/ink1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3.png"/><Relationship Id="rId30" Type="http://schemas.openxmlformats.org/officeDocument/2006/relationships/customXml" Target="../ink/ink14.xml"/><Relationship Id="rId35" Type="http://schemas.openxmlformats.org/officeDocument/2006/relationships/image" Target="../media/image16.png"/><Relationship Id="rId43" Type="http://schemas.openxmlformats.org/officeDocument/2006/relationships/image" Target="../media/image20.png"/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customXml" Target="../ink/ink5.xml"/><Relationship Id="rId25" Type="http://schemas.openxmlformats.org/officeDocument/2006/relationships/customXml" Target="../ink/ink10.xml"/><Relationship Id="rId33" Type="http://schemas.openxmlformats.org/officeDocument/2006/relationships/image" Target="../media/image15.png"/><Relationship Id="rId38" Type="http://schemas.openxmlformats.org/officeDocument/2006/relationships/customXml" Target="../ink/ink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9" Type="http://schemas.openxmlformats.org/officeDocument/2006/relationships/image" Target="../media/image39.png"/><Relationship Id="rId21" Type="http://schemas.openxmlformats.org/officeDocument/2006/relationships/image" Target="../media/image30.png"/><Relationship Id="rId34" Type="http://schemas.openxmlformats.org/officeDocument/2006/relationships/customXml" Target="../ink/ink35.xml"/><Relationship Id="rId42" Type="http://schemas.openxmlformats.org/officeDocument/2006/relationships/customXml" Target="../ink/ink39.xml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29" Type="http://schemas.openxmlformats.org/officeDocument/2006/relationships/image" Target="../media/image34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.xml"/><Relationship Id="rId11" Type="http://schemas.openxmlformats.org/officeDocument/2006/relationships/image" Target="../media/image25.png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37" Type="http://schemas.openxmlformats.org/officeDocument/2006/relationships/image" Target="../media/image38.png"/><Relationship Id="rId40" Type="http://schemas.openxmlformats.org/officeDocument/2006/relationships/customXml" Target="../ink/ink38.xml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10" Type="http://schemas.openxmlformats.org/officeDocument/2006/relationships/customXml" Target="../ink/ink23.xml"/><Relationship Id="rId19" Type="http://schemas.openxmlformats.org/officeDocument/2006/relationships/image" Target="../media/image29.png"/><Relationship Id="rId31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33.png"/><Relationship Id="rId30" Type="http://schemas.openxmlformats.org/officeDocument/2006/relationships/customXml" Target="../ink/ink33.xml"/><Relationship Id="rId35" Type="http://schemas.openxmlformats.org/officeDocument/2006/relationships/image" Target="../media/image37.png"/><Relationship Id="rId43" Type="http://schemas.openxmlformats.org/officeDocument/2006/relationships/image" Target="../media/image41.png"/><Relationship Id="rId8" Type="http://schemas.openxmlformats.org/officeDocument/2006/relationships/customXml" Target="../ink/ink22.xml"/><Relationship Id="rId3" Type="http://schemas.openxmlformats.org/officeDocument/2006/relationships/image" Target="../media/image2.PNG"/><Relationship Id="rId12" Type="http://schemas.openxmlformats.org/officeDocument/2006/relationships/customXml" Target="../ink/ink24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openxmlformats.org/officeDocument/2006/relationships/customXml" Target="../ink/ink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4" y="2087624"/>
            <a:ext cx="2129158" cy="170332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90C282-291D-4E5A-B4E0-0782EC3ED364}"/>
              </a:ext>
            </a:extLst>
          </p:cNvPr>
          <p:cNvSpPr txBox="1"/>
          <p:nvPr/>
        </p:nvSpPr>
        <p:spPr>
          <a:xfrm>
            <a:off x="7220574" y="1898639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69A0D1-1D41-4279-8020-B5B7A113FA3A}"/>
              </a:ext>
            </a:extLst>
          </p:cNvPr>
          <p:cNvSpPr txBox="1"/>
          <p:nvPr/>
        </p:nvSpPr>
        <p:spPr>
          <a:xfrm>
            <a:off x="4862313" y="484161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48351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" y="744600"/>
            <a:ext cx="1265930" cy="1012744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مراجعه ما سبق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0D629D7-EE9C-4F3B-A437-EF69310DB30E}"/>
              </a:ext>
            </a:extLst>
          </p:cNvPr>
          <p:cNvSpPr txBox="1"/>
          <p:nvPr/>
        </p:nvSpPr>
        <p:spPr>
          <a:xfrm>
            <a:off x="1926128" y="2058375"/>
            <a:ext cx="83397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أستعمل نماذج الكسور لأمثل الكسر ، ثم أكتب الكسر الدال على الجزء الملون و أقرؤه: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60BF4C1-D98F-44F0-B82E-BBF4CA29F9CD}"/>
              </a:ext>
            </a:extLst>
          </p:cNvPr>
          <p:cNvSpPr/>
          <p:nvPr/>
        </p:nvSpPr>
        <p:spPr>
          <a:xfrm>
            <a:off x="10769445" y="2676658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46584FA9-97DD-47A2-9B38-1A6A58BA9917}"/>
              </a:ext>
            </a:extLst>
          </p:cNvPr>
          <p:cNvSpPr/>
          <p:nvPr/>
        </p:nvSpPr>
        <p:spPr>
          <a:xfrm>
            <a:off x="8751078" y="2676658"/>
            <a:ext cx="1289704" cy="12897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93636DD1-804A-4DA9-B7C8-E19FA6268B9A}"/>
              </a:ext>
            </a:extLst>
          </p:cNvPr>
          <p:cNvCxnSpPr/>
          <p:nvPr/>
        </p:nvCxnSpPr>
        <p:spPr>
          <a:xfrm flipH="1">
            <a:off x="8751078" y="3344193"/>
            <a:ext cx="12897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2E7D5C6C-2A1C-42DB-B7BA-53DFCCBFF14F}"/>
              </a:ext>
            </a:extLst>
          </p:cNvPr>
          <p:cNvCxnSpPr>
            <a:cxnSpLocks/>
          </p:cNvCxnSpPr>
          <p:nvPr/>
        </p:nvCxnSpPr>
        <p:spPr>
          <a:xfrm rot="5400000" flipH="1">
            <a:off x="8757704" y="3321510"/>
            <a:ext cx="12897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دائرة جزئية 12">
            <a:extLst>
              <a:ext uri="{FF2B5EF4-FFF2-40B4-BE49-F238E27FC236}">
                <a16:creationId xmlns:a16="http://schemas.microsoft.com/office/drawing/2014/main" id="{5FE8A74E-29FD-4AE0-B1DF-197128DB8C55}"/>
              </a:ext>
            </a:extLst>
          </p:cNvPr>
          <p:cNvSpPr/>
          <p:nvPr/>
        </p:nvSpPr>
        <p:spPr>
          <a:xfrm>
            <a:off x="8801407" y="2764894"/>
            <a:ext cx="1226123" cy="1187889"/>
          </a:xfrm>
          <a:prstGeom prst="pie">
            <a:avLst>
              <a:gd name="adj1" fmla="val 0"/>
              <a:gd name="adj2" fmla="val 5400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A4EE5BF-1E2C-4965-A378-C1A97645DF5C}"/>
              </a:ext>
            </a:extLst>
          </p:cNvPr>
          <p:cNvSpPr txBox="1"/>
          <p:nvPr/>
        </p:nvSpPr>
        <p:spPr>
          <a:xfrm>
            <a:off x="7070572" y="3037529"/>
            <a:ext cx="15057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الملونة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32021FD-FB8D-439A-8D95-35DBCC167467}"/>
              </a:ext>
            </a:extLst>
          </p:cNvPr>
          <p:cNvSpPr txBox="1"/>
          <p:nvPr/>
        </p:nvSpPr>
        <p:spPr>
          <a:xfrm>
            <a:off x="6806767" y="3496449"/>
            <a:ext cx="21515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المتطابقة جميعاً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9ED3987B-0C79-43D2-913F-7B395FCBE7CE}"/>
              </a:ext>
            </a:extLst>
          </p:cNvPr>
          <p:cNvCxnSpPr/>
          <p:nvPr/>
        </p:nvCxnSpPr>
        <p:spPr>
          <a:xfrm flipH="1">
            <a:off x="7157926" y="3418996"/>
            <a:ext cx="1505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55E789-F649-4580-80FB-8710B3C84779}"/>
              </a:ext>
            </a:extLst>
          </p:cNvPr>
          <p:cNvSpPr txBox="1"/>
          <p:nvPr/>
        </p:nvSpPr>
        <p:spPr>
          <a:xfrm>
            <a:off x="6229754" y="3014597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4AB05DE-C2E2-4176-975B-43AB1C10DE00}"/>
              </a:ext>
            </a:extLst>
          </p:cNvPr>
          <p:cNvSpPr txBox="1"/>
          <p:nvPr/>
        </p:nvSpPr>
        <p:spPr>
          <a:xfrm>
            <a:off x="6224978" y="3452003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DC1C5B3D-7C29-4C11-92B3-65CC7A9A3702}"/>
              </a:ext>
            </a:extLst>
          </p:cNvPr>
          <p:cNvCxnSpPr>
            <a:cxnSpLocks/>
          </p:cNvCxnSpPr>
          <p:nvPr/>
        </p:nvCxnSpPr>
        <p:spPr>
          <a:xfrm flipH="1">
            <a:off x="6379084" y="3414707"/>
            <a:ext cx="3240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صورة 20">
            <a:extLst>
              <a:ext uri="{FF2B5EF4-FFF2-40B4-BE49-F238E27FC236}">
                <a16:creationId xmlns:a16="http://schemas.microsoft.com/office/drawing/2014/main" id="{B0D2308F-36EB-4044-B1D0-E9F67E5A9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91" y="2668131"/>
            <a:ext cx="1505799" cy="1539015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90EF236A-9DD8-4E02-B61D-C5E587B2776E}"/>
              </a:ext>
            </a:extLst>
          </p:cNvPr>
          <p:cNvSpPr/>
          <p:nvPr/>
        </p:nvSpPr>
        <p:spPr>
          <a:xfrm>
            <a:off x="5261903" y="2658667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AC7607A-B624-4319-896B-58AF860940B4}"/>
              </a:ext>
            </a:extLst>
          </p:cNvPr>
          <p:cNvSpPr txBox="1"/>
          <p:nvPr/>
        </p:nvSpPr>
        <p:spPr>
          <a:xfrm>
            <a:off x="2136296" y="3111288"/>
            <a:ext cx="15057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الملونة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75E6BF2-8A2C-446F-956B-D7D0A0B34A3C}"/>
              </a:ext>
            </a:extLst>
          </p:cNvPr>
          <p:cNvSpPr txBox="1"/>
          <p:nvPr/>
        </p:nvSpPr>
        <p:spPr>
          <a:xfrm>
            <a:off x="1872491" y="3570208"/>
            <a:ext cx="21515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المتطابقة جميعاً</a:t>
            </a: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46BBA377-F08E-4CD7-A34C-B24E3D57CD98}"/>
              </a:ext>
            </a:extLst>
          </p:cNvPr>
          <p:cNvCxnSpPr/>
          <p:nvPr/>
        </p:nvCxnSpPr>
        <p:spPr>
          <a:xfrm flipH="1">
            <a:off x="2223650" y="3492755"/>
            <a:ext cx="1505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AEA9B26-8A8F-4DEF-8057-0E92A90CAC38}"/>
              </a:ext>
            </a:extLst>
          </p:cNvPr>
          <p:cNvSpPr txBox="1"/>
          <p:nvPr/>
        </p:nvSpPr>
        <p:spPr>
          <a:xfrm>
            <a:off x="1295478" y="3088356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B12A944-77E2-4799-9AF2-2ED256559F71}"/>
              </a:ext>
            </a:extLst>
          </p:cNvPr>
          <p:cNvSpPr txBox="1"/>
          <p:nvPr/>
        </p:nvSpPr>
        <p:spPr>
          <a:xfrm>
            <a:off x="1290702" y="3525762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179BE94F-EA05-4FA4-9C16-4A914CDE4B4A}"/>
              </a:ext>
            </a:extLst>
          </p:cNvPr>
          <p:cNvCxnSpPr>
            <a:cxnSpLocks/>
          </p:cNvCxnSpPr>
          <p:nvPr/>
        </p:nvCxnSpPr>
        <p:spPr>
          <a:xfrm flipH="1">
            <a:off x="1444808" y="3488466"/>
            <a:ext cx="3240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" y="744600"/>
            <a:ext cx="1265930" cy="101274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E41B482-248D-45A8-BCF9-7A293800AD60}"/>
              </a:ext>
            </a:extLst>
          </p:cNvPr>
          <p:cNvSpPr txBox="1"/>
          <p:nvPr/>
        </p:nvSpPr>
        <p:spPr>
          <a:xfrm>
            <a:off x="8656645" y="1307829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97EA64D-F6F2-4DEA-B2D0-E1684707CA6F}"/>
              </a:ext>
            </a:extLst>
          </p:cNvPr>
          <p:cNvSpPr txBox="1"/>
          <p:nvPr/>
        </p:nvSpPr>
        <p:spPr>
          <a:xfrm>
            <a:off x="4199289" y="1987365"/>
            <a:ext cx="46077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الكسور الدالة على أكثر من جزء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26A424-7DD7-4636-8A18-6F2AF0916A3F}"/>
              </a:ext>
            </a:extLst>
          </p:cNvPr>
          <p:cNvSpPr txBox="1"/>
          <p:nvPr/>
        </p:nvSpPr>
        <p:spPr>
          <a:xfrm>
            <a:off x="8804107" y="2709796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فكرة الدرس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E998CBB-80C2-4F75-9CD1-C1000AEF4BD3}"/>
              </a:ext>
            </a:extLst>
          </p:cNvPr>
          <p:cNvSpPr txBox="1"/>
          <p:nvPr/>
        </p:nvSpPr>
        <p:spPr>
          <a:xfrm>
            <a:off x="857249" y="3730985"/>
            <a:ext cx="99155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أمثل الكسر الدال على أكثر من جزء واحد من أجزاء الكل المتطابقة ، وأقرؤه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و أكتبه .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53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" y="744600"/>
            <a:ext cx="1265930" cy="101274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E41B482-248D-45A8-BCF9-7A293800AD60}"/>
              </a:ext>
            </a:extLst>
          </p:cNvPr>
          <p:cNvSpPr txBox="1"/>
          <p:nvPr/>
        </p:nvSpPr>
        <p:spPr>
          <a:xfrm>
            <a:off x="9380509" y="734294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استعد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97EA64D-F6F2-4DEA-B2D0-E1684707CA6F}"/>
              </a:ext>
            </a:extLst>
          </p:cNvPr>
          <p:cNvSpPr txBox="1"/>
          <p:nvPr/>
        </p:nvSpPr>
        <p:spPr>
          <a:xfrm>
            <a:off x="8236796" y="3710987"/>
            <a:ext cx="27491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 من 4 أجزاء لونها أصفر</a:t>
            </a:r>
          </a:p>
        </p:txBody>
      </p:sp>
      <p:graphicFrame>
        <p:nvGraphicFramePr>
          <p:cNvPr id="16" name="مخطط 15">
            <a:extLst>
              <a:ext uri="{FF2B5EF4-FFF2-40B4-BE49-F238E27FC236}">
                <a16:creationId xmlns:a16="http://schemas.microsoft.com/office/drawing/2014/main" id="{629370EA-E7D4-4B9E-8938-7FEA1B417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951936"/>
              </p:ext>
            </p:extLst>
          </p:nvPr>
        </p:nvGraphicFramePr>
        <p:xfrm>
          <a:off x="8408414" y="1701064"/>
          <a:ext cx="2282940" cy="191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2DBD9E0-A52B-47C9-ADF7-40C6C6ECD6DB}"/>
              </a:ext>
            </a:extLst>
          </p:cNvPr>
          <p:cNvSpPr txBox="1"/>
          <p:nvPr/>
        </p:nvSpPr>
        <p:spPr>
          <a:xfrm>
            <a:off x="9082389" y="4486251"/>
            <a:ext cx="17295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الصفراء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178EF18-CE29-4CB8-B063-3EB4BAB2754D}"/>
              </a:ext>
            </a:extLst>
          </p:cNvPr>
          <p:cNvSpPr txBox="1"/>
          <p:nvPr/>
        </p:nvSpPr>
        <p:spPr>
          <a:xfrm>
            <a:off x="8818585" y="4945171"/>
            <a:ext cx="21515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أجزاء متطابقة</a:t>
            </a: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DF1BF53A-840F-4D9B-996E-ED4D273B21DA}"/>
              </a:ext>
            </a:extLst>
          </p:cNvPr>
          <p:cNvCxnSpPr/>
          <p:nvPr/>
        </p:nvCxnSpPr>
        <p:spPr>
          <a:xfrm flipH="1">
            <a:off x="9236553" y="4863429"/>
            <a:ext cx="1505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75080D0-073C-474A-A0E7-3C0CBE34FA94}"/>
              </a:ext>
            </a:extLst>
          </p:cNvPr>
          <p:cNvSpPr txBox="1"/>
          <p:nvPr/>
        </p:nvSpPr>
        <p:spPr>
          <a:xfrm>
            <a:off x="8241572" y="4463319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41F3E6A-25A0-48E8-A43F-A7319FE3EF0C}"/>
              </a:ext>
            </a:extLst>
          </p:cNvPr>
          <p:cNvSpPr txBox="1"/>
          <p:nvPr/>
        </p:nvSpPr>
        <p:spPr>
          <a:xfrm>
            <a:off x="8236796" y="4900725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00C10D46-FD6F-4D1C-9C36-2F8BF23E9066}"/>
              </a:ext>
            </a:extLst>
          </p:cNvPr>
          <p:cNvCxnSpPr>
            <a:cxnSpLocks/>
          </p:cNvCxnSpPr>
          <p:nvPr/>
        </p:nvCxnSpPr>
        <p:spPr>
          <a:xfrm flipH="1">
            <a:off x="8390902" y="4863429"/>
            <a:ext cx="3240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فقاعة التفكير: على شكل سحابة 22">
            <a:extLst>
              <a:ext uri="{FF2B5EF4-FFF2-40B4-BE49-F238E27FC236}">
                <a16:creationId xmlns:a16="http://schemas.microsoft.com/office/drawing/2014/main" id="{CE68D92C-85A7-40E4-9D25-E82D54481286}"/>
              </a:ext>
            </a:extLst>
          </p:cNvPr>
          <p:cNvSpPr/>
          <p:nvPr/>
        </p:nvSpPr>
        <p:spPr>
          <a:xfrm>
            <a:off x="6593513" y="2110787"/>
            <a:ext cx="1643283" cy="1318213"/>
          </a:xfrm>
          <a:prstGeom prst="cloudCallout">
            <a:avLst>
              <a:gd name="adj1" fmla="val 71534"/>
              <a:gd name="adj2" fmla="val -176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ثلاث أرباع الشكل ملونة بالأصفر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AB0E781-A6EA-4CB6-A100-99B7E3E34515}"/>
              </a:ext>
            </a:extLst>
          </p:cNvPr>
          <p:cNvSpPr txBox="1"/>
          <p:nvPr/>
        </p:nvSpPr>
        <p:spPr>
          <a:xfrm>
            <a:off x="3410292" y="3767267"/>
            <a:ext cx="27491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 من 6 أجزاء لونها أخضر</a:t>
            </a:r>
          </a:p>
        </p:txBody>
      </p:sp>
      <p:graphicFrame>
        <p:nvGraphicFramePr>
          <p:cNvPr id="25" name="مخطط 24">
            <a:extLst>
              <a:ext uri="{FF2B5EF4-FFF2-40B4-BE49-F238E27FC236}">
                <a16:creationId xmlns:a16="http://schemas.microsoft.com/office/drawing/2014/main" id="{C5626F0C-1C7F-495F-8E67-82B24297E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716789"/>
              </p:ext>
            </p:extLst>
          </p:nvPr>
        </p:nvGraphicFramePr>
        <p:xfrm>
          <a:off x="3581910" y="1757344"/>
          <a:ext cx="2282940" cy="191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883BC0F-7AA4-4D16-902D-0E18C47F04BF}"/>
              </a:ext>
            </a:extLst>
          </p:cNvPr>
          <p:cNvSpPr txBox="1"/>
          <p:nvPr/>
        </p:nvSpPr>
        <p:spPr>
          <a:xfrm>
            <a:off x="4255885" y="4542531"/>
            <a:ext cx="17295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الخضراء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DECC1E1-875F-4EEE-B856-58A2F27A99A2}"/>
              </a:ext>
            </a:extLst>
          </p:cNvPr>
          <p:cNvSpPr txBox="1"/>
          <p:nvPr/>
        </p:nvSpPr>
        <p:spPr>
          <a:xfrm>
            <a:off x="3992081" y="5001451"/>
            <a:ext cx="21515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أجزاء متطابقة</a:t>
            </a: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7754F8C3-AF06-4AA1-89E9-D7D3F4351DBB}"/>
              </a:ext>
            </a:extLst>
          </p:cNvPr>
          <p:cNvCxnSpPr/>
          <p:nvPr/>
        </p:nvCxnSpPr>
        <p:spPr>
          <a:xfrm flipH="1">
            <a:off x="4410049" y="4919709"/>
            <a:ext cx="1505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C4FC575-2D98-493B-AF77-AD0AAFF80A69}"/>
              </a:ext>
            </a:extLst>
          </p:cNvPr>
          <p:cNvSpPr txBox="1"/>
          <p:nvPr/>
        </p:nvSpPr>
        <p:spPr>
          <a:xfrm>
            <a:off x="3415068" y="4519599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0AECFFA-B89D-42CF-925F-DAEDA7FB28BA}"/>
              </a:ext>
            </a:extLst>
          </p:cNvPr>
          <p:cNvSpPr txBox="1"/>
          <p:nvPr/>
        </p:nvSpPr>
        <p:spPr>
          <a:xfrm>
            <a:off x="3410292" y="4957005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FFD44F67-B5F6-40D2-93A2-3CDCFAD67A40}"/>
              </a:ext>
            </a:extLst>
          </p:cNvPr>
          <p:cNvCxnSpPr>
            <a:cxnSpLocks/>
          </p:cNvCxnSpPr>
          <p:nvPr/>
        </p:nvCxnSpPr>
        <p:spPr>
          <a:xfrm flipH="1">
            <a:off x="3564398" y="4919709"/>
            <a:ext cx="3240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فقاعة التفكير: على شكل سحابة 31">
            <a:extLst>
              <a:ext uri="{FF2B5EF4-FFF2-40B4-BE49-F238E27FC236}">
                <a16:creationId xmlns:a16="http://schemas.microsoft.com/office/drawing/2014/main" id="{1F692DAD-6FA1-481C-8C91-CF4E26E02E3A}"/>
              </a:ext>
            </a:extLst>
          </p:cNvPr>
          <p:cNvSpPr/>
          <p:nvPr/>
        </p:nvSpPr>
        <p:spPr>
          <a:xfrm>
            <a:off x="1767009" y="2167067"/>
            <a:ext cx="1643283" cy="1318213"/>
          </a:xfrm>
          <a:prstGeom prst="cloudCallout">
            <a:avLst>
              <a:gd name="adj1" fmla="val 71534"/>
              <a:gd name="adj2" fmla="val -176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خمسة أسداس الشكل ملونة بالأخضر</a:t>
            </a:r>
          </a:p>
        </p:txBody>
      </p:sp>
    </p:spTree>
    <p:extLst>
      <p:ext uri="{BB962C8B-B14F-4D97-AF65-F5344CB8AC3E}">
        <p14:creationId xmlns:p14="http://schemas.microsoft.com/office/powerpoint/2010/main" val="12419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4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" y="744600"/>
            <a:ext cx="1265930" cy="1012744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03246E1-4885-430F-A9AB-EDC0646CA0EA}"/>
              </a:ext>
            </a:extLst>
          </p:cNvPr>
          <p:cNvSpPr txBox="1"/>
          <p:nvPr/>
        </p:nvSpPr>
        <p:spPr>
          <a:xfrm>
            <a:off x="2032196" y="1348215"/>
            <a:ext cx="93116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أستعمل نماذج الكسور لأمثل الكسر ، ثم أكتب الكسر الدال على الأجزاء الملونة ، ثم أكتبه و أقرؤه.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EDCA37F5-113E-44D6-B2C8-AEA48F956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63" y="608354"/>
            <a:ext cx="1952625" cy="664903"/>
          </a:xfrm>
          <a:prstGeom prst="rect">
            <a:avLst/>
          </a:prstGeom>
        </p:spPr>
      </p:pic>
      <p:graphicFrame>
        <p:nvGraphicFramePr>
          <p:cNvPr id="35" name="مخطط 34">
            <a:extLst>
              <a:ext uri="{FF2B5EF4-FFF2-40B4-BE49-F238E27FC236}">
                <a16:creationId xmlns:a16="http://schemas.microsoft.com/office/drawing/2014/main" id="{5DEE2271-44E0-4F3D-BDDD-7CFE9CC22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555913"/>
              </p:ext>
            </p:extLst>
          </p:nvPr>
        </p:nvGraphicFramePr>
        <p:xfrm>
          <a:off x="9051252" y="2045479"/>
          <a:ext cx="1563624" cy="116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2BE1F06-2C4B-4870-B763-14F40CF4B7CB}"/>
              </a:ext>
            </a:extLst>
          </p:cNvPr>
          <p:cNvGrpSpPr/>
          <p:nvPr/>
        </p:nvGrpSpPr>
        <p:grpSpPr>
          <a:xfrm>
            <a:off x="8514042" y="2076093"/>
            <a:ext cx="566928" cy="1042370"/>
            <a:chOff x="8177022" y="2083324"/>
            <a:chExt cx="566928" cy="1042370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597CA07B-2990-4D53-8F1B-F66D7E320180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E4709DED-4D1C-45A1-92EB-7754B4DABD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مستطيل 36">
              <a:extLst>
                <a:ext uri="{FF2B5EF4-FFF2-40B4-BE49-F238E27FC236}">
                  <a16:creationId xmlns:a16="http://schemas.microsoft.com/office/drawing/2014/main" id="{41E67CC9-C7EF-4B69-A0B8-B1F4F0C2E476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38" name="مخطط 37">
            <a:extLst>
              <a:ext uri="{FF2B5EF4-FFF2-40B4-BE49-F238E27FC236}">
                <a16:creationId xmlns:a16="http://schemas.microsoft.com/office/drawing/2014/main" id="{B085B1CB-7F81-42FE-A161-449A29ACB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511540"/>
              </p:ext>
            </p:extLst>
          </p:nvPr>
        </p:nvGraphicFramePr>
        <p:xfrm>
          <a:off x="5654373" y="2052710"/>
          <a:ext cx="1563624" cy="116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2C266C1-2502-4CB1-A757-89E3B0D4AF23}"/>
              </a:ext>
            </a:extLst>
          </p:cNvPr>
          <p:cNvGrpSpPr/>
          <p:nvPr/>
        </p:nvGrpSpPr>
        <p:grpSpPr>
          <a:xfrm>
            <a:off x="5126116" y="2114514"/>
            <a:ext cx="566928" cy="1042370"/>
            <a:chOff x="8177022" y="2083324"/>
            <a:chExt cx="566928" cy="1042370"/>
          </a:xfrm>
        </p:grpSpPr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9474F416-8BB6-4EAB-87A9-F67A1AF072B1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9EBCE25B-68AA-4F38-972A-F9B10353F0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DB51F735-E41F-4E2E-B18F-BF1F4A58FD03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43" name="مخطط 42">
            <a:extLst>
              <a:ext uri="{FF2B5EF4-FFF2-40B4-BE49-F238E27FC236}">
                <a16:creationId xmlns:a16="http://schemas.microsoft.com/office/drawing/2014/main" id="{F8886B5D-5982-4194-806C-AF6F7D8AA9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437332"/>
              </p:ext>
            </p:extLst>
          </p:nvPr>
        </p:nvGraphicFramePr>
        <p:xfrm>
          <a:off x="2351974" y="2076093"/>
          <a:ext cx="1563624" cy="116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87FC1E2-0A04-40F3-BE32-E327695E9254}"/>
              </a:ext>
            </a:extLst>
          </p:cNvPr>
          <p:cNvGrpSpPr/>
          <p:nvPr/>
        </p:nvGrpSpPr>
        <p:grpSpPr>
          <a:xfrm>
            <a:off x="1823717" y="2137897"/>
            <a:ext cx="566928" cy="1042370"/>
            <a:chOff x="8177022" y="2083324"/>
            <a:chExt cx="566928" cy="1042370"/>
          </a:xfrm>
        </p:grpSpPr>
        <p:sp>
          <p:nvSpPr>
            <p:cNvPr id="45" name="مستطيل 44">
              <a:extLst>
                <a:ext uri="{FF2B5EF4-FFF2-40B4-BE49-F238E27FC236}">
                  <a16:creationId xmlns:a16="http://schemas.microsoft.com/office/drawing/2014/main" id="{D559C1DC-D17D-49D0-AECE-114D9509033E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350CAEE2-980E-4FBB-9E5E-E986C07940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B6A1DFE7-699E-4DDD-91F4-95A228185105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445DA959-B8A6-41EC-A321-F2D16177624A}"/>
              </a:ext>
            </a:extLst>
          </p:cNvPr>
          <p:cNvSpPr/>
          <p:nvPr/>
        </p:nvSpPr>
        <p:spPr>
          <a:xfrm>
            <a:off x="10595895" y="1940131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55DD2443-92D1-4729-9DF5-E420632B0012}"/>
              </a:ext>
            </a:extLst>
          </p:cNvPr>
          <p:cNvSpPr/>
          <p:nvPr/>
        </p:nvSpPr>
        <p:spPr>
          <a:xfrm>
            <a:off x="7142830" y="1966741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0F6AB3DE-0C34-4E53-9FB0-FA548597ACB7}"/>
              </a:ext>
            </a:extLst>
          </p:cNvPr>
          <p:cNvSpPr/>
          <p:nvPr/>
        </p:nvSpPr>
        <p:spPr>
          <a:xfrm>
            <a:off x="3736729" y="1966741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9C36CBD-D2B8-42C7-AA24-5841F90E94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91" y="4203115"/>
            <a:ext cx="8945485" cy="1858661"/>
          </a:xfrm>
          <a:prstGeom prst="rect">
            <a:avLst/>
          </a:prstGeom>
        </p:spPr>
      </p:pic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5B5123A8-D689-404E-840D-932D4BC134D2}"/>
              </a:ext>
            </a:extLst>
          </p:cNvPr>
          <p:cNvCxnSpPr/>
          <p:nvPr/>
        </p:nvCxnSpPr>
        <p:spPr>
          <a:xfrm>
            <a:off x="1229794" y="3428999"/>
            <a:ext cx="9732412" cy="0"/>
          </a:xfrm>
          <a:prstGeom prst="line">
            <a:avLst/>
          </a:prstGeom>
          <a:ln w="28575">
            <a:solidFill>
              <a:srgbClr val="FFBB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E00D416-0EEC-4E2D-8762-D7F717D299FA}"/>
              </a:ext>
            </a:extLst>
          </p:cNvPr>
          <p:cNvSpPr txBox="1"/>
          <p:nvPr/>
        </p:nvSpPr>
        <p:spPr>
          <a:xfrm>
            <a:off x="5733338" y="3636377"/>
            <a:ext cx="40997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ألون الأجزاء التي تمثل الكسر المكتوب :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CABC086-AFFD-4A90-8C20-25C7404C9BCA}"/>
              </a:ext>
            </a:extLst>
          </p:cNvPr>
          <p:cNvSpPr txBox="1"/>
          <p:nvPr/>
        </p:nvSpPr>
        <p:spPr>
          <a:xfrm>
            <a:off x="8466521" y="2116368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4369BFF-C1EE-4E3D-83D1-ABE863752390}"/>
              </a:ext>
            </a:extLst>
          </p:cNvPr>
          <p:cNvSpPr txBox="1"/>
          <p:nvPr/>
        </p:nvSpPr>
        <p:spPr>
          <a:xfrm>
            <a:off x="8457970" y="2665729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DA79BB7-5057-4DFD-956E-9A8DC4E2E31C}"/>
              </a:ext>
            </a:extLst>
          </p:cNvPr>
          <p:cNvSpPr txBox="1"/>
          <p:nvPr/>
        </p:nvSpPr>
        <p:spPr>
          <a:xfrm>
            <a:off x="5104651" y="2187731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9843806-48AA-49DA-8FF3-5EA52343BB0D}"/>
              </a:ext>
            </a:extLst>
          </p:cNvPr>
          <p:cNvSpPr txBox="1"/>
          <p:nvPr/>
        </p:nvSpPr>
        <p:spPr>
          <a:xfrm>
            <a:off x="5100312" y="2749376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E77B5748-8745-488E-8F99-783041E82DD0}"/>
              </a:ext>
            </a:extLst>
          </p:cNvPr>
          <p:cNvSpPr txBox="1"/>
          <p:nvPr/>
        </p:nvSpPr>
        <p:spPr>
          <a:xfrm>
            <a:off x="1809365" y="2155558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A8FBEFFA-031D-4327-AFEB-8FA6C645E754}"/>
              </a:ext>
            </a:extLst>
          </p:cNvPr>
          <p:cNvSpPr txBox="1"/>
          <p:nvPr/>
        </p:nvSpPr>
        <p:spPr>
          <a:xfrm>
            <a:off x="1782102" y="2765929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0" name="حبر 59">
                <a:extLst>
                  <a:ext uri="{FF2B5EF4-FFF2-40B4-BE49-F238E27FC236}">
                    <a16:creationId xmlns:a16="http://schemas.microsoft.com/office/drawing/2014/main" id="{4758BECD-8FB3-4161-99B3-A1F25DB21693}"/>
                  </a:ext>
                </a:extLst>
              </p14:cNvPr>
              <p14:cNvContentPartPr/>
              <p14:nvPr/>
            </p14:nvContentPartPr>
            <p14:xfrm>
              <a:off x="8936691" y="4702200"/>
              <a:ext cx="360" cy="360"/>
            </p14:xfrm>
          </p:contentPart>
        </mc:Choice>
        <mc:Fallback>
          <p:pic>
            <p:nvPicPr>
              <p:cNvPr id="60" name="حبر 59">
                <a:extLst>
                  <a:ext uri="{FF2B5EF4-FFF2-40B4-BE49-F238E27FC236}">
                    <a16:creationId xmlns:a16="http://schemas.microsoft.com/office/drawing/2014/main" id="{4758BECD-8FB3-4161-99B3-A1F25DB216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18691" y="466620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1" name="حبر 60">
                <a:extLst>
                  <a:ext uri="{FF2B5EF4-FFF2-40B4-BE49-F238E27FC236}">
                    <a16:creationId xmlns:a16="http://schemas.microsoft.com/office/drawing/2014/main" id="{F249F03C-04C2-4A22-946A-3E2FD195C74A}"/>
                  </a:ext>
                </a:extLst>
              </p14:cNvPr>
              <p14:cNvContentPartPr/>
              <p14:nvPr/>
            </p14:nvContentPartPr>
            <p14:xfrm>
              <a:off x="8912931" y="4697880"/>
              <a:ext cx="226800" cy="406800"/>
            </p14:xfrm>
          </p:contentPart>
        </mc:Choice>
        <mc:Fallback>
          <p:pic>
            <p:nvPicPr>
              <p:cNvPr id="61" name="حبر 60">
                <a:extLst>
                  <a:ext uri="{FF2B5EF4-FFF2-40B4-BE49-F238E27FC236}">
                    <a16:creationId xmlns:a16="http://schemas.microsoft.com/office/drawing/2014/main" id="{F249F03C-04C2-4A22-946A-3E2FD195C7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94931" y="4661880"/>
                <a:ext cx="26244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3" name="حبر 62">
                <a:extLst>
                  <a:ext uri="{FF2B5EF4-FFF2-40B4-BE49-F238E27FC236}">
                    <a16:creationId xmlns:a16="http://schemas.microsoft.com/office/drawing/2014/main" id="{7D814409-CD74-47EE-8628-40C9523A02F8}"/>
                  </a:ext>
                </a:extLst>
              </p14:cNvPr>
              <p14:cNvContentPartPr/>
              <p14:nvPr/>
            </p14:nvContentPartPr>
            <p14:xfrm>
              <a:off x="8618910" y="5378205"/>
              <a:ext cx="439200" cy="263160"/>
            </p14:xfrm>
          </p:contentPart>
        </mc:Choice>
        <mc:Fallback>
          <p:pic>
            <p:nvPicPr>
              <p:cNvPr id="63" name="حبر 62">
                <a:extLst>
                  <a:ext uri="{FF2B5EF4-FFF2-40B4-BE49-F238E27FC236}">
                    <a16:creationId xmlns:a16="http://schemas.microsoft.com/office/drawing/2014/main" id="{7D814409-CD74-47EE-8628-40C9523A02F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00910" y="5342205"/>
                <a:ext cx="47484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8" name="حبر 67">
                <a:extLst>
                  <a:ext uri="{FF2B5EF4-FFF2-40B4-BE49-F238E27FC236}">
                    <a16:creationId xmlns:a16="http://schemas.microsoft.com/office/drawing/2014/main" id="{4597D8A2-ABBF-4A9C-9C81-205B9B40F0C0}"/>
                  </a:ext>
                </a:extLst>
              </p14:cNvPr>
              <p14:cNvContentPartPr/>
              <p14:nvPr/>
            </p14:nvContentPartPr>
            <p14:xfrm>
              <a:off x="5222913" y="4545409"/>
              <a:ext cx="216360" cy="6120"/>
            </p14:xfrm>
          </p:contentPart>
        </mc:Choice>
        <mc:Fallback>
          <p:pic>
            <p:nvPicPr>
              <p:cNvPr id="68" name="حبر 67">
                <a:extLst>
                  <a:ext uri="{FF2B5EF4-FFF2-40B4-BE49-F238E27FC236}">
                    <a16:creationId xmlns:a16="http://schemas.microsoft.com/office/drawing/2014/main" id="{4597D8A2-ABBF-4A9C-9C81-205B9B40F0C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05273" y="4509409"/>
                <a:ext cx="252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9" name="حبر 68">
                <a:extLst>
                  <a:ext uri="{FF2B5EF4-FFF2-40B4-BE49-F238E27FC236}">
                    <a16:creationId xmlns:a16="http://schemas.microsoft.com/office/drawing/2014/main" id="{605C50EA-77FF-4C76-8D77-40F681C6D94E}"/>
                  </a:ext>
                </a:extLst>
              </p14:cNvPr>
              <p14:cNvContentPartPr/>
              <p14:nvPr/>
            </p14:nvContentPartPr>
            <p14:xfrm>
              <a:off x="5189073" y="4729729"/>
              <a:ext cx="275400" cy="1440"/>
            </p14:xfrm>
          </p:contentPart>
        </mc:Choice>
        <mc:Fallback>
          <p:pic>
            <p:nvPicPr>
              <p:cNvPr id="69" name="حبر 68">
                <a:extLst>
                  <a:ext uri="{FF2B5EF4-FFF2-40B4-BE49-F238E27FC236}">
                    <a16:creationId xmlns:a16="http://schemas.microsoft.com/office/drawing/2014/main" id="{605C50EA-77FF-4C76-8D77-40F681C6D94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71433" y="4693729"/>
                <a:ext cx="3110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0" name="حبر 69">
                <a:extLst>
                  <a:ext uri="{FF2B5EF4-FFF2-40B4-BE49-F238E27FC236}">
                    <a16:creationId xmlns:a16="http://schemas.microsoft.com/office/drawing/2014/main" id="{6772A077-6413-4F1A-A8E5-1A059523ED7E}"/>
                  </a:ext>
                </a:extLst>
              </p14:cNvPr>
              <p14:cNvContentPartPr/>
              <p14:nvPr/>
            </p14:nvContentPartPr>
            <p14:xfrm>
              <a:off x="5181513" y="4884529"/>
              <a:ext cx="331560" cy="360"/>
            </p14:xfrm>
          </p:contentPart>
        </mc:Choice>
        <mc:Fallback>
          <p:pic>
            <p:nvPicPr>
              <p:cNvPr id="70" name="حبر 69">
                <a:extLst>
                  <a:ext uri="{FF2B5EF4-FFF2-40B4-BE49-F238E27FC236}">
                    <a16:creationId xmlns:a16="http://schemas.microsoft.com/office/drawing/2014/main" id="{6772A077-6413-4F1A-A8E5-1A059523ED7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63513" y="4848529"/>
                <a:ext cx="367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1" name="حبر 70">
                <a:extLst>
                  <a:ext uri="{FF2B5EF4-FFF2-40B4-BE49-F238E27FC236}">
                    <a16:creationId xmlns:a16="http://schemas.microsoft.com/office/drawing/2014/main" id="{349A06A1-B870-48D5-8F9A-ECE4AE95966F}"/>
                  </a:ext>
                </a:extLst>
              </p14:cNvPr>
              <p14:cNvContentPartPr/>
              <p14:nvPr/>
            </p14:nvContentPartPr>
            <p14:xfrm>
              <a:off x="5082513" y="5066689"/>
              <a:ext cx="393480" cy="2880"/>
            </p14:xfrm>
          </p:contentPart>
        </mc:Choice>
        <mc:Fallback>
          <p:pic>
            <p:nvPicPr>
              <p:cNvPr id="71" name="حبر 70">
                <a:extLst>
                  <a:ext uri="{FF2B5EF4-FFF2-40B4-BE49-F238E27FC236}">
                    <a16:creationId xmlns:a16="http://schemas.microsoft.com/office/drawing/2014/main" id="{349A06A1-B870-48D5-8F9A-ECE4AE95966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64513" y="5030689"/>
                <a:ext cx="4291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2" name="حبر 71">
                <a:extLst>
                  <a:ext uri="{FF2B5EF4-FFF2-40B4-BE49-F238E27FC236}">
                    <a16:creationId xmlns:a16="http://schemas.microsoft.com/office/drawing/2014/main" id="{85A471AB-1358-43DF-B5B0-F6E55E1E53E2}"/>
                  </a:ext>
                </a:extLst>
              </p14:cNvPr>
              <p14:cNvContentPartPr/>
              <p14:nvPr/>
            </p14:nvContentPartPr>
            <p14:xfrm>
              <a:off x="5322273" y="4548289"/>
              <a:ext cx="360" cy="360"/>
            </p14:xfrm>
          </p:contentPart>
        </mc:Choice>
        <mc:Fallback>
          <p:pic>
            <p:nvPicPr>
              <p:cNvPr id="72" name="حبر 71">
                <a:extLst>
                  <a:ext uri="{FF2B5EF4-FFF2-40B4-BE49-F238E27FC236}">
                    <a16:creationId xmlns:a16="http://schemas.microsoft.com/office/drawing/2014/main" id="{85A471AB-1358-43DF-B5B0-F6E55E1E53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4273" y="45126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3" name="حبر 72">
                <a:extLst>
                  <a:ext uri="{FF2B5EF4-FFF2-40B4-BE49-F238E27FC236}">
                    <a16:creationId xmlns:a16="http://schemas.microsoft.com/office/drawing/2014/main" id="{0CF2D717-51E6-4F8E-AC64-82F621A64D18}"/>
                  </a:ext>
                </a:extLst>
              </p14:cNvPr>
              <p14:cNvContentPartPr/>
              <p14:nvPr/>
            </p14:nvContentPartPr>
            <p14:xfrm>
              <a:off x="5316873" y="4548289"/>
              <a:ext cx="360" cy="360"/>
            </p14:xfrm>
          </p:contentPart>
        </mc:Choice>
        <mc:Fallback>
          <p:pic>
            <p:nvPicPr>
              <p:cNvPr id="73" name="حبر 72">
                <a:extLst>
                  <a:ext uri="{FF2B5EF4-FFF2-40B4-BE49-F238E27FC236}">
                    <a16:creationId xmlns:a16="http://schemas.microsoft.com/office/drawing/2014/main" id="{0CF2D717-51E6-4F8E-AC64-82F621A64D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98873" y="45126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4" name="حبر 73">
                <a:extLst>
                  <a:ext uri="{FF2B5EF4-FFF2-40B4-BE49-F238E27FC236}">
                    <a16:creationId xmlns:a16="http://schemas.microsoft.com/office/drawing/2014/main" id="{7290C0AD-2CC2-4C65-B363-ACC16075E9E9}"/>
                  </a:ext>
                </a:extLst>
              </p14:cNvPr>
              <p14:cNvContentPartPr/>
              <p14:nvPr/>
            </p14:nvContentPartPr>
            <p14:xfrm>
              <a:off x="5316873" y="4548289"/>
              <a:ext cx="360" cy="360"/>
            </p14:xfrm>
          </p:contentPart>
        </mc:Choice>
        <mc:Fallback>
          <p:pic>
            <p:nvPicPr>
              <p:cNvPr id="74" name="حبر 73">
                <a:extLst>
                  <a:ext uri="{FF2B5EF4-FFF2-40B4-BE49-F238E27FC236}">
                    <a16:creationId xmlns:a16="http://schemas.microsoft.com/office/drawing/2014/main" id="{7290C0AD-2CC2-4C65-B363-ACC16075E9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98873" y="451264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5" name="حبر 74">
                <a:extLst>
                  <a:ext uri="{FF2B5EF4-FFF2-40B4-BE49-F238E27FC236}">
                    <a16:creationId xmlns:a16="http://schemas.microsoft.com/office/drawing/2014/main" id="{124840F3-0CCD-4880-89B7-BCD2D46F6E57}"/>
                  </a:ext>
                </a:extLst>
              </p14:cNvPr>
              <p14:cNvContentPartPr/>
              <p14:nvPr/>
            </p14:nvContentPartPr>
            <p14:xfrm>
              <a:off x="5316873" y="4553329"/>
              <a:ext cx="360" cy="360"/>
            </p14:xfrm>
          </p:contentPart>
        </mc:Choice>
        <mc:Fallback>
          <p:pic>
            <p:nvPicPr>
              <p:cNvPr id="75" name="حبر 74">
                <a:extLst>
                  <a:ext uri="{FF2B5EF4-FFF2-40B4-BE49-F238E27FC236}">
                    <a16:creationId xmlns:a16="http://schemas.microsoft.com/office/drawing/2014/main" id="{124840F3-0CCD-4880-89B7-BCD2D46F6E5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98873" y="451768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6" name="حبر 75">
                <a:extLst>
                  <a:ext uri="{FF2B5EF4-FFF2-40B4-BE49-F238E27FC236}">
                    <a16:creationId xmlns:a16="http://schemas.microsoft.com/office/drawing/2014/main" id="{A4FC288B-1CA7-4321-BA55-913124673F3D}"/>
                  </a:ext>
                </a:extLst>
              </p14:cNvPr>
              <p14:cNvContentPartPr/>
              <p14:nvPr/>
            </p14:nvContentPartPr>
            <p14:xfrm>
              <a:off x="5379513" y="4748809"/>
              <a:ext cx="360" cy="360"/>
            </p14:xfrm>
          </p:contentPart>
        </mc:Choice>
        <mc:Fallback>
          <p:pic>
            <p:nvPicPr>
              <p:cNvPr id="76" name="حبر 75">
                <a:extLst>
                  <a:ext uri="{FF2B5EF4-FFF2-40B4-BE49-F238E27FC236}">
                    <a16:creationId xmlns:a16="http://schemas.microsoft.com/office/drawing/2014/main" id="{A4FC288B-1CA7-4321-BA55-913124673F3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1513" y="471316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7" name="حبر 76">
                <a:extLst>
                  <a:ext uri="{FF2B5EF4-FFF2-40B4-BE49-F238E27FC236}">
                    <a16:creationId xmlns:a16="http://schemas.microsoft.com/office/drawing/2014/main" id="{BF491852-7B99-488C-AD5D-D6B0705FB1F3}"/>
                  </a:ext>
                </a:extLst>
              </p14:cNvPr>
              <p14:cNvContentPartPr/>
              <p14:nvPr/>
            </p14:nvContentPartPr>
            <p14:xfrm>
              <a:off x="5369073" y="4754209"/>
              <a:ext cx="360" cy="360"/>
            </p14:xfrm>
          </p:contentPart>
        </mc:Choice>
        <mc:Fallback>
          <p:pic>
            <p:nvPicPr>
              <p:cNvPr id="77" name="حبر 76">
                <a:extLst>
                  <a:ext uri="{FF2B5EF4-FFF2-40B4-BE49-F238E27FC236}">
                    <a16:creationId xmlns:a16="http://schemas.microsoft.com/office/drawing/2014/main" id="{BF491852-7B99-488C-AD5D-D6B0705FB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51073" y="471820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0" name="حبر 79">
                <a:extLst>
                  <a:ext uri="{FF2B5EF4-FFF2-40B4-BE49-F238E27FC236}">
                    <a16:creationId xmlns:a16="http://schemas.microsoft.com/office/drawing/2014/main" id="{A073F28A-011A-4EF7-977A-EC2D4C685676}"/>
                  </a:ext>
                </a:extLst>
              </p14:cNvPr>
              <p14:cNvContentPartPr/>
              <p14:nvPr/>
            </p14:nvContentPartPr>
            <p14:xfrm>
              <a:off x="2626468" y="4594894"/>
              <a:ext cx="66240" cy="135360"/>
            </p14:xfrm>
          </p:contentPart>
        </mc:Choice>
        <mc:Fallback>
          <p:pic>
            <p:nvPicPr>
              <p:cNvPr id="80" name="حبر 79">
                <a:extLst>
                  <a:ext uri="{FF2B5EF4-FFF2-40B4-BE49-F238E27FC236}">
                    <a16:creationId xmlns:a16="http://schemas.microsoft.com/office/drawing/2014/main" id="{A073F28A-011A-4EF7-977A-EC2D4C68567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08468" y="4559254"/>
                <a:ext cx="1018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1" name="حبر 80">
                <a:extLst>
                  <a:ext uri="{FF2B5EF4-FFF2-40B4-BE49-F238E27FC236}">
                    <a16:creationId xmlns:a16="http://schemas.microsoft.com/office/drawing/2014/main" id="{87A795E1-4756-40B0-A79A-F34201AEFC70}"/>
                  </a:ext>
                </a:extLst>
              </p14:cNvPr>
              <p14:cNvContentPartPr/>
              <p14:nvPr/>
            </p14:nvContentPartPr>
            <p14:xfrm>
              <a:off x="2860468" y="4777054"/>
              <a:ext cx="115560" cy="39240"/>
            </p14:xfrm>
          </p:contentPart>
        </mc:Choice>
        <mc:Fallback>
          <p:pic>
            <p:nvPicPr>
              <p:cNvPr id="81" name="حبر 80">
                <a:extLst>
                  <a:ext uri="{FF2B5EF4-FFF2-40B4-BE49-F238E27FC236}">
                    <a16:creationId xmlns:a16="http://schemas.microsoft.com/office/drawing/2014/main" id="{87A795E1-4756-40B0-A79A-F34201AEFC7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42468" y="4741414"/>
                <a:ext cx="151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2" name="حبر 81">
                <a:extLst>
                  <a:ext uri="{FF2B5EF4-FFF2-40B4-BE49-F238E27FC236}">
                    <a16:creationId xmlns:a16="http://schemas.microsoft.com/office/drawing/2014/main" id="{37C14AF0-CEB6-42FD-ADE1-A0099493293D}"/>
                  </a:ext>
                </a:extLst>
              </p14:cNvPr>
              <p14:cNvContentPartPr/>
              <p14:nvPr/>
            </p14:nvContentPartPr>
            <p14:xfrm>
              <a:off x="2968108" y="5024374"/>
              <a:ext cx="151200" cy="50760"/>
            </p14:xfrm>
          </p:contentPart>
        </mc:Choice>
        <mc:Fallback>
          <p:pic>
            <p:nvPicPr>
              <p:cNvPr id="82" name="حبر 81">
                <a:extLst>
                  <a:ext uri="{FF2B5EF4-FFF2-40B4-BE49-F238E27FC236}">
                    <a16:creationId xmlns:a16="http://schemas.microsoft.com/office/drawing/2014/main" id="{37C14AF0-CEB6-42FD-ADE1-A0099493293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50108" y="4988734"/>
                <a:ext cx="1868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3" name="حبر 82">
                <a:extLst>
                  <a:ext uri="{FF2B5EF4-FFF2-40B4-BE49-F238E27FC236}">
                    <a16:creationId xmlns:a16="http://schemas.microsoft.com/office/drawing/2014/main" id="{60C0DB88-DA34-463D-96EF-936EC842FC25}"/>
                  </a:ext>
                </a:extLst>
              </p14:cNvPr>
              <p14:cNvContentPartPr/>
              <p14:nvPr/>
            </p14:nvContentPartPr>
            <p14:xfrm>
              <a:off x="2917348" y="5292214"/>
              <a:ext cx="151200" cy="36000"/>
            </p14:xfrm>
          </p:contentPart>
        </mc:Choice>
        <mc:Fallback>
          <p:pic>
            <p:nvPicPr>
              <p:cNvPr id="83" name="حبر 82">
                <a:extLst>
                  <a:ext uri="{FF2B5EF4-FFF2-40B4-BE49-F238E27FC236}">
                    <a16:creationId xmlns:a16="http://schemas.microsoft.com/office/drawing/2014/main" id="{60C0DB88-DA34-463D-96EF-936EC842FC2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99348" y="5256214"/>
                <a:ext cx="1868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4" name="حبر 83">
                <a:extLst>
                  <a:ext uri="{FF2B5EF4-FFF2-40B4-BE49-F238E27FC236}">
                    <a16:creationId xmlns:a16="http://schemas.microsoft.com/office/drawing/2014/main" id="{753B591E-11C3-40B9-B6BF-EE40E4AC750D}"/>
                  </a:ext>
                </a:extLst>
              </p14:cNvPr>
              <p14:cNvContentPartPr/>
              <p14:nvPr/>
            </p14:nvContentPartPr>
            <p14:xfrm>
              <a:off x="2735548" y="5489854"/>
              <a:ext cx="128160" cy="70560"/>
            </p14:xfrm>
          </p:contentPart>
        </mc:Choice>
        <mc:Fallback>
          <p:pic>
            <p:nvPicPr>
              <p:cNvPr id="84" name="حبر 83">
                <a:extLst>
                  <a:ext uri="{FF2B5EF4-FFF2-40B4-BE49-F238E27FC236}">
                    <a16:creationId xmlns:a16="http://schemas.microsoft.com/office/drawing/2014/main" id="{753B591E-11C3-40B9-B6BF-EE40E4AC75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17548" y="5453854"/>
                <a:ext cx="1638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5" name="حبر 84">
                <a:extLst>
                  <a:ext uri="{FF2B5EF4-FFF2-40B4-BE49-F238E27FC236}">
                    <a16:creationId xmlns:a16="http://schemas.microsoft.com/office/drawing/2014/main" id="{DBBD466A-55DB-41A2-B87D-3639E440DFC6}"/>
                  </a:ext>
                </a:extLst>
              </p14:cNvPr>
              <p14:cNvContentPartPr/>
              <p14:nvPr/>
            </p14:nvContentPartPr>
            <p14:xfrm>
              <a:off x="2485348" y="5513254"/>
              <a:ext cx="90360" cy="78480"/>
            </p14:xfrm>
          </p:contentPart>
        </mc:Choice>
        <mc:Fallback>
          <p:pic>
            <p:nvPicPr>
              <p:cNvPr id="85" name="حبر 84">
                <a:extLst>
                  <a:ext uri="{FF2B5EF4-FFF2-40B4-BE49-F238E27FC236}">
                    <a16:creationId xmlns:a16="http://schemas.microsoft.com/office/drawing/2014/main" id="{DBBD466A-55DB-41A2-B87D-3639E440DFC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67708" y="5477254"/>
                <a:ext cx="1260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6" name="حبر 85">
                <a:extLst>
                  <a:ext uri="{FF2B5EF4-FFF2-40B4-BE49-F238E27FC236}">
                    <a16:creationId xmlns:a16="http://schemas.microsoft.com/office/drawing/2014/main" id="{689CF378-1C28-4185-A718-E72B8D031D1D}"/>
                  </a:ext>
                </a:extLst>
              </p14:cNvPr>
              <p14:cNvContentPartPr/>
              <p14:nvPr/>
            </p14:nvContentPartPr>
            <p14:xfrm>
              <a:off x="2223268" y="5400934"/>
              <a:ext cx="127440" cy="101520"/>
            </p14:xfrm>
          </p:contentPart>
        </mc:Choice>
        <mc:Fallback>
          <p:pic>
            <p:nvPicPr>
              <p:cNvPr id="86" name="حبر 85">
                <a:extLst>
                  <a:ext uri="{FF2B5EF4-FFF2-40B4-BE49-F238E27FC236}">
                    <a16:creationId xmlns:a16="http://schemas.microsoft.com/office/drawing/2014/main" id="{689CF378-1C28-4185-A718-E72B8D031D1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05628" y="5365294"/>
                <a:ext cx="16308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58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" y="744600"/>
            <a:ext cx="1265930" cy="1012744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03246E1-4885-430F-A9AB-EDC0646CA0EA}"/>
              </a:ext>
            </a:extLst>
          </p:cNvPr>
          <p:cNvSpPr txBox="1"/>
          <p:nvPr/>
        </p:nvSpPr>
        <p:spPr>
          <a:xfrm>
            <a:off x="1618539" y="2307054"/>
            <a:ext cx="93116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أستعمل نماذج الكسور لأمثل الكسر ، ثم أكتب الكسر الدال على الأجزاء الملونة ، ثم أكتبه و أقرؤه.</a:t>
            </a:r>
          </a:p>
        </p:txBody>
      </p:sp>
      <p:graphicFrame>
        <p:nvGraphicFramePr>
          <p:cNvPr id="35" name="مخطط 34">
            <a:extLst>
              <a:ext uri="{FF2B5EF4-FFF2-40B4-BE49-F238E27FC236}">
                <a16:creationId xmlns:a16="http://schemas.microsoft.com/office/drawing/2014/main" id="{5DEE2271-44E0-4F3D-BDDD-7CFE9CC22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199435"/>
              </p:ext>
            </p:extLst>
          </p:nvPr>
        </p:nvGraphicFramePr>
        <p:xfrm>
          <a:off x="8637595" y="3004318"/>
          <a:ext cx="1563624" cy="116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2BE1F06-2C4B-4870-B763-14F40CF4B7CB}"/>
              </a:ext>
            </a:extLst>
          </p:cNvPr>
          <p:cNvGrpSpPr/>
          <p:nvPr/>
        </p:nvGrpSpPr>
        <p:grpSpPr>
          <a:xfrm>
            <a:off x="8100385" y="3034932"/>
            <a:ext cx="566928" cy="1042370"/>
            <a:chOff x="8177022" y="2083324"/>
            <a:chExt cx="566928" cy="1042370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597CA07B-2990-4D53-8F1B-F66D7E320180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E4709DED-4D1C-45A1-92EB-7754B4DABD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مستطيل 36">
              <a:extLst>
                <a:ext uri="{FF2B5EF4-FFF2-40B4-BE49-F238E27FC236}">
                  <a16:creationId xmlns:a16="http://schemas.microsoft.com/office/drawing/2014/main" id="{41E67CC9-C7EF-4B69-A0B8-B1F4F0C2E476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38" name="مخطط 37">
            <a:extLst>
              <a:ext uri="{FF2B5EF4-FFF2-40B4-BE49-F238E27FC236}">
                <a16:creationId xmlns:a16="http://schemas.microsoft.com/office/drawing/2014/main" id="{B085B1CB-7F81-42FE-A161-449A29ACB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382696"/>
              </p:ext>
            </p:extLst>
          </p:nvPr>
        </p:nvGraphicFramePr>
        <p:xfrm>
          <a:off x="5240716" y="3011549"/>
          <a:ext cx="1563624" cy="116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2C266C1-2502-4CB1-A757-89E3B0D4AF23}"/>
              </a:ext>
            </a:extLst>
          </p:cNvPr>
          <p:cNvGrpSpPr/>
          <p:nvPr/>
        </p:nvGrpSpPr>
        <p:grpSpPr>
          <a:xfrm>
            <a:off x="4712459" y="3073353"/>
            <a:ext cx="566928" cy="1042370"/>
            <a:chOff x="8177022" y="2083324"/>
            <a:chExt cx="566928" cy="1042370"/>
          </a:xfrm>
        </p:grpSpPr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9474F416-8BB6-4EAB-87A9-F67A1AF072B1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9EBCE25B-68AA-4F38-972A-F9B10353F0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DB51F735-E41F-4E2E-B18F-BF1F4A58FD03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43" name="مخطط 42">
            <a:extLst>
              <a:ext uri="{FF2B5EF4-FFF2-40B4-BE49-F238E27FC236}">
                <a16:creationId xmlns:a16="http://schemas.microsoft.com/office/drawing/2014/main" id="{F8886B5D-5982-4194-806C-AF6F7D8AA9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690704"/>
              </p:ext>
            </p:extLst>
          </p:nvPr>
        </p:nvGraphicFramePr>
        <p:xfrm>
          <a:off x="1938317" y="3034932"/>
          <a:ext cx="1563624" cy="116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87FC1E2-0A04-40F3-BE32-E327695E9254}"/>
              </a:ext>
            </a:extLst>
          </p:cNvPr>
          <p:cNvGrpSpPr/>
          <p:nvPr/>
        </p:nvGrpSpPr>
        <p:grpSpPr>
          <a:xfrm>
            <a:off x="1410060" y="3096736"/>
            <a:ext cx="566928" cy="1042370"/>
            <a:chOff x="8177022" y="2083324"/>
            <a:chExt cx="566928" cy="1042370"/>
          </a:xfrm>
        </p:grpSpPr>
        <p:sp>
          <p:nvSpPr>
            <p:cNvPr id="45" name="مستطيل 44">
              <a:extLst>
                <a:ext uri="{FF2B5EF4-FFF2-40B4-BE49-F238E27FC236}">
                  <a16:creationId xmlns:a16="http://schemas.microsoft.com/office/drawing/2014/main" id="{D559C1DC-D17D-49D0-AECE-114D9509033E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350CAEE2-980E-4FBB-9E5E-E986C07940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B6A1DFE7-699E-4DDD-91F4-95A228185105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445DA959-B8A6-41EC-A321-F2D16177624A}"/>
              </a:ext>
            </a:extLst>
          </p:cNvPr>
          <p:cNvSpPr/>
          <p:nvPr/>
        </p:nvSpPr>
        <p:spPr>
          <a:xfrm>
            <a:off x="10182238" y="2898970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55DD2443-92D1-4729-9DF5-E420632B0012}"/>
              </a:ext>
            </a:extLst>
          </p:cNvPr>
          <p:cNvSpPr/>
          <p:nvPr/>
        </p:nvSpPr>
        <p:spPr>
          <a:xfrm>
            <a:off x="6729173" y="2925580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0F6AB3DE-0C34-4E53-9FB0-FA548597ACB7}"/>
              </a:ext>
            </a:extLst>
          </p:cNvPr>
          <p:cNvSpPr/>
          <p:nvPr/>
        </p:nvSpPr>
        <p:spPr>
          <a:xfrm>
            <a:off x="3323072" y="2925580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CABC086-AFFD-4A90-8C20-25C7404C9BCA}"/>
              </a:ext>
            </a:extLst>
          </p:cNvPr>
          <p:cNvSpPr txBox="1"/>
          <p:nvPr/>
        </p:nvSpPr>
        <p:spPr>
          <a:xfrm>
            <a:off x="8052864" y="3075207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4369BFF-C1EE-4E3D-83D1-ABE863752390}"/>
              </a:ext>
            </a:extLst>
          </p:cNvPr>
          <p:cNvSpPr txBox="1"/>
          <p:nvPr/>
        </p:nvSpPr>
        <p:spPr>
          <a:xfrm>
            <a:off x="8044313" y="3624568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DA79BB7-5057-4DFD-956E-9A8DC4E2E31C}"/>
              </a:ext>
            </a:extLst>
          </p:cNvPr>
          <p:cNvSpPr txBox="1"/>
          <p:nvPr/>
        </p:nvSpPr>
        <p:spPr>
          <a:xfrm>
            <a:off x="4690994" y="3146570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9843806-48AA-49DA-8FF3-5EA52343BB0D}"/>
              </a:ext>
            </a:extLst>
          </p:cNvPr>
          <p:cNvSpPr txBox="1"/>
          <p:nvPr/>
        </p:nvSpPr>
        <p:spPr>
          <a:xfrm>
            <a:off x="4686655" y="3708215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E77B5748-8745-488E-8F99-783041E82DD0}"/>
              </a:ext>
            </a:extLst>
          </p:cNvPr>
          <p:cNvSpPr txBox="1"/>
          <p:nvPr/>
        </p:nvSpPr>
        <p:spPr>
          <a:xfrm>
            <a:off x="1395708" y="3114397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A8FBEFFA-031D-4327-AFEB-8FA6C645E754}"/>
              </a:ext>
            </a:extLst>
          </p:cNvPr>
          <p:cNvSpPr txBox="1"/>
          <p:nvPr/>
        </p:nvSpPr>
        <p:spPr>
          <a:xfrm>
            <a:off x="1368445" y="3724768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9E367089-5921-4BBD-9D9D-7B5F6BF2A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0872" y="1026331"/>
            <a:ext cx="1600694" cy="6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" y="744600"/>
            <a:ext cx="1265930" cy="1012744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9E367089-5921-4BBD-9D9D-7B5F6BF2A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0872" y="1026331"/>
            <a:ext cx="1600694" cy="664903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C245FB0-B9E1-4F1B-931B-D1DF346A4DE9}"/>
              </a:ext>
            </a:extLst>
          </p:cNvPr>
          <p:cNvSpPr txBox="1"/>
          <p:nvPr/>
        </p:nvSpPr>
        <p:spPr>
          <a:xfrm>
            <a:off x="5439424" y="1570534"/>
            <a:ext cx="40997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ألون الأجزاء التي تمثل الكسر المكتوب :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DCED126-1E3E-4A81-B77A-EE2D7622C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" y="2150828"/>
            <a:ext cx="9557658" cy="38938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7A6B2230-55A6-4125-83E7-6B7E0FC57427}"/>
                  </a:ext>
                </a:extLst>
              </p14:cNvPr>
              <p14:cNvContentPartPr/>
              <p14:nvPr/>
            </p14:nvContentPartPr>
            <p14:xfrm>
              <a:off x="8792010" y="2741426"/>
              <a:ext cx="139680" cy="9180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7A6B2230-55A6-4125-83E7-6B7E0FC574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74370" y="2705426"/>
                <a:ext cx="175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E7D0A0BF-B98D-4737-866D-C64023163D18}"/>
                  </a:ext>
                </a:extLst>
              </p14:cNvPr>
              <p14:cNvContentPartPr/>
              <p14:nvPr/>
            </p14:nvContentPartPr>
            <p14:xfrm>
              <a:off x="8857170" y="3134546"/>
              <a:ext cx="132840" cy="3420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E7D0A0BF-B98D-4737-866D-C64023163D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39530" y="3098906"/>
                <a:ext cx="1684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97B25355-0BA8-4219-B44C-0A5DA4632C1F}"/>
                  </a:ext>
                </a:extLst>
              </p14:cNvPr>
              <p14:cNvContentPartPr/>
              <p14:nvPr/>
            </p14:nvContentPartPr>
            <p14:xfrm>
              <a:off x="5480370" y="2530466"/>
              <a:ext cx="229320" cy="65880"/>
            </p14:xfrm>
          </p:contentPart>
        </mc:Choice>
        <mc:Fallback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97B25355-0BA8-4219-B44C-0A5DA4632C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62370" y="2494466"/>
                <a:ext cx="2649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71CA19A3-CB0D-4CD7-B053-AE0855C52108}"/>
                  </a:ext>
                </a:extLst>
              </p14:cNvPr>
              <p14:cNvContentPartPr/>
              <p14:nvPr/>
            </p14:nvContentPartPr>
            <p14:xfrm>
              <a:off x="5739930" y="2766986"/>
              <a:ext cx="187560" cy="15624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71CA19A3-CB0D-4CD7-B053-AE0855C521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1930" y="2731346"/>
                <a:ext cx="2232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9ED6DCCE-C957-4D67-8C15-68D631EFF4BD}"/>
                  </a:ext>
                </a:extLst>
              </p14:cNvPr>
              <p14:cNvContentPartPr/>
              <p14:nvPr/>
            </p14:nvContentPartPr>
            <p14:xfrm>
              <a:off x="5717610" y="3118346"/>
              <a:ext cx="226080" cy="117360"/>
            </p14:xfrm>
          </p:contentPart>
        </mc:Choice>
        <mc:Fallback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9ED6DCCE-C957-4D67-8C15-68D631EFF4B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99970" y="3082706"/>
                <a:ext cx="2617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92B6D775-AAB0-4714-990F-7AD626ECD06F}"/>
                  </a:ext>
                </a:extLst>
              </p14:cNvPr>
              <p14:cNvContentPartPr/>
              <p14:nvPr/>
            </p14:nvContentPartPr>
            <p14:xfrm>
              <a:off x="3836970" y="3400226"/>
              <a:ext cx="79560" cy="103680"/>
            </p14:xfrm>
          </p:contentPart>
        </mc:Choice>
        <mc:Fallback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92B6D775-AAB0-4714-990F-7AD626ECD0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18970" y="3364586"/>
                <a:ext cx="1152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D66B95CC-1921-4494-A82D-EE65EBC35D38}"/>
                  </a:ext>
                </a:extLst>
              </p14:cNvPr>
              <p14:cNvContentPartPr/>
              <p14:nvPr/>
            </p14:nvContentPartPr>
            <p14:xfrm>
              <a:off x="3582810" y="3420386"/>
              <a:ext cx="70560" cy="162720"/>
            </p14:xfrm>
          </p:contentPart>
        </mc:Choice>
        <mc:Fallback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D66B95CC-1921-4494-A82D-EE65EBC35D3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64810" y="3384386"/>
                <a:ext cx="1062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C541EC14-29D9-44AB-A16B-AA788D613533}"/>
                  </a:ext>
                </a:extLst>
              </p14:cNvPr>
              <p14:cNvContentPartPr/>
              <p14:nvPr/>
            </p14:nvContentPartPr>
            <p14:xfrm>
              <a:off x="9235170" y="4634666"/>
              <a:ext cx="137520" cy="100440"/>
            </p14:xfrm>
          </p:contentPart>
        </mc:Choice>
        <mc:Fallback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C541EC14-29D9-44AB-A16B-AA788D6135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17530" y="4599026"/>
                <a:ext cx="173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EA9E425D-886E-4B9A-82E8-59E916A552B3}"/>
                  </a:ext>
                </a:extLst>
              </p14:cNvPr>
              <p14:cNvContentPartPr/>
              <p14:nvPr/>
            </p14:nvContentPartPr>
            <p14:xfrm>
              <a:off x="8656650" y="4685786"/>
              <a:ext cx="144360" cy="141840"/>
            </p14:xfrm>
          </p:contentPart>
        </mc:Choice>
        <mc:Fallback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EA9E425D-886E-4B9A-82E8-59E916A552B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39010" y="4649786"/>
                <a:ext cx="1800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21B7DF36-D531-4309-83C0-CA50FD173FCF}"/>
                  </a:ext>
                </a:extLst>
              </p14:cNvPr>
              <p14:cNvContentPartPr/>
              <p14:nvPr/>
            </p14:nvContentPartPr>
            <p14:xfrm>
              <a:off x="8145090" y="4636826"/>
              <a:ext cx="190800" cy="244440"/>
            </p14:xfrm>
          </p:contentPart>
        </mc:Choice>
        <mc:Fallback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21B7DF36-D531-4309-83C0-CA50FD173FC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27090" y="4600826"/>
                <a:ext cx="22644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0110163A-889B-4B7E-9217-BE5713816C1F}"/>
                  </a:ext>
                </a:extLst>
              </p14:cNvPr>
              <p14:cNvContentPartPr/>
              <p14:nvPr/>
            </p14:nvContentPartPr>
            <p14:xfrm>
              <a:off x="7520490" y="4636826"/>
              <a:ext cx="223920" cy="156240"/>
            </p14:xfrm>
          </p:contentPart>
        </mc:Choice>
        <mc:Fallback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0110163A-889B-4B7E-9217-BE5713816C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02850" y="4600826"/>
                <a:ext cx="259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63E0D7AC-4164-457E-97DE-3BDFF146C600}"/>
                  </a:ext>
                </a:extLst>
              </p14:cNvPr>
              <p14:cNvContentPartPr/>
              <p14:nvPr/>
            </p14:nvContentPartPr>
            <p14:xfrm>
              <a:off x="9184050" y="5200586"/>
              <a:ext cx="199440" cy="205200"/>
            </p14:xfrm>
          </p:contentPart>
        </mc:Choice>
        <mc:Fallback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63E0D7AC-4164-457E-97DE-3BDFF146C60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66410" y="5164586"/>
                <a:ext cx="2350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F3EED301-E36B-455C-BC6F-63FE80FE1E48}"/>
                  </a:ext>
                </a:extLst>
              </p14:cNvPr>
              <p14:cNvContentPartPr/>
              <p14:nvPr/>
            </p14:nvContentPartPr>
            <p14:xfrm>
              <a:off x="8633970" y="5257106"/>
              <a:ext cx="172800" cy="10224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F3EED301-E36B-455C-BC6F-63FE80FE1E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615970" y="5221466"/>
                <a:ext cx="2084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4AD73CE0-1AAB-450E-A040-DB07836DCFF1}"/>
                  </a:ext>
                </a:extLst>
              </p14:cNvPr>
              <p14:cNvContentPartPr/>
              <p14:nvPr/>
            </p14:nvContentPartPr>
            <p14:xfrm>
              <a:off x="8170290" y="5240906"/>
              <a:ext cx="280800" cy="15696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4AD73CE0-1AAB-450E-A040-DB07836DCFF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52290" y="5205266"/>
                <a:ext cx="3164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E87E670F-5BDB-44FE-8090-E83F8766D44A}"/>
                  </a:ext>
                </a:extLst>
              </p14:cNvPr>
              <p14:cNvContentPartPr/>
              <p14:nvPr/>
            </p14:nvContentPartPr>
            <p14:xfrm>
              <a:off x="5012730" y="4714226"/>
              <a:ext cx="226080" cy="13536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E87E670F-5BDB-44FE-8090-E83F8766D44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94730" y="4678586"/>
                <a:ext cx="2617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88AB68DE-62FD-47B2-8015-3B6FC57B947D}"/>
                  </a:ext>
                </a:extLst>
              </p14:cNvPr>
              <p14:cNvContentPartPr/>
              <p14:nvPr/>
            </p14:nvContentPartPr>
            <p14:xfrm>
              <a:off x="5614290" y="4677866"/>
              <a:ext cx="189000" cy="13644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88AB68DE-62FD-47B2-8015-3B6FC57B947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96650" y="4642226"/>
                <a:ext cx="2246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75EE2E80-8E07-4821-A4D8-9DEFE0340A52}"/>
                  </a:ext>
                </a:extLst>
              </p14:cNvPr>
              <p14:cNvContentPartPr/>
              <p14:nvPr/>
            </p14:nvContentPartPr>
            <p14:xfrm>
              <a:off x="2163330" y="4579586"/>
              <a:ext cx="157320" cy="18936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75EE2E80-8E07-4821-A4D8-9DEFE0340A5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45330" y="4543946"/>
                <a:ext cx="192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E422BF7F-E058-452D-BB71-9F90BF9AECC5}"/>
                  </a:ext>
                </a:extLst>
              </p14:cNvPr>
              <p14:cNvContentPartPr/>
              <p14:nvPr/>
            </p14:nvContentPartPr>
            <p14:xfrm>
              <a:off x="2544930" y="4578506"/>
              <a:ext cx="131040" cy="17064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E422BF7F-E058-452D-BB71-9F90BF9AEC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26930" y="4542866"/>
                <a:ext cx="1666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3D20A6AB-3DC4-4D23-8FA1-F112FB2E142A}"/>
                  </a:ext>
                </a:extLst>
              </p14:cNvPr>
              <p14:cNvContentPartPr/>
              <p14:nvPr/>
            </p14:nvContentPartPr>
            <p14:xfrm>
              <a:off x="2745810" y="4840946"/>
              <a:ext cx="234360" cy="9108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3D20A6AB-3DC4-4D23-8FA1-F112FB2E142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27810" y="4804946"/>
                <a:ext cx="27000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7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81D45F47-9C20-48E8-AC52-651DE41EA89E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التقويم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E12434E3-E6D3-4FC1-9A6C-DD9805CDDE81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2" name="صورة 51" descr="صورة تحتوي على نص, إلكترونيات, كمبيوتر, كمبيوتر محمول&#10;&#10;تم إنشاء الوصف تلقائياً">
            <a:extLst>
              <a:ext uri="{FF2B5EF4-FFF2-40B4-BE49-F238E27FC236}">
                <a16:creationId xmlns:a16="http://schemas.microsoft.com/office/drawing/2014/main" id="{03070CAB-BB52-43FB-BE5B-7CE7EEE9C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67" y="1203913"/>
            <a:ext cx="8370784" cy="4708566"/>
          </a:xfrm>
          <a:prstGeom prst="rect">
            <a:avLst/>
          </a:prstGeom>
        </p:spPr>
      </p:pic>
      <p:sp>
        <p:nvSpPr>
          <p:cNvPr id="53" name="مستطيل 52">
            <a:extLst>
              <a:ext uri="{FF2B5EF4-FFF2-40B4-BE49-F238E27FC236}">
                <a16:creationId xmlns:a16="http://schemas.microsoft.com/office/drawing/2014/main" id="{CD818201-2897-4F79-AE7B-F05EE9CE1D56}"/>
              </a:ext>
            </a:extLst>
          </p:cNvPr>
          <p:cNvSpPr/>
          <p:nvPr/>
        </p:nvSpPr>
        <p:spPr>
          <a:xfrm>
            <a:off x="3801554" y="1883502"/>
            <a:ext cx="4887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في المنصة</a:t>
            </a:r>
          </a:p>
        </p:txBody>
      </p:sp>
      <p:pic>
        <p:nvPicPr>
          <p:cNvPr id="54" name="صورة 5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1350009-EF59-4EFF-9BBF-B65A1CEEB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6" y="2097531"/>
            <a:ext cx="3440220" cy="32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197</Words>
  <Application>Microsoft Office PowerPoint</Application>
  <PresentationFormat>شاشة عريضة</PresentationFormat>
  <Paragraphs>60</Paragraphs>
  <Slides>8</Slides>
  <Notes>0</Notes>
  <HiddenSlides>8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4</cp:revision>
  <dcterms:created xsi:type="dcterms:W3CDTF">2022-02-13T21:27:29Z</dcterms:created>
  <dcterms:modified xsi:type="dcterms:W3CDTF">2022-02-14T19:51:00Z</dcterms:modified>
</cp:coreProperties>
</file>