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9F719C-5550-419E-A122-85BD1FA31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5A2A97-0135-42EF-9F6F-8D9B3608D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F800F8-242B-40AC-AF19-FBAF24E0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AFF-8D37-48DF-BCE3-27B50AFC8759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C2E68D-EBC9-43E1-BB34-FEE73704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816455-44CC-4B18-943C-4F5833E3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E204-3D34-4205-8FAC-8F38AFFED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392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E03529-07E5-47B1-BF8C-00272D6E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25AD4AE-945B-425E-BA53-3430342FC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1D374C-08AC-42BC-8B11-C92DFB4C2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AFF-8D37-48DF-BCE3-27B50AFC8759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3A0AFC-A19E-4520-8057-D4F63895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4F7F9A-147C-476E-8CBA-06FBB71D4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E204-3D34-4205-8FAC-8F38AFFED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551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E7720FA-10C1-45CB-9294-A93C8B6A8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70F044F-6FB9-44CB-BB21-2CC2FFDAA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4EB5BC-6ECE-4F4E-9D2B-07CBB4A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AFF-8D37-48DF-BCE3-27B50AFC8759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748A7F-4320-4E61-BE69-6B058C1B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7E7D0D-A521-4E85-BFCE-08E33105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E204-3D34-4205-8FAC-8F38AFFED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30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9B8626-8BFD-44E4-9E34-8570A51E0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23B31A-371C-421C-8826-5F9A4D318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4769A0-E38E-4D45-89D9-A73B2137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AFF-8D37-48DF-BCE3-27B50AFC8759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A9B123-CAE7-46CA-92D7-A0EB4B45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9EB8ECF-8161-4ABB-9A1C-FF07F2D0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E204-3D34-4205-8FAC-8F38AFFED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724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BC391A-AE27-41B9-8674-EF4ED99F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53C3D70-5014-4BF0-9DF3-8C2CC5133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CB9A94-1E63-449C-B940-F0175B31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AFF-8D37-48DF-BCE3-27B50AFC8759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95D491C-567E-46E0-9BA2-8F533100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CF446B-01B7-445C-8B9C-29239D0E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E204-3D34-4205-8FAC-8F38AFFED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099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5ED26A-EC96-40AB-AC62-A8FA40BF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55C0900-E6D6-44C0-9111-A1384BDCF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78C62FD-D431-4EBC-98D4-5FA27C557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4FA535B-1197-4129-AC8E-69420567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AFF-8D37-48DF-BCE3-27B50AFC8759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7D25A6-0A86-499E-B4C9-313AEBBF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8EFF844-38E0-4ABD-A41A-D698CB6A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E204-3D34-4205-8FAC-8F38AFFED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67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02A071-8A65-4711-BBB4-077E9D64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0C01E8E-D49E-4211-9F25-D32A804F3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C8026D-B73C-4272-B970-DF0192E1A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E28EB76-A30A-4D87-A8D1-2926854A5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D139A07-F8E0-4FCB-A14A-830DD99F9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99E68E7-F4BD-47E7-ABC5-3C57B7B5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AFF-8D37-48DF-BCE3-27B50AFC8759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F38AB04-F9CE-49F9-B4F1-5AC041F7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1C00B4A-8273-432E-AFB7-E6B733DD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E204-3D34-4205-8FAC-8F38AFFED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629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5D95E0-3CC6-4629-9EF2-620C67514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D77E75A-B678-44DF-B8ED-79C8CD214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AFF-8D37-48DF-BCE3-27B50AFC8759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8056734-C09C-4C98-9B04-7EB2EF3AA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EB7E4DA-F84E-4674-BFB0-6EFE9AC3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E204-3D34-4205-8FAC-8F38AFFED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314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CA93217-8F67-4879-9CC0-7CB07472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AFF-8D37-48DF-BCE3-27B50AFC8759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3BEF654-FD59-4E8A-AEF2-58EC3A75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ADD1BB5-C142-46BA-AF9D-53816B15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E204-3D34-4205-8FAC-8F38AFFED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817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DABB1F-AB48-4397-8B42-F69997BA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03E3B2-FDC5-41A6-A2AE-6E64E9E42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8A87BD2-2620-450C-B6E3-88D5F1D51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D89BF-F078-4E94-AAF8-DCFD7521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AFF-8D37-48DF-BCE3-27B50AFC8759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8AE5015-EB41-4A3A-8D0E-6F5E226C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C2784A-C029-4A7F-85BA-DDB49F26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E204-3D34-4205-8FAC-8F38AFFED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631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BD592A-6D50-4822-BE7C-E154A150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849FDAA-F8F2-44E5-9296-7477D0B06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F477344-956F-4AFB-88A4-5B90EC46C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A01AEA-8F8D-4614-81DB-6BC95A5D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AFF-8D37-48DF-BCE3-27B50AFC8759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5E8F85-694A-4D11-AC70-81BA0CBB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740CD3A-850A-48B2-B810-C06EEB74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E204-3D34-4205-8FAC-8F38AFFED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441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F04AF0C-8781-4D5B-B9AB-11FF2D83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DA0C7AB-7287-4EBE-B773-23B1A470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6F365F-6016-418F-A3A4-34449CE02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58AFF-8D37-48DF-BCE3-27B50AFC8759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B2598D-97F8-4A29-B079-9B9553FBD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9DD132-4979-4E31-B818-A0F837E3A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E204-3D34-4205-8FAC-8F38AFFED0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993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apps.mathlearningcenter.org/number-pieces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apps.mathlearningcenter.org/number-pieces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3F44856-0571-49E2-8B23-53CA4EBFF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D6DBAD0-062D-41DF-9CE8-D9BB367AC236}"/>
              </a:ext>
            </a:extLst>
          </p:cNvPr>
          <p:cNvSpPr txBox="1"/>
          <p:nvPr/>
        </p:nvSpPr>
        <p:spPr>
          <a:xfrm>
            <a:off x="6920596" y="1694824"/>
            <a:ext cx="3783351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الرابع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03356BC-60EA-4469-AACD-13B8A8CD88B8}"/>
              </a:ext>
            </a:extLst>
          </p:cNvPr>
          <p:cNvSpPr txBox="1"/>
          <p:nvPr/>
        </p:nvSpPr>
        <p:spPr>
          <a:xfrm>
            <a:off x="3992116" y="5153073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84E8F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C44EE61-2506-4278-B339-3E7DD2C2FB21}"/>
              </a:ext>
            </a:extLst>
          </p:cNvPr>
          <p:cNvSpPr txBox="1"/>
          <p:nvPr/>
        </p:nvSpPr>
        <p:spPr>
          <a:xfrm>
            <a:off x="4408071" y="828139"/>
            <a:ext cx="3107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6D6363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 </a:t>
            </a:r>
          </a:p>
        </p:txBody>
      </p:sp>
    </p:spTree>
    <p:extLst>
      <p:ext uri="{BB962C8B-B14F-4D97-AF65-F5344CB8AC3E}">
        <p14:creationId xmlns:p14="http://schemas.microsoft.com/office/powerpoint/2010/main" val="139130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57C02C3-26E5-431A-A390-D6BE5F4B9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9FEC5E0-06DB-4273-84E9-37BB704FFA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0" t="47500" r="1563" b="8881"/>
          <a:stretch/>
        </p:blipFill>
        <p:spPr>
          <a:xfrm>
            <a:off x="6588918" y="1961068"/>
            <a:ext cx="4582717" cy="2991391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B31E3C1-D8F7-4B4B-91CE-8B28A7F71E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49020" r="54297"/>
          <a:stretch/>
        </p:blipFill>
        <p:spPr>
          <a:xfrm>
            <a:off x="1298673" y="2326491"/>
            <a:ext cx="4765477" cy="3496216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1BADD70-987F-4708-9DEE-4505A0F6D8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" t="13610" r="62412" b="39585"/>
          <a:stretch/>
        </p:blipFill>
        <p:spPr>
          <a:xfrm>
            <a:off x="3348782" y="237043"/>
            <a:ext cx="3958828" cy="3209926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D94EDC6-8A6C-4082-88FC-951AF67C3546}"/>
              </a:ext>
            </a:extLst>
          </p:cNvPr>
          <p:cNvSpPr txBox="1"/>
          <p:nvPr/>
        </p:nvSpPr>
        <p:spPr>
          <a:xfrm>
            <a:off x="7982761" y="353794"/>
            <a:ext cx="3107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0984ACB-7DE6-47F4-AF6B-CF4560CFA23B}"/>
              </a:ext>
            </a:extLst>
          </p:cNvPr>
          <p:cNvSpPr txBox="1"/>
          <p:nvPr/>
        </p:nvSpPr>
        <p:spPr>
          <a:xfrm>
            <a:off x="7686674" y="987664"/>
            <a:ext cx="33260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أوجدي ناتج الضرب ؟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DCB5F9A-22AA-4B37-B5B8-04AD6640E09B}"/>
              </a:ext>
            </a:extLst>
          </p:cNvPr>
          <p:cNvSpPr txBox="1"/>
          <p:nvPr/>
        </p:nvSpPr>
        <p:spPr>
          <a:xfrm>
            <a:off x="7814275" y="3148936"/>
            <a:ext cx="193552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1×97 =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452EB55-139A-4496-9495-26E15E60E97C}"/>
              </a:ext>
            </a:extLst>
          </p:cNvPr>
          <p:cNvSpPr txBox="1"/>
          <p:nvPr/>
        </p:nvSpPr>
        <p:spPr>
          <a:xfrm>
            <a:off x="2523149" y="3733801"/>
            <a:ext cx="193552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2×14=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4FB2DC4-D56E-44E1-BD98-B908DF843CD0}"/>
              </a:ext>
            </a:extLst>
          </p:cNvPr>
          <p:cNvSpPr txBox="1"/>
          <p:nvPr/>
        </p:nvSpPr>
        <p:spPr>
          <a:xfrm>
            <a:off x="4172553" y="1402621"/>
            <a:ext cx="193552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srgbClr val="00508F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4 × 22=</a:t>
            </a:r>
          </a:p>
        </p:txBody>
      </p:sp>
    </p:spTree>
    <p:extLst>
      <p:ext uri="{BB962C8B-B14F-4D97-AF65-F5344CB8AC3E}">
        <p14:creationId xmlns:p14="http://schemas.microsoft.com/office/powerpoint/2010/main" val="11574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3F44856-0571-49E2-8B23-53CA4EBFF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11A3385-7E8F-45C0-897E-1AD160626732}"/>
              </a:ext>
            </a:extLst>
          </p:cNvPr>
          <p:cNvSpPr txBox="1"/>
          <p:nvPr/>
        </p:nvSpPr>
        <p:spPr>
          <a:xfrm>
            <a:off x="4277981" y="681987"/>
            <a:ext cx="31077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sng" strike="noStrike" kern="1200" cap="none" spc="0" normalizeH="0" baseline="0" noProof="0" dirty="0">
                <a:ln>
                  <a:noFill/>
                </a:ln>
                <a:solidFill>
                  <a:srgbClr val="33A9AC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1FC3160-83BE-4250-A842-ACB03DE7CC9A}"/>
              </a:ext>
            </a:extLst>
          </p:cNvPr>
          <p:cNvSpPr txBox="1"/>
          <p:nvPr/>
        </p:nvSpPr>
        <p:spPr>
          <a:xfrm>
            <a:off x="1822694" y="1647422"/>
            <a:ext cx="88480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استكشاف ضرب عدد من رقمين في عدد من رقم واحد مع إعادة التجميع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5A5FB0C-CB3E-4E21-9389-96C7F344CE6A}"/>
              </a:ext>
            </a:extLst>
          </p:cNvPr>
          <p:cNvSpPr txBox="1"/>
          <p:nvPr/>
        </p:nvSpPr>
        <p:spPr>
          <a:xfrm>
            <a:off x="4656535" y="2612857"/>
            <a:ext cx="31804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sng" strike="noStrike" kern="1200" cap="none" spc="0" normalizeH="0" baseline="0" noProof="0" dirty="0">
                <a:ln>
                  <a:noFill/>
                </a:ln>
                <a:solidFill>
                  <a:srgbClr val="33A9AC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فكرة الدرس</a:t>
            </a:r>
            <a:endParaRPr kumimoji="0" lang="ar-SA" sz="6600" b="1" i="0" u="sng" strike="noStrike" kern="1200" cap="none" spc="0" normalizeH="0" baseline="0" noProof="0" dirty="0">
              <a:ln>
                <a:noFill/>
              </a:ln>
              <a:solidFill>
                <a:srgbClr val="33A9AC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B9BE699-E08C-4718-8066-3917897F40BB}"/>
              </a:ext>
            </a:extLst>
          </p:cNvPr>
          <p:cNvSpPr txBox="1"/>
          <p:nvPr/>
        </p:nvSpPr>
        <p:spPr>
          <a:xfrm>
            <a:off x="2349862" y="3333661"/>
            <a:ext cx="763948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أستعمل النماذج لأستكشف حاصل ضرب عدد من رقمين في عدد من رقم واحد مع إعادة التجميع 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502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57C02C3-26E5-431A-A390-D6BE5F4B9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46C20A6-7520-4FEA-AE2C-9B1F7474E167}"/>
              </a:ext>
            </a:extLst>
          </p:cNvPr>
          <p:cNvSpPr txBox="1"/>
          <p:nvPr/>
        </p:nvSpPr>
        <p:spPr>
          <a:xfrm>
            <a:off x="5429250" y="363318"/>
            <a:ext cx="56099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إعادة التجميع / هو تجزئة عدد ما لكتابته بصورة أخرى 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7BD5A34-399A-4287-AED8-307695652B4D}"/>
              </a:ext>
            </a:extLst>
          </p:cNvPr>
          <p:cNvSpPr txBox="1"/>
          <p:nvPr/>
        </p:nvSpPr>
        <p:spPr>
          <a:xfrm>
            <a:off x="1695450" y="863052"/>
            <a:ext cx="93437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إننا نحتاج إلى إعادة التجميع عندما نجمع ، كذلك نحتاج إعادة التجميع عندما نضرب 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57D1930-A2B4-44A4-9327-02E2F3F3F2CF}"/>
              </a:ext>
            </a:extLst>
          </p:cNvPr>
          <p:cNvSpPr txBox="1"/>
          <p:nvPr/>
        </p:nvSpPr>
        <p:spPr>
          <a:xfrm>
            <a:off x="8410812" y="1515728"/>
            <a:ext cx="27608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أوجد الناتج : 2 × 16 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7" name="فقاعة الكلام: بيضاوية 26">
            <a:extLst>
              <a:ext uri="{FF2B5EF4-FFF2-40B4-BE49-F238E27FC236}">
                <a16:creationId xmlns:a16="http://schemas.microsoft.com/office/drawing/2014/main" id="{62015F30-D999-433B-A851-F2E1D9A5C4D5}"/>
              </a:ext>
            </a:extLst>
          </p:cNvPr>
          <p:cNvSpPr/>
          <p:nvPr/>
        </p:nvSpPr>
        <p:spPr>
          <a:xfrm>
            <a:off x="8165455" y="2276650"/>
            <a:ext cx="2857552" cy="519351"/>
          </a:xfrm>
          <a:custGeom>
            <a:avLst/>
            <a:gdLst>
              <a:gd name="connsiteX0" fmla="*/ -216660 w 2857552"/>
              <a:gd name="connsiteY0" fmla="*/ 372645 h 519351"/>
              <a:gd name="connsiteX1" fmla="*/ 20403 w 2857552"/>
              <a:gd name="connsiteY1" fmla="*/ 303403 h 519351"/>
              <a:gd name="connsiteX2" fmla="*/ 1415465 w 2857552"/>
              <a:gd name="connsiteY2" fmla="*/ 11 h 519351"/>
              <a:gd name="connsiteX3" fmla="*/ 2758317 w 2857552"/>
              <a:gd name="connsiteY3" fmla="*/ 164588 h 519351"/>
              <a:gd name="connsiteX4" fmla="*/ 1452621 w 2857552"/>
              <a:gd name="connsiteY4" fmla="*/ 519315 h 519351"/>
              <a:gd name="connsiteX5" fmla="*/ 213084 w 2857552"/>
              <a:gd name="connsiteY5" fmla="*/ 396106 h 519351"/>
              <a:gd name="connsiteX6" fmla="*/ -216660 w 2857552"/>
              <a:gd name="connsiteY6" fmla="*/ 372645 h 51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552" h="519351" fill="none" extrusionOk="0">
                <a:moveTo>
                  <a:pt x="-216660" y="372645"/>
                </a:moveTo>
                <a:cubicBezTo>
                  <a:pt x="-115647" y="340989"/>
                  <a:pt x="-54806" y="327068"/>
                  <a:pt x="20403" y="303403"/>
                </a:cubicBezTo>
                <a:cubicBezTo>
                  <a:pt x="-125460" y="161716"/>
                  <a:pt x="589004" y="-155310"/>
                  <a:pt x="1415465" y="11"/>
                </a:cubicBezTo>
                <a:cubicBezTo>
                  <a:pt x="2014461" y="-18772"/>
                  <a:pt x="2511177" y="113088"/>
                  <a:pt x="2758317" y="164588"/>
                </a:cubicBezTo>
                <a:cubicBezTo>
                  <a:pt x="3185617" y="244782"/>
                  <a:pt x="2513791" y="558138"/>
                  <a:pt x="1452621" y="519315"/>
                </a:cubicBezTo>
                <a:cubicBezTo>
                  <a:pt x="955022" y="506016"/>
                  <a:pt x="489332" y="480618"/>
                  <a:pt x="213084" y="396106"/>
                </a:cubicBezTo>
                <a:cubicBezTo>
                  <a:pt x="-147" y="397994"/>
                  <a:pt x="-91451" y="376392"/>
                  <a:pt x="-216660" y="372645"/>
                </a:cubicBezTo>
                <a:close/>
              </a:path>
              <a:path w="2857552" h="519351" stroke="0" extrusionOk="0">
                <a:moveTo>
                  <a:pt x="-216660" y="372645"/>
                </a:moveTo>
                <a:cubicBezTo>
                  <a:pt x="-164028" y="359152"/>
                  <a:pt x="-34560" y="326373"/>
                  <a:pt x="20403" y="303403"/>
                </a:cubicBezTo>
                <a:cubicBezTo>
                  <a:pt x="-141383" y="111530"/>
                  <a:pt x="561317" y="34558"/>
                  <a:pt x="1415465" y="11"/>
                </a:cubicBezTo>
                <a:cubicBezTo>
                  <a:pt x="2005143" y="31837"/>
                  <a:pt x="2526136" y="57685"/>
                  <a:pt x="2758317" y="164588"/>
                </a:cubicBezTo>
                <a:cubicBezTo>
                  <a:pt x="3088231" y="466870"/>
                  <a:pt x="2487443" y="384706"/>
                  <a:pt x="1452621" y="519315"/>
                </a:cubicBezTo>
                <a:cubicBezTo>
                  <a:pt x="954136" y="513312"/>
                  <a:pt x="452207" y="471515"/>
                  <a:pt x="213084" y="396106"/>
                </a:cubicBezTo>
                <a:cubicBezTo>
                  <a:pt x="7087" y="376247"/>
                  <a:pt x="-71606" y="377339"/>
                  <a:pt x="-216660" y="3726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57582"/>
                      <a:gd name="adj2" fmla="val 2175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الخطوة الأولى /أعمل نموذجاً</a:t>
            </a:r>
            <a:endParaRPr kumimoji="0" lang="ar-SA" sz="32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BED45B76-3F6E-45A9-94C3-CAF420E0C579}"/>
              </a:ext>
            </a:extLst>
          </p:cNvPr>
          <p:cNvGrpSpPr/>
          <p:nvPr/>
        </p:nvGrpSpPr>
        <p:grpSpPr>
          <a:xfrm>
            <a:off x="7189302" y="2007003"/>
            <a:ext cx="213156" cy="1543690"/>
            <a:chOff x="3278249" y="1981640"/>
            <a:chExt cx="213156" cy="1543690"/>
          </a:xfrm>
        </p:grpSpPr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DE4B8861-F761-4D3A-8672-3E9D33EECAD5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8A395893-6879-4A2E-8FC1-229CCDCB5FC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98E1B8B2-3C00-4F74-B9A9-D23D608F817E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E28C0345-5384-4B50-83A7-3BC3D0CFB7C8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8275C124-294B-49C2-A24F-C759FB9DA46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1D9D0EE3-DC3A-48BB-A8B9-6CA60875DD0F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131B1992-E53A-4811-B8EF-3ADACE71A4A2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5920B2CF-F5DF-4948-A970-C671862D5F5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00C34A17-A0B2-48B5-BD22-7421D93BCAE0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8AF8C290-5764-4586-898F-6D5712799F9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" name="مكعب 38">
            <a:extLst>
              <a:ext uri="{FF2B5EF4-FFF2-40B4-BE49-F238E27FC236}">
                <a16:creationId xmlns:a16="http://schemas.microsoft.com/office/drawing/2014/main" id="{4F52133B-0AAB-462A-BC35-3F290C4B1E3F}"/>
              </a:ext>
            </a:extLst>
          </p:cNvPr>
          <p:cNvSpPr/>
          <p:nvPr/>
        </p:nvSpPr>
        <p:spPr>
          <a:xfrm flipH="1">
            <a:off x="7517949" y="201896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كعب 39">
            <a:extLst>
              <a:ext uri="{FF2B5EF4-FFF2-40B4-BE49-F238E27FC236}">
                <a16:creationId xmlns:a16="http://schemas.microsoft.com/office/drawing/2014/main" id="{814D6D09-02D8-43B8-90AB-40E8B014571F}"/>
              </a:ext>
            </a:extLst>
          </p:cNvPr>
          <p:cNvSpPr/>
          <p:nvPr/>
        </p:nvSpPr>
        <p:spPr>
          <a:xfrm flipH="1">
            <a:off x="7517949" y="301615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كعب 40">
            <a:extLst>
              <a:ext uri="{FF2B5EF4-FFF2-40B4-BE49-F238E27FC236}">
                <a16:creationId xmlns:a16="http://schemas.microsoft.com/office/drawing/2014/main" id="{69917E63-E468-449A-BACE-C33A4CA619DC}"/>
              </a:ext>
            </a:extLst>
          </p:cNvPr>
          <p:cNvSpPr/>
          <p:nvPr/>
        </p:nvSpPr>
        <p:spPr>
          <a:xfrm flipH="1">
            <a:off x="7527493" y="226996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كعب 42">
            <a:extLst>
              <a:ext uri="{FF2B5EF4-FFF2-40B4-BE49-F238E27FC236}">
                <a16:creationId xmlns:a16="http://schemas.microsoft.com/office/drawing/2014/main" id="{2E696706-E652-4980-99F7-69C99BDFED0D}"/>
              </a:ext>
            </a:extLst>
          </p:cNvPr>
          <p:cNvSpPr/>
          <p:nvPr/>
        </p:nvSpPr>
        <p:spPr>
          <a:xfrm flipH="1">
            <a:off x="7527493" y="276494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كعب 43">
            <a:extLst>
              <a:ext uri="{FF2B5EF4-FFF2-40B4-BE49-F238E27FC236}">
                <a16:creationId xmlns:a16="http://schemas.microsoft.com/office/drawing/2014/main" id="{CCE39822-6B08-4DC1-BF44-A878C82C2109}"/>
              </a:ext>
            </a:extLst>
          </p:cNvPr>
          <p:cNvSpPr/>
          <p:nvPr/>
        </p:nvSpPr>
        <p:spPr>
          <a:xfrm flipH="1">
            <a:off x="7517949" y="250089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كعب 44">
            <a:extLst>
              <a:ext uri="{FF2B5EF4-FFF2-40B4-BE49-F238E27FC236}">
                <a16:creationId xmlns:a16="http://schemas.microsoft.com/office/drawing/2014/main" id="{DD956FDA-7E16-47F5-BF05-2A36BF9938EA}"/>
              </a:ext>
            </a:extLst>
          </p:cNvPr>
          <p:cNvSpPr/>
          <p:nvPr/>
        </p:nvSpPr>
        <p:spPr>
          <a:xfrm flipH="1">
            <a:off x="7527493" y="328019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3092E05D-37BC-4501-B37E-1F00EED3A0B0}"/>
              </a:ext>
            </a:extLst>
          </p:cNvPr>
          <p:cNvGrpSpPr/>
          <p:nvPr/>
        </p:nvGrpSpPr>
        <p:grpSpPr>
          <a:xfrm>
            <a:off x="6373890" y="2007003"/>
            <a:ext cx="213156" cy="1543690"/>
            <a:chOff x="3278249" y="1981640"/>
            <a:chExt cx="213156" cy="1543690"/>
          </a:xfrm>
        </p:grpSpPr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CBE5BB17-2B1E-42BD-A507-7CD217F0B05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94B6F4C0-DCA6-4DFE-8ABA-7DCEC51317C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مكعب 53">
              <a:extLst>
                <a:ext uri="{FF2B5EF4-FFF2-40B4-BE49-F238E27FC236}">
                  <a16:creationId xmlns:a16="http://schemas.microsoft.com/office/drawing/2014/main" id="{3BC08E88-E12F-4F5C-8AC7-4E49E55BCA0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6EEB0D9E-917B-4FA7-9A1A-C7E5424F0FF8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C3FC510E-2A22-4773-80EA-1ABF1207BFF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6D5F15E4-A7B1-4C1B-801C-ED73B290FE2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CBEEC5B8-10EB-4F4B-A520-56E1D3D079E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C3720856-01CC-4A93-81DB-7C24B290F5B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84CAC006-E3FE-457B-A995-D6E091C9592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980A2523-4A07-4FAC-A48F-F984F7C1404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" name="مكعب 61">
            <a:extLst>
              <a:ext uri="{FF2B5EF4-FFF2-40B4-BE49-F238E27FC236}">
                <a16:creationId xmlns:a16="http://schemas.microsoft.com/office/drawing/2014/main" id="{8760810F-1C3C-4A59-819A-0113E7DBCD50}"/>
              </a:ext>
            </a:extLst>
          </p:cNvPr>
          <p:cNvSpPr/>
          <p:nvPr/>
        </p:nvSpPr>
        <p:spPr>
          <a:xfrm flipH="1">
            <a:off x="6702537" y="201896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مكعب 62">
            <a:extLst>
              <a:ext uri="{FF2B5EF4-FFF2-40B4-BE49-F238E27FC236}">
                <a16:creationId xmlns:a16="http://schemas.microsoft.com/office/drawing/2014/main" id="{8B048DF6-4659-4F33-93E6-BE5C1D5B6DBB}"/>
              </a:ext>
            </a:extLst>
          </p:cNvPr>
          <p:cNvSpPr/>
          <p:nvPr/>
        </p:nvSpPr>
        <p:spPr>
          <a:xfrm flipH="1">
            <a:off x="6702537" y="301615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مكعب 63">
            <a:extLst>
              <a:ext uri="{FF2B5EF4-FFF2-40B4-BE49-F238E27FC236}">
                <a16:creationId xmlns:a16="http://schemas.microsoft.com/office/drawing/2014/main" id="{2D81A993-D473-4F33-874F-4B59CE8CA541}"/>
              </a:ext>
            </a:extLst>
          </p:cNvPr>
          <p:cNvSpPr/>
          <p:nvPr/>
        </p:nvSpPr>
        <p:spPr>
          <a:xfrm flipH="1">
            <a:off x="6712081" y="226996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مكعب 64">
            <a:extLst>
              <a:ext uri="{FF2B5EF4-FFF2-40B4-BE49-F238E27FC236}">
                <a16:creationId xmlns:a16="http://schemas.microsoft.com/office/drawing/2014/main" id="{37E9EF1B-FF87-4FBD-900A-CA91D6AD7E4E}"/>
              </a:ext>
            </a:extLst>
          </p:cNvPr>
          <p:cNvSpPr/>
          <p:nvPr/>
        </p:nvSpPr>
        <p:spPr>
          <a:xfrm flipH="1">
            <a:off x="6712081" y="276494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كعب 65">
            <a:extLst>
              <a:ext uri="{FF2B5EF4-FFF2-40B4-BE49-F238E27FC236}">
                <a16:creationId xmlns:a16="http://schemas.microsoft.com/office/drawing/2014/main" id="{FD5D92DF-7B71-460C-B4A0-3D92DCF33792}"/>
              </a:ext>
            </a:extLst>
          </p:cNvPr>
          <p:cNvSpPr/>
          <p:nvPr/>
        </p:nvSpPr>
        <p:spPr>
          <a:xfrm flipH="1">
            <a:off x="6702537" y="250089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كعب 66">
            <a:extLst>
              <a:ext uri="{FF2B5EF4-FFF2-40B4-BE49-F238E27FC236}">
                <a16:creationId xmlns:a16="http://schemas.microsoft.com/office/drawing/2014/main" id="{47A4B219-4678-4A33-BE3A-32BEB0BD5CEF}"/>
              </a:ext>
            </a:extLst>
          </p:cNvPr>
          <p:cNvSpPr/>
          <p:nvPr/>
        </p:nvSpPr>
        <p:spPr>
          <a:xfrm flipH="1">
            <a:off x="6712081" y="328019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323B25CD-E588-4E66-82BC-54F32AF33832}"/>
              </a:ext>
            </a:extLst>
          </p:cNvPr>
          <p:cNvSpPr txBox="1"/>
          <p:nvPr/>
        </p:nvSpPr>
        <p:spPr>
          <a:xfrm>
            <a:off x="6223160" y="3521656"/>
            <a:ext cx="17335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مجموعتان من 16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9" name="فقاعة الكلام: بيضاوية 68">
            <a:extLst>
              <a:ext uri="{FF2B5EF4-FFF2-40B4-BE49-F238E27FC236}">
                <a16:creationId xmlns:a16="http://schemas.microsoft.com/office/drawing/2014/main" id="{712E9FBA-77D5-4CB7-B63F-C25767661784}"/>
              </a:ext>
            </a:extLst>
          </p:cNvPr>
          <p:cNvSpPr/>
          <p:nvPr/>
        </p:nvSpPr>
        <p:spPr>
          <a:xfrm>
            <a:off x="4247708" y="1951645"/>
            <a:ext cx="1988242" cy="1298377"/>
          </a:xfrm>
          <a:custGeom>
            <a:avLst/>
            <a:gdLst>
              <a:gd name="connsiteX0" fmla="*/ -150749 w 1988242"/>
              <a:gd name="connsiteY0" fmla="*/ 931611 h 1298377"/>
              <a:gd name="connsiteX1" fmla="*/ 14196 w 1988242"/>
              <a:gd name="connsiteY1" fmla="*/ 758507 h 1298377"/>
              <a:gd name="connsiteX2" fmla="*/ 877374 w 1988242"/>
              <a:gd name="connsiteY2" fmla="*/ 4491 h 1298377"/>
              <a:gd name="connsiteX3" fmla="*/ 1921412 w 1988242"/>
              <a:gd name="connsiteY3" fmla="*/ 415182 h 1298377"/>
              <a:gd name="connsiteX4" fmla="*/ 1201188 w 1988242"/>
              <a:gd name="connsiteY4" fmla="*/ 1284138 h 1298377"/>
              <a:gd name="connsiteX5" fmla="*/ 148260 w 1988242"/>
              <a:gd name="connsiteY5" fmla="*/ 990264 h 1298377"/>
              <a:gd name="connsiteX6" fmla="*/ -150749 w 1988242"/>
              <a:gd name="connsiteY6" fmla="*/ 931611 h 129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8242" h="1298377" fill="none" extrusionOk="0">
                <a:moveTo>
                  <a:pt x="-150749" y="931611"/>
                </a:moveTo>
                <a:cubicBezTo>
                  <a:pt x="-114652" y="895384"/>
                  <a:pt x="-28088" y="808887"/>
                  <a:pt x="14196" y="758507"/>
                </a:cubicBezTo>
                <a:cubicBezTo>
                  <a:pt x="-77068" y="423877"/>
                  <a:pt x="333236" y="-13761"/>
                  <a:pt x="877374" y="4491"/>
                </a:cubicBezTo>
                <a:cubicBezTo>
                  <a:pt x="1348634" y="-82323"/>
                  <a:pt x="1748937" y="152870"/>
                  <a:pt x="1921412" y="415182"/>
                </a:cubicBezTo>
                <a:cubicBezTo>
                  <a:pt x="2210639" y="690043"/>
                  <a:pt x="1871106" y="1247640"/>
                  <a:pt x="1201188" y="1284138"/>
                </a:cubicBezTo>
                <a:cubicBezTo>
                  <a:pt x="813530" y="1286039"/>
                  <a:pt x="404565" y="1244036"/>
                  <a:pt x="148260" y="990264"/>
                </a:cubicBezTo>
                <a:cubicBezTo>
                  <a:pt x="57836" y="983504"/>
                  <a:pt x="-75068" y="954001"/>
                  <a:pt x="-150749" y="931611"/>
                </a:cubicBezTo>
                <a:close/>
              </a:path>
              <a:path w="1988242" h="1298377" stroke="0" extrusionOk="0">
                <a:moveTo>
                  <a:pt x="-150749" y="931611"/>
                </a:moveTo>
                <a:cubicBezTo>
                  <a:pt x="-96163" y="876811"/>
                  <a:pt x="-39320" y="818898"/>
                  <a:pt x="14196" y="758507"/>
                </a:cubicBezTo>
                <a:cubicBezTo>
                  <a:pt x="-90210" y="370616"/>
                  <a:pt x="364596" y="115655"/>
                  <a:pt x="877374" y="4491"/>
                </a:cubicBezTo>
                <a:cubicBezTo>
                  <a:pt x="1324818" y="16980"/>
                  <a:pt x="1706440" y="116077"/>
                  <a:pt x="1921412" y="415182"/>
                </a:cubicBezTo>
                <a:cubicBezTo>
                  <a:pt x="2119821" y="871704"/>
                  <a:pt x="1811342" y="1159874"/>
                  <a:pt x="1201188" y="1284138"/>
                </a:cubicBezTo>
                <a:cubicBezTo>
                  <a:pt x="825984" y="1290943"/>
                  <a:pt x="317198" y="1218565"/>
                  <a:pt x="148260" y="990264"/>
                </a:cubicBezTo>
                <a:cubicBezTo>
                  <a:pt x="70048" y="979490"/>
                  <a:pt x="-4814" y="968074"/>
                  <a:pt x="-150749" y="9316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57582"/>
                      <a:gd name="adj2" fmla="val 2175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الخطوة الثانية /ادمج الآحاد معاً و العشرات معاً</a:t>
            </a:r>
            <a:endParaRPr kumimoji="0" lang="ar-SA" sz="32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0" name="مكعب 69">
            <a:extLst>
              <a:ext uri="{FF2B5EF4-FFF2-40B4-BE49-F238E27FC236}">
                <a16:creationId xmlns:a16="http://schemas.microsoft.com/office/drawing/2014/main" id="{FD314CAD-9E22-4B88-92F0-D676160F6B4A}"/>
              </a:ext>
            </a:extLst>
          </p:cNvPr>
          <p:cNvSpPr/>
          <p:nvPr/>
        </p:nvSpPr>
        <p:spPr>
          <a:xfrm flipH="1">
            <a:off x="3342834" y="201842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كعب 70">
            <a:extLst>
              <a:ext uri="{FF2B5EF4-FFF2-40B4-BE49-F238E27FC236}">
                <a16:creationId xmlns:a16="http://schemas.microsoft.com/office/drawing/2014/main" id="{769C6EB3-E811-4D04-8B44-6A091614F264}"/>
              </a:ext>
            </a:extLst>
          </p:cNvPr>
          <p:cNvSpPr/>
          <p:nvPr/>
        </p:nvSpPr>
        <p:spPr>
          <a:xfrm flipH="1">
            <a:off x="3342834" y="301561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كعب 71">
            <a:extLst>
              <a:ext uri="{FF2B5EF4-FFF2-40B4-BE49-F238E27FC236}">
                <a16:creationId xmlns:a16="http://schemas.microsoft.com/office/drawing/2014/main" id="{4947B7D5-49CC-4B4D-A3ED-91547249F105}"/>
              </a:ext>
            </a:extLst>
          </p:cNvPr>
          <p:cNvSpPr/>
          <p:nvPr/>
        </p:nvSpPr>
        <p:spPr>
          <a:xfrm flipH="1">
            <a:off x="3352378" y="226942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مكعب 72">
            <a:extLst>
              <a:ext uri="{FF2B5EF4-FFF2-40B4-BE49-F238E27FC236}">
                <a16:creationId xmlns:a16="http://schemas.microsoft.com/office/drawing/2014/main" id="{D7F4184D-1C2F-4075-8A06-48CBF357C36E}"/>
              </a:ext>
            </a:extLst>
          </p:cNvPr>
          <p:cNvSpPr/>
          <p:nvPr/>
        </p:nvSpPr>
        <p:spPr>
          <a:xfrm flipH="1">
            <a:off x="3352378" y="276440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كعب 73">
            <a:extLst>
              <a:ext uri="{FF2B5EF4-FFF2-40B4-BE49-F238E27FC236}">
                <a16:creationId xmlns:a16="http://schemas.microsoft.com/office/drawing/2014/main" id="{F9EC85C4-57E2-4EC5-B14E-4CB8E5FA3BA5}"/>
              </a:ext>
            </a:extLst>
          </p:cNvPr>
          <p:cNvSpPr/>
          <p:nvPr/>
        </p:nvSpPr>
        <p:spPr>
          <a:xfrm flipH="1">
            <a:off x="3342834" y="250035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كعب 74">
            <a:extLst>
              <a:ext uri="{FF2B5EF4-FFF2-40B4-BE49-F238E27FC236}">
                <a16:creationId xmlns:a16="http://schemas.microsoft.com/office/drawing/2014/main" id="{2A2B4C58-729D-49F8-A847-B7210EE39D27}"/>
              </a:ext>
            </a:extLst>
          </p:cNvPr>
          <p:cNvSpPr/>
          <p:nvPr/>
        </p:nvSpPr>
        <p:spPr>
          <a:xfrm flipH="1">
            <a:off x="3352378" y="327965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كعب 75">
            <a:extLst>
              <a:ext uri="{FF2B5EF4-FFF2-40B4-BE49-F238E27FC236}">
                <a16:creationId xmlns:a16="http://schemas.microsoft.com/office/drawing/2014/main" id="{E9E0A78B-CB5E-47B3-BFC6-552D5788DC5D}"/>
              </a:ext>
            </a:extLst>
          </p:cNvPr>
          <p:cNvSpPr/>
          <p:nvPr/>
        </p:nvSpPr>
        <p:spPr>
          <a:xfrm flipH="1">
            <a:off x="3033443" y="201842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كعب 76">
            <a:extLst>
              <a:ext uri="{FF2B5EF4-FFF2-40B4-BE49-F238E27FC236}">
                <a16:creationId xmlns:a16="http://schemas.microsoft.com/office/drawing/2014/main" id="{62F8FE07-8A6D-465C-A38B-0FA7256B907F}"/>
              </a:ext>
            </a:extLst>
          </p:cNvPr>
          <p:cNvSpPr/>
          <p:nvPr/>
        </p:nvSpPr>
        <p:spPr>
          <a:xfrm flipH="1">
            <a:off x="3033443" y="301561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كعب 77">
            <a:extLst>
              <a:ext uri="{FF2B5EF4-FFF2-40B4-BE49-F238E27FC236}">
                <a16:creationId xmlns:a16="http://schemas.microsoft.com/office/drawing/2014/main" id="{213C666C-6966-457C-9993-A80DCA5FF010}"/>
              </a:ext>
            </a:extLst>
          </p:cNvPr>
          <p:cNvSpPr/>
          <p:nvPr/>
        </p:nvSpPr>
        <p:spPr>
          <a:xfrm flipH="1">
            <a:off x="3042987" y="226942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كعب 78">
            <a:extLst>
              <a:ext uri="{FF2B5EF4-FFF2-40B4-BE49-F238E27FC236}">
                <a16:creationId xmlns:a16="http://schemas.microsoft.com/office/drawing/2014/main" id="{132E7A7D-DB3D-420F-A05C-3B0C041D0A6B}"/>
              </a:ext>
            </a:extLst>
          </p:cNvPr>
          <p:cNvSpPr/>
          <p:nvPr/>
        </p:nvSpPr>
        <p:spPr>
          <a:xfrm flipH="1">
            <a:off x="3042987" y="276440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كعب 79">
            <a:extLst>
              <a:ext uri="{FF2B5EF4-FFF2-40B4-BE49-F238E27FC236}">
                <a16:creationId xmlns:a16="http://schemas.microsoft.com/office/drawing/2014/main" id="{EC030A21-E4AF-4425-9065-B0B195EE8F86}"/>
              </a:ext>
            </a:extLst>
          </p:cNvPr>
          <p:cNvSpPr/>
          <p:nvPr/>
        </p:nvSpPr>
        <p:spPr>
          <a:xfrm flipH="1">
            <a:off x="3033443" y="250035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كعب 80">
            <a:extLst>
              <a:ext uri="{FF2B5EF4-FFF2-40B4-BE49-F238E27FC236}">
                <a16:creationId xmlns:a16="http://schemas.microsoft.com/office/drawing/2014/main" id="{218C27DF-5D48-42DA-920C-A6E925C5EC37}"/>
              </a:ext>
            </a:extLst>
          </p:cNvPr>
          <p:cNvSpPr/>
          <p:nvPr/>
        </p:nvSpPr>
        <p:spPr>
          <a:xfrm flipH="1">
            <a:off x="3042987" y="327965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2" name="مجموعة 81">
            <a:extLst>
              <a:ext uri="{FF2B5EF4-FFF2-40B4-BE49-F238E27FC236}">
                <a16:creationId xmlns:a16="http://schemas.microsoft.com/office/drawing/2014/main" id="{EAD1BEEE-6DDB-4BDF-AB94-94686F222A78}"/>
              </a:ext>
            </a:extLst>
          </p:cNvPr>
          <p:cNvGrpSpPr/>
          <p:nvPr/>
        </p:nvGrpSpPr>
        <p:grpSpPr>
          <a:xfrm>
            <a:off x="2204347" y="1970763"/>
            <a:ext cx="213156" cy="1543690"/>
            <a:chOff x="3278249" y="1981640"/>
            <a:chExt cx="213156" cy="1543690"/>
          </a:xfrm>
        </p:grpSpPr>
        <p:sp>
          <p:nvSpPr>
            <p:cNvPr id="83" name="مكعب 82">
              <a:extLst>
                <a:ext uri="{FF2B5EF4-FFF2-40B4-BE49-F238E27FC236}">
                  <a16:creationId xmlns:a16="http://schemas.microsoft.com/office/drawing/2014/main" id="{960C3004-EF51-4E55-A624-49DC6A80620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مكعب 83">
              <a:extLst>
                <a:ext uri="{FF2B5EF4-FFF2-40B4-BE49-F238E27FC236}">
                  <a16:creationId xmlns:a16="http://schemas.microsoft.com/office/drawing/2014/main" id="{B9FB4766-BA60-4AB8-B4C2-B0324AA2EAD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مكعب 84">
              <a:extLst>
                <a:ext uri="{FF2B5EF4-FFF2-40B4-BE49-F238E27FC236}">
                  <a16:creationId xmlns:a16="http://schemas.microsoft.com/office/drawing/2014/main" id="{701BF44A-DECE-472E-8CE0-96EA7E2D7CD0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مكعب 85">
              <a:extLst>
                <a:ext uri="{FF2B5EF4-FFF2-40B4-BE49-F238E27FC236}">
                  <a16:creationId xmlns:a16="http://schemas.microsoft.com/office/drawing/2014/main" id="{D9352EE0-C029-42B7-844F-2C955B955DF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مكعب 86">
              <a:extLst>
                <a:ext uri="{FF2B5EF4-FFF2-40B4-BE49-F238E27FC236}">
                  <a16:creationId xmlns:a16="http://schemas.microsoft.com/office/drawing/2014/main" id="{70D1016B-0D66-40CC-A547-664CED175A7B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مكعب 87">
              <a:extLst>
                <a:ext uri="{FF2B5EF4-FFF2-40B4-BE49-F238E27FC236}">
                  <a16:creationId xmlns:a16="http://schemas.microsoft.com/office/drawing/2014/main" id="{FACCC52B-7508-4173-9B4F-B86FADEB4708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مكعب 88">
              <a:extLst>
                <a:ext uri="{FF2B5EF4-FFF2-40B4-BE49-F238E27FC236}">
                  <a16:creationId xmlns:a16="http://schemas.microsoft.com/office/drawing/2014/main" id="{0811653E-763C-4333-A066-7FEB42081F9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مكعب 89">
              <a:extLst>
                <a:ext uri="{FF2B5EF4-FFF2-40B4-BE49-F238E27FC236}">
                  <a16:creationId xmlns:a16="http://schemas.microsoft.com/office/drawing/2014/main" id="{1F50DDB1-B117-44EA-AB13-7ED3F3ACF06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مكعب 90">
              <a:extLst>
                <a:ext uri="{FF2B5EF4-FFF2-40B4-BE49-F238E27FC236}">
                  <a16:creationId xmlns:a16="http://schemas.microsoft.com/office/drawing/2014/main" id="{A9493E65-8023-41D4-9A99-1F7C8E8EF8F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مكعب 91">
              <a:extLst>
                <a:ext uri="{FF2B5EF4-FFF2-40B4-BE49-F238E27FC236}">
                  <a16:creationId xmlns:a16="http://schemas.microsoft.com/office/drawing/2014/main" id="{E3D3C8CA-D070-4B2D-ACB1-FD51E6FA0F3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A6E1E00B-C0F1-43AE-B9CB-50837C1D1A41}"/>
              </a:ext>
            </a:extLst>
          </p:cNvPr>
          <p:cNvGrpSpPr/>
          <p:nvPr/>
        </p:nvGrpSpPr>
        <p:grpSpPr>
          <a:xfrm>
            <a:off x="1909022" y="1980288"/>
            <a:ext cx="213156" cy="1543690"/>
            <a:chOff x="3278249" y="1981640"/>
            <a:chExt cx="213156" cy="1543690"/>
          </a:xfrm>
        </p:grpSpPr>
        <p:sp>
          <p:nvSpPr>
            <p:cNvPr id="94" name="مكعب 93">
              <a:extLst>
                <a:ext uri="{FF2B5EF4-FFF2-40B4-BE49-F238E27FC236}">
                  <a16:creationId xmlns:a16="http://schemas.microsoft.com/office/drawing/2014/main" id="{CD8D86F9-B2C7-4146-B07B-4879194CBCED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DD15C8E0-69EF-4B04-82B2-CD4236CD42C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مكعب 95">
              <a:extLst>
                <a:ext uri="{FF2B5EF4-FFF2-40B4-BE49-F238E27FC236}">
                  <a16:creationId xmlns:a16="http://schemas.microsoft.com/office/drawing/2014/main" id="{22247850-2F7F-48BB-A8AC-E9A380E7573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مكعب 96">
              <a:extLst>
                <a:ext uri="{FF2B5EF4-FFF2-40B4-BE49-F238E27FC236}">
                  <a16:creationId xmlns:a16="http://schemas.microsoft.com/office/drawing/2014/main" id="{4BA74B37-EF0D-4E15-9D0B-B632A86039B2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مكعب 97">
              <a:extLst>
                <a:ext uri="{FF2B5EF4-FFF2-40B4-BE49-F238E27FC236}">
                  <a16:creationId xmlns:a16="http://schemas.microsoft.com/office/drawing/2014/main" id="{15515393-1313-4BA4-BC42-0112BA37320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مكعب 98">
              <a:extLst>
                <a:ext uri="{FF2B5EF4-FFF2-40B4-BE49-F238E27FC236}">
                  <a16:creationId xmlns:a16="http://schemas.microsoft.com/office/drawing/2014/main" id="{793E46B9-F5CE-45E0-B2CE-15E2435DF218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مكعب 99">
              <a:extLst>
                <a:ext uri="{FF2B5EF4-FFF2-40B4-BE49-F238E27FC236}">
                  <a16:creationId xmlns:a16="http://schemas.microsoft.com/office/drawing/2014/main" id="{9053CD34-5229-44DD-85FC-36E6221CB76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مكعب 100">
              <a:extLst>
                <a:ext uri="{FF2B5EF4-FFF2-40B4-BE49-F238E27FC236}">
                  <a16:creationId xmlns:a16="http://schemas.microsoft.com/office/drawing/2014/main" id="{21B7ECCC-6289-4809-BCD9-91BE77E25D3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مكعب 101">
              <a:extLst>
                <a:ext uri="{FF2B5EF4-FFF2-40B4-BE49-F238E27FC236}">
                  <a16:creationId xmlns:a16="http://schemas.microsoft.com/office/drawing/2014/main" id="{4BDE3365-44E1-4251-94A5-4F205E973DF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مكعب 102">
              <a:extLst>
                <a:ext uri="{FF2B5EF4-FFF2-40B4-BE49-F238E27FC236}">
                  <a16:creationId xmlns:a16="http://schemas.microsoft.com/office/drawing/2014/main" id="{1E608637-CE57-4E4B-98B1-3D73742C90C3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قوس كبير أيمن 1">
            <a:extLst>
              <a:ext uri="{FF2B5EF4-FFF2-40B4-BE49-F238E27FC236}">
                <a16:creationId xmlns:a16="http://schemas.microsoft.com/office/drawing/2014/main" id="{AC25B213-5C20-401A-961D-0E2D6E3DB2E0}"/>
              </a:ext>
            </a:extLst>
          </p:cNvPr>
          <p:cNvSpPr/>
          <p:nvPr/>
        </p:nvSpPr>
        <p:spPr>
          <a:xfrm>
            <a:off x="3583059" y="2082009"/>
            <a:ext cx="265451" cy="1421997"/>
          </a:xfrm>
          <a:prstGeom prst="rightBrace">
            <a:avLst>
              <a:gd name="adj1" fmla="val 8860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F80A875-34E6-4B0C-947C-432814DB4088}"/>
              </a:ext>
            </a:extLst>
          </p:cNvPr>
          <p:cNvSpPr txBox="1"/>
          <p:nvPr/>
        </p:nvSpPr>
        <p:spPr>
          <a:xfrm>
            <a:off x="3908098" y="2509010"/>
            <a:ext cx="222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104" name="قوس كبير أيمن 103">
            <a:extLst>
              <a:ext uri="{FF2B5EF4-FFF2-40B4-BE49-F238E27FC236}">
                <a16:creationId xmlns:a16="http://schemas.microsoft.com/office/drawing/2014/main" id="{0EC64AF5-AB78-443A-A736-59A717F8E8F7}"/>
              </a:ext>
            </a:extLst>
          </p:cNvPr>
          <p:cNvSpPr/>
          <p:nvPr/>
        </p:nvSpPr>
        <p:spPr>
          <a:xfrm rot="5400000">
            <a:off x="3245290" y="3352720"/>
            <a:ext cx="131649" cy="486979"/>
          </a:xfrm>
          <a:prstGeom prst="rightBrace">
            <a:avLst>
              <a:gd name="adj1" fmla="val 8860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48ED8AD5-6733-4F7E-879D-7BF33A64FE5A}"/>
              </a:ext>
            </a:extLst>
          </p:cNvPr>
          <p:cNvSpPr txBox="1"/>
          <p:nvPr/>
        </p:nvSpPr>
        <p:spPr>
          <a:xfrm>
            <a:off x="3290748" y="3612408"/>
            <a:ext cx="222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106" name="قوس كبير أيمن 105">
            <a:extLst>
              <a:ext uri="{FF2B5EF4-FFF2-40B4-BE49-F238E27FC236}">
                <a16:creationId xmlns:a16="http://schemas.microsoft.com/office/drawing/2014/main" id="{B3F15589-F40C-4F90-B738-EE2154DAC8CB}"/>
              </a:ext>
            </a:extLst>
          </p:cNvPr>
          <p:cNvSpPr/>
          <p:nvPr/>
        </p:nvSpPr>
        <p:spPr>
          <a:xfrm>
            <a:off x="2476559" y="2053403"/>
            <a:ext cx="265451" cy="1421997"/>
          </a:xfrm>
          <a:prstGeom prst="rightBrace">
            <a:avLst>
              <a:gd name="adj1" fmla="val 8860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43202925-BC29-4C2F-9997-638BC6728EF2}"/>
              </a:ext>
            </a:extLst>
          </p:cNvPr>
          <p:cNvSpPr txBox="1"/>
          <p:nvPr/>
        </p:nvSpPr>
        <p:spPr>
          <a:xfrm>
            <a:off x="2569250" y="2509276"/>
            <a:ext cx="590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108" name="قوس كبير أيمن 107">
            <a:extLst>
              <a:ext uri="{FF2B5EF4-FFF2-40B4-BE49-F238E27FC236}">
                <a16:creationId xmlns:a16="http://schemas.microsoft.com/office/drawing/2014/main" id="{C3A2BEEB-0B89-4F81-A756-80800862AF3B}"/>
              </a:ext>
            </a:extLst>
          </p:cNvPr>
          <p:cNvSpPr/>
          <p:nvPr/>
        </p:nvSpPr>
        <p:spPr>
          <a:xfrm rot="5400000">
            <a:off x="2149571" y="3372032"/>
            <a:ext cx="131649" cy="486979"/>
          </a:xfrm>
          <a:prstGeom prst="rightBrace">
            <a:avLst>
              <a:gd name="adj1" fmla="val 8860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88A3EE51-6450-4781-9E00-D72B30E50ED5}"/>
              </a:ext>
            </a:extLst>
          </p:cNvPr>
          <p:cNvSpPr txBox="1"/>
          <p:nvPr/>
        </p:nvSpPr>
        <p:spPr>
          <a:xfrm>
            <a:off x="2195029" y="3631720"/>
            <a:ext cx="222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E542802C-C3BF-4428-90FB-DE6CC8EE80F7}"/>
              </a:ext>
            </a:extLst>
          </p:cNvPr>
          <p:cNvSpPr txBox="1"/>
          <p:nvPr/>
        </p:nvSpPr>
        <p:spPr>
          <a:xfrm>
            <a:off x="2580630" y="3893249"/>
            <a:ext cx="17335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مجموعتان من 6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1594AA1D-F3ED-44E4-BD78-C111D3FA792C}"/>
              </a:ext>
            </a:extLst>
          </p:cNvPr>
          <p:cNvSpPr txBox="1"/>
          <p:nvPr/>
        </p:nvSpPr>
        <p:spPr>
          <a:xfrm>
            <a:off x="1229270" y="3882441"/>
            <a:ext cx="17335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مجموعتان من 10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2" name="فقاعة الكلام: بيضاوية 111">
            <a:extLst>
              <a:ext uri="{FF2B5EF4-FFF2-40B4-BE49-F238E27FC236}">
                <a16:creationId xmlns:a16="http://schemas.microsoft.com/office/drawing/2014/main" id="{70EC28A2-F349-4824-9DC4-CD34CBB080AD}"/>
              </a:ext>
            </a:extLst>
          </p:cNvPr>
          <p:cNvSpPr/>
          <p:nvPr/>
        </p:nvSpPr>
        <p:spPr>
          <a:xfrm>
            <a:off x="8185654" y="3837215"/>
            <a:ext cx="2857552" cy="519351"/>
          </a:xfrm>
          <a:custGeom>
            <a:avLst/>
            <a:gdLst>
              <a:gd name="connsiteX0" fmla="*/ -45206 w 2857552"/>
              <a:gd name="connsiteY0" fmla="*/ 591723 h 519351"/>
              <a:gd name="connsiteX1" fmla="*/ 335936 w 2857552"/>
              <a:gd name="connsiteY1" fmla="*/ 426952 h 519351"/>
              <a:gd name="connsiteX2" fmla="*/ 1377092 w 2857552"/>
              <a:gd name="connsiteY2" fmla="*/ 169 h 519351"/>
              <a:gd name="connsiteX3" fmla="*/ 2277584 w 2857552"/>
              <a:gd name="connsiteY3" fmla="*/ 50790 h 519351"/>
              <a:gd name="connsiteX4" fmla="*/ 1505028 w 2857552"/>
              <a:gd name="connsiteY4" fmla="*/ 518981 h 519351"/>
              <a:gd name="connsiteX5" fmla="*/ 760292 w 2857552"/>
              <a:gd name="connsiteY5" fmla="*/ 489176 h 519351"/>
              <a:gd name="connsiteX6" fmla="*/ 357543 w 2857552"/>
              <a:gd name="connsiteY6" fmla="*/ 540450 h 519351"/>
              <a:gd name="connsiteX7" fmla="*/ -45206 w 2857552"/>
              <a:gd name="connsiteY7" fmla="*/ 591723 h 51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7552" h="519351" fill="none" extrusionOk="0">
                <a:moveTo>
                  <a:pt x="-45206" y="591723"/>
                </a:moveTo>
                <a:cubicBezTo>
                  <a:pt x="127620" y="506483"/>
                  <a:pt x="249256" y="463998"/>
                  <a:pt x="335936" y="426952"/>
                </a:cubicBezTo>
                <a:cubicBezTo>
                  <a:pt x="-397574" y="252314"/>
                  <a:pt x="66275" y="49785"/>
                  <a:pt x="1377092" y="169"/>
                </a:cubicBezTo>
                <a:cubicBezTo>
                  <a:pt x="1721218" y="-26238"/>
                  <a:pt x="2025339" y="50168"/>
                  <a:pt x="2277584" y="50790"/>
                </a:cubicBezTo>
                <a:cubicBezTo>
                  <a:pt x="3423098" y="206280"/>
                  <a:pt x="2887446" y="440599"/>
                  <a:pt x="1505028" y="518981"/>
                </a:cubicBezTo>
                <a:cubicBezTo>
                  <a:pt x="1248828" y="494828"/>
                  <a:pt x="959075" y="514068"/>
                  <a:pt x="760292" y="489176"/>
                </a:cubicBezTo>
                <a:cubicBezTo>
                  <a:pt x="656216" y="482811"/>
                  <a:pt x="514382" y="518404"/>
                  <a:pt x="357543" y="540450"/>
                </a:cubicBezTo>
                <a:cubicBezTo>
                  <a:pt x="200704" y="562495"/>
                  <a:pt x="54291" y="582224"/>
                  <a:pt x="-45206" y="591723"/>
                </a:cubicBezTo>
                <a:close/>
              </a:path>
              <a:path w="2857552" h="519351" stroke="0" extrusionOk="0">
                <a:moveTo>
                  <a:pt x="-45206" y="591723"/>
                </a:moveTo>
                <a:cubicBezTo>
                  <a:pt x="122511" y="503759"/>
                  <a:pt x="233901" y="471995"/>
                  <a:pt x="335936" y="426952"/>
                </a:cubicBezTo>
                <a:cubicBezTo>
                  <a:pt x="-471996" y="158668"/>
                  <a:pt x="259221" y="100865"/>
                  <a:pt x="1377092" y="169"/>
                </a:cubicBezTo>
                <a:cubicBezTo>
                  <a:pt x="1696112" y="54888"/>
                  <a:pt x="2000983" y="8587"/>
                  <a:pt x="2277584" y="50790"/>
                </a:cubicBezTo>
                <a:cubicBezTo>
                  <a:pt x="3318538" y="335663"/>
                  <a:pt x="2876672" y="389089"/>
                  <a:pt x="1505028" y="518981"/>
                </a:cubicBezTo>
                <a:cubicBezTo>
                  <a:pt x="1259772" y="502743"/>
                  <a:pt x="975690" y="509875"/>
                  <a:pt x="760292" y="489176"/>
                </a:cubicBezTo>
                <a:cubicBezTo>
                  <a:pt x="588549" y="520197"/>
                  <a:pt x="510026" y="521043"/>
                  <a:pt x="365598" y="539424"/>
                </a:cubicBezTo>
                <a:cubicBezTo>
                  <a:pt x="221170" y="557805"/>
                  <a:pt x="56475" y="592812"/>
                  <a:pt x="-45206" y="5917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51582"/>
                      <a:gd name="adj2" fmla="val 6393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الخطوة الأولى /أعد التجميع</a:t>
            </a:r>
            <a:endParaRPr kumimoji="0" lang="ar-SA" sz="32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3" name="مكعب 112">
            <a:extLst>
              <a:ext uri="{FF2B5EF4-FFF2-40B4-BE49-F238E27FC236}">
                <a16:creationId xmlns:a16="http://schemas.microsoft.com/office/drawing/2014/main" id="{BA7C7328-DE7F-48FC-AF22-FB1C19F8E7C0}"/>
              </a:ext>
            </a:extLst>
          </p:cNvPr>
          <p:cNvSpPr/>
          <p:nvPr/>
        </p:nvSpPr>
        <p:spPr>
          <a:xfrm flipH="1">
            <a:off x="7806533" y="403672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كعب 113">
            <a:extLst>
              <a:ext uri="{FF2B5EF4-FFF2-40B4-BE49-F238E27FC236}">
                <a16:creationId xmlns:a16="http://schemas.microsoft.com/office/drawing/2014/main" id="{62290873-1A70-4356-8666-8B70E19D8FE6}"/>
              </a:ext>
            </a:extLst>
          </p:cNvPr>
          <p:cNvSpPr/>
          <p:nvPr/>
        </p:nvSpPr>
        <p:spPr>
          <a:xfrm flipH="1">
            <a:off x="7806533" y="503391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كعب 114">
            <a:extLst>
              <a:ext uri="{FF2B5EF4-FFF2-40B4-BE49-F238E27FC236}">
                <a16:creationId xmlns:a16="http://schemas.microsoft.com/office/drawing/2014/main" id="{7307FCC6-C825-4A5F-B152-1EFC1E1A5443}"/>
              </a:ext>
            </a:extLst>
          </p:cNvPr>
          <p:cNvSpPr/>
          <p:nvPr/>
        </p:nvSpPr>
        <p:spPr>
          <a:xfrm flipH="1">
            <a:off x="7816077" y="428772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كعب 115">
            <a:extLst>
              <a:ext uri="{FF2B5EF4-FFF2-40B4-BE49-F238E27FC236}">
                <a16:creationId xmlns:a16="http://schemas.microsoft.com/office/drawing/2014/main" id="{D277A0A7-4EE7-4B21-9147-100C80D1D331}"/>
              </a:ext>
            </a:extLst>
          </p:cNvPr>
          <p:cNvSpPr/>
          <p:nvPr/>
        </p:nvSpPr>
        <p:spPr>
          <a:xfrm flipH="1">
            <a:off x="7816077" y="478270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كعب 116">
            <a:extLst>
              <a:ext uri="{FF2B5EF4-FFF2-40B4-BE49-F238E27FC236}">
                <a16:creationId xmlns:a16="http://schemas.microsoft.com/office/drawing/2014/main" id="{3B80BE02-69AD-4A6C-947D-4B0F873D5702}"/>
              </a:ext>
            </a:extLst>
          </p:cNvPr>
          <p:cNvSpPr/>
          <p:nvPr/>
        </p:nvSpPr>
        <p:spPr>
          <a:xfrm flipH="1">
            <a:off x="7806533" y="451865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كعب 117">
            <a:extLst>
              <a:ext uri="{FF2B5EF4-FFF2-40B4-BE49-F238E27FC236}">
                <a16:creationId xmlns:a16="http://schemas.microsoft.com/office/drawing/2014/main" id="{1622E0B4-6B00-4C83-96BD-15D3CEE6B4C7}"/>
              </a:ext>
            </a:extLst>
          </p:cNvPr>
          <p:cNvSpPr/>
          <p:nvPr/>
        </p:nvSpPr>
        <p:spPr>
          <a:xfrm flipH="1">
            <a:off x="7816077" y="529795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كعب 118">
            <a:extLst>
              <a:ext uri="{FF2B5EF4-FFF2-40B4-BE49-F238E27FC236}">
                <a16:creationId xmlns:a16="http://schemas.microsoft.com/office/drawing/2014/main" id="{29D26796-8373-4297-9A43-F09E82880A80}"/>
              </a:ext>
            </a:extLst>
          </p:cNvPr>
          <p:cNvSpPr/>
          <p:nvPr/>
        </p:nvSpPr>
        <p:spPr>
          <a:xfrm flipH="1">
            <a:off x="7497142" y="403672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كعب 119">
            <a:extLst>
              <a:ext uri="{FF2B5EF4-FFF2-40B4-BE49-F238E27FC236}">
                <a16:creationId xmlns:a16="http://schemas.microsoft.com/office/drawing/2014/main" id="{54148196-B8EE-4968-8399-508A2B0343D9}"/>
              </a:ext>
            </a:extLst>
          </p:cNvPr>
          <p:cNvSpPr/>
          <p:nvPr/>
        </p:nvSpPr>
        <p:spPr>
          <a:xfrm flipH="1">
            <a:off x="7497142" y="503391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كعب 120">
            <a:extLst>
              <a:ext uri="{FF2B5EF4-FFF2-40B4-BE49-F238E27FC236}">
                <a16:creationId xmlns:a16="http://schemas.microsoft.com/office/drawing/2014/main" id="{AB579320-22E9-4CE3-9119-D7BE952222ED}"/>
              </a:ext>
            </a:extLst>
          </p:cNvPr>
          <p:cNvSpPr/>
          <p:nvPr/>
        </p:nvSpPr>
        <p:spPr>
          <a:xfrm flipH="1">
            <a:off x="7506686" y="428772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كعب 121">
            <a:extLst>
              <a:ext uri="{FF2B5EF4-FFF2-40B4-BE49-F238E27FC236}">
                <a16:creationId xmlns:a16="http://schemas.microsoft.com/office/drawing/2014/main" id="{665A3E87-C31C-4741-99C9-E810DEDCBC48}"/>
              </a:ext>
            </a:extLst>
          </p:cNvPr>
          <p:cNvSpPr/>
          <p:nvPr/>
        </p:nvSpPr>
        <p:spPr>
          <a:xfrm flipH="1">
            <a:off x="7506686" y="478270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كعب 122">
            <a:extLst>
              <a:ext uri="{FF2B5EF4-FFF2-40B4-BE49-F238E27FC236}">
                <a16:creationId xmlns:a16="http://schemas.microsoft.com/office/drawing/2014/main" id="{2F4ACCE0-E566-4A8D-B373-1A62DC5B70E5}"/>
              </a:ext>
            </a:extLst>
          </p:cNvPr>
          <p:cNvSpPr/>
          <p:nvPr/>
        </p:nvSpPr>
        <p:spPr>
          <a:xfrm flipH="1">
            <a:off x="7497142" y="451865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كعب 123">
            <a:extLst>
              <a:ext uri="{FF2B5EF4-FFF2-40B4-BE49-F238E27FC236}">
                <a16:creationId xmlns:a16="http://schemas.microsoft.com/office/drawing/2014/main" id="{0B4C16CE-398B-4B05-B48A-A7FAF2DA2F77}"/>
              </a:ext>
            </a:extLst>
          </p:cNvPr>
          <p:cNvSpPr/>
          <p:nvPr/>
        </p:nvSpPr>
        <p:spPr>
          <a:xfrm flipH="1">
            <a:off x="7506686" y="529795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5" name="مجموعة 124">
            <a:extLst>
              <a:ext uri="{FF2B5EF4-FFF2-40B4-BE49-F238E27FC236}">
                <a16:creationId xmlns:a16="http://schemas.microsoft.com/office/drawing/2014/main" id="{8E87F29A-12B7-427C-B829-2A3D7D9B6B16}"/>
              </a:ext>
            </a:extLst>
          </p:cNvPr>
          <p:cNvGrpSpPr/>
          <p:nvPr/>
        </p:nvGrpSpPr>
        <p:grpSpPr>
          <a:xfrm>
            <a:off x="6552721" y="3996950"/>
            <a:ext cx="213156" cy="1543690"/>
            <a:chOff x="3278249" y="1981640"/>
            <a:chExt cx="213156" cy="1543690"/>
          </a:xfrm>
        </p:grpSpPr>
        <p:sp>
          <p:nvSpPr>
            <p:cNvPr id="126" name="مكعب 125">
              <a:extLst>
                <a:ext uri="{FF2B5EF4-FFF2-40B4-BE49-F238E27FC236}">
                  <a16:creationId xmlns:a16="http://schemas.microsoft.com/office/drawing/2014/main" id="{CAA112BD-FA92-4CAB-A886-4D2B3B856488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مكعب 126">
              <a:extLst>
                <a:ext uri="{FF2B5EF4-FFF2-40B4-BE49-F238E27FC236}">
                  <a16:creationId xmlns:a16="http://schemas.microsoft.com/office/drawing/2014/main" id="{D7BFA872-4AA8-472E-A605-B71C20A48E8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مكعب 127">
              <a:extLst>
                <a:ext uri="{FF2B5EF4-FFF2-40B4-BE49-F238E27FC236}">
                  <a16:creationId xmlns:a16="http://schemas.microsoft.com/office/drawing/2014/main" id="{15F84DE7-8E58-48BA-BE7D-F57E25221E5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مكعب 128">
              <a:extLst>
                <a:ext uri="{FF2B5EF4-FFF2-40B4-BE49-F238E27FC236}">
                  <a16:creationId xmlns:a16="http://schemas.microsoft.com/office/drawing/2014/main" id="{CB4B7037-8898-4EB8-A809-38322C4C8718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مكعب 129">
              <a:extLst>
                <a:ext uri="{FF2B5EF4-FFF2-40B4-BE49-F238E27FC236}">
                  <a16:creationId xmlns:a16="http://schemas.microsoft.com/office/drawing/2014/main" id="{60DEB74C-EFB2-4919-80A9-10B8C46CF3F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مكعب 130">
              <a:extLst>
                <a:ext uri="{FF2B5EF4-FFF2-40B4-BE49-F238E27FC236}">
                  <a16:creationId xmlns:a16="http://schemas.microsoft.com/office/drawing/2014/main" id="{B598732E-CB80-44FF-9B3D-3A062CBC038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مكعب 131">
              <a:extLst>
                <a:ext uri="{FF2B5EF4-FFF2-40B4-BE49-F238E27FC236}">
                  <a16:creationId xmlns:a16="http://schemas.microsoft.com/office/drawing/2014/main" id="{B28E84B1-ABC7-4401-915E-581F181FB51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مكعب 132">
              <a:extLst>
                <a:ext uri="{FF2B5EF4-FFF2-40B4-BE49-F238E27FC236}">
                  <a16:creationId xmlns:a16="http://schemas.microsoft.com/office/drawing/2014/main" id="{7B40B2C4-4D3B-48DF-B5B2-270215BE0FB7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مكعب 133">
              <a:extLst>
                <a:ext uri="{FF2B5EF4-FFF2-40B4-BE49-F238E27FC236}">
                  <a16:creationId xmlns:a16="http://schemas.microsoft.com/office/drawing/2014/main" id="{3C546A18-E558-4719-A3B9-388DCF1F97B7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مكعب 134">
              <a:extLst>
                <a:ext uri="{FF2B5EF4-FFF2-40B4-BE49-F238E27FC236}">
                  <a16:creationId xmlns:a16="http://schemas.microsoft.com/office/drawing/2014/main" id="{46EFC7E0-533A-4334-AB9D-E254B79A1ACC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مجموعة 135">
            <a:extLst>
              <a:ext uri="{FF2B5EF4-FFF2-40B4-BE49-F238E27FC236}">
                <a16:creationId xmlns:a16="http://schemas.microsoft.com/office/drawing/2014/main" id="{19540251-D720-4501-B8EE-464DEF802292}"/>
              </a:ext>
            </a:extLst>
          </p:cNvPr>
          <p:cNvGrpSpPr/>
          <p:nvPr/>
        </p:nvGrpSpPr>
        <p:grpSpPr>
          <a:xfrm>
            <a:off x="6285825" y="3988475"/>
            <a:ext cx="213156" cy="1543690"/>
            <a:chOff x="3278249" y="1981640"/>
            <a:chExt cx="213156" cy="1543690"/>
          </a:xfrm>
        </p:grpSpPr>
        <p:sp>
          <p:nvSpPr>
            <p:cNvPr id="137" name="مكعب 136">
              <a:extLst>
                <a:ext uri="{FF2B5EF4-FFF2-40B4-BE49-F238E27FC236}">
                  <a16:creationId xmlns:a16="http://schemas.microsoft.com/office/drawing/2014/main" id="{E1C65EA9-BCD6-4006-AE3C-8F6E018D7F9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مكعب 137">
              <a:extLst>
                <a:ext uri="{FF2B5EF4-FFF2-40B4-BE49-F238E27FC236}">
                  <a16:creationId xmlns:a16="http://schemas.microsoft.com/office/drawing/2014/main" id="{855F2C19-EF7D-4F3E-8924-D6A196C9254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مكعب 138">
              <a:extLst>
                <a:ext uri="{FF2B5EF4-FFF2-40B4-BE49-F238E27FC236}">
                  <a16:creationId xmlns:a16="http://schemas.microsoft.com/office/drawing/2014/main" id="{0A85244E-705D-430C-9FBE-9B4E0C90733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مكعب 139">
              <a:extLst>
                <a:ext uri="{FF2B5EF4-FFF2-40B4-BE49-F238E27FC236}">
                  <a16:creationId xmlns:a16="http://schemas.microsoft.com/office/drawing/2014/main" id="{4F18045C-62B0-4CD0-9304-E0B4F5F6DC7E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مكعب 140">
              <a:extLst>
                <a:ext uri="{FF2B5EF4-FFF2-40B4-BE49-F238E27FC236}">
                  <a16:creationId xmlns:a16="http://schemas.microsoft.com/office/drawing/2014/main" id="{F424E9F9-ADC1-4E2E-B388-2F7FF1C0A8F5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مكعب 141">
              <a:extLst>
                <a:ext uri="{FF2B5EF4-FFF2-40B4-BE49-F238E27FC236}">
                  <a16:creationId xmlns:a16="http://schemas.microsoft.com/office/drawing/2014/main" id="{E63F24E6-8D35-42E1-987E-0CBE5BD0B90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مكعب 142">
              <a:extLst>
                <a:ext uri="{FF2B5EF4-FFF2-40B4-BE49-F238E27FC236}">
                  <a16:creationId xmlns:a16="http://schemas.microsoft.com/office/drawing/2014/main" id="{A625134B-AB9C-4E6B-A1EF-FF62B52817E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مكعب 143">
              <a:extLst>
                <a:ext uri="{FF2B5EF4-FFF2-40B4-BE49-F238E27FC236}">
                  <a16:creationId xmlns:a16="http://schemas.microsoft.com/office/drawing/2014/main" id="{F00858EE-E283-43DA-8B17-F4E80E079EB8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مكعب 144">
              <a:extLst>
                <a:ext uri="{FF2B5EF4-FFF2-40B4-BE49-F238E27FC236}">
                  <a16:creationId xmlns:a16="http://schemas.microsoft.com/office/drawing/2014/main" id="{8E00503F-9BB5-453E-AB68-8A745063C2D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مكعب 145">
              <a:extLst>
                <a:ext uri="{FF2B5EF4-FFF2-40B4-BE49-F238E27FC236}">
                  <a16:creationId xmlns:a16="http://schemas.microsoft.com/office/drawing/2014/main" id="{41DBF22B-2146-4325-B086-A6C5631F59C2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25C7C93F-AFE2-4E09-A207-869525754A0E}"/>
              </a:ext>
            </a:extLst>
          </p:cNvPr>
          <p:cNvCxnSpPr/>
          <p:nvPr/>
        </p:nvCxnSpPr>
        <p:spPr>
          <a:xfrm flipH="1" flipV="1">
            <a:off x="7016862" y="4500594"/>
            <a:ext cx="424245" cy="288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شكل حر: شكل 149">
            <a:extLst>
              <a:ext uri="{FF2B5EF4-FFF2-40B4-BE49-F238E27FC236}">
                <a16:creationId xmlns:a16="http://schemas.microsoft.com/office/drawing/2014/main" id="{107FA4F1-AFCE-4DB8-9C02-B431B8D819A6}"/>
              </a:ext>
            </a:extLst>
          </p:cNvPr>
          <p:cNvSpPr/>
          <p:nvPr/>
        </p:nvSpPr>
        <p:spPr>
          <a:xfrm>
            <a:off x="7479040" y="3945929"/>
            <a:ext cx="589401" cy="1571199"/>
          </a:xfrm>
          <a:custGeom>
            <a:avLst/>
            <a:gdLst>
              <a:gd name="connsiteX0" fmla="*/ 215904 w 1295400"/>
              <a:gd name="connsiteY0" fmla="*/ 0 h 2590800"/>
              <a:gd name="connsiteX1" fmla="*/ 1079496 w 1295400"/>
              <a:gd name="connsiteY1" fmla="*/ 0 h 2590800"/>
              <a:gd name="connsiteX2" fmla="*/ 1295400 w 1295400"/>
              <a:gd name="connsiteY2" fmla="*/ 215904 h 2590800"/>
              <a:gd name="connsiteX3" fmla="*/ 1295400 w 1295400"/>
              <a:gd name="connsiteY3" fmla="*/ 1835152 h 2590800"/>
              <a:gd name="connsiteX4" fmla="*/ 1184273 w 1295400"/>
              <a:gd name="connsiteY4" fmla="*/ 1724025 h 2590800"/>
              <a:gd name="connsiteX5" fmla="*/ 739777 w 1295400"/>
              <a:gd name="connsiteY5" fmla="*/ 1724025 h 2590800"/>
              <a:gd name="connsiteX6" fmla="*/ 628650 w 1295400"/>
              <a:gd name="connsiteY6" fmla="*/ 1835152 h 2590800"/>
              <a:gd name="connsiteX7" fmla="*/ 628650 w 1295400"/>
              <a:gd name="connsiteY7" fmla="*/ 2479673 h 2590800"/>
              <a:gd name="connsiteX8" fmla="*/ 739777 w 1295400"/>
              <a:gd name="connsiteY8" fmla="*/ 2590800 h 2590800"/>
              <a:gd name="connsiteX9" fmla="*/ 215904 w 1295400"/>
              <a:gd name="connsiteY9" fmla="*/ 2590800 h 2590800"/>
              <a:gd name="connsiteX10" fmla="*/ 0 w 1295400"/>
              <a:gd name="connsiteY10" fmla="*/ 2374896 h 2590800"/>
              <a:gd name="connsiteX11" fmla="*/ 0 w 1295400"/>
              <a:gd name="connsiteY11" fmla="*/ 215904 h 2590800"/>
              <a:gd name="connsiteX12" fmla="*/ 215904 w 1295400"/>
              <a:gd name="connsiteY12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5400" h="2590800">
                <a:moveTo>
                  <a:pt x="215904" y="0"/>
                </a:moveTo>
                <a:lnTo>
                  <a:pt x="1079496" y="0"/>
                </a:lnTo>
                <a:cubicBezTo>
                  <a:pt x="1198736" y="0"/>
                  <a:pt x="1295400" y="96664"/>
                  <a:pt x="1295400" y="215904"/>
                </a:cubicBezTo>
                <a:lnTo>
                  <a:pt x="1295400" y="1835152"/>
                </a:lnTo>
                <a:cubicBezTo>
                  <a:pt x="1295400" y="1773778"/>
                  <a:pt x="1245647" y="1724025"/>
                  <a:pt x="1184273" y="1724025"/>
                </a:cubicBezTo>
                <a:lnTo>
                  <a:pt x="739777" y="1724025"/>
                </a:lnTo>
                <a:cubicBezTo>
                  <a:pt x="678403" y="1724025"/>
                  <a:pt x="628650" y="1773778"/>
                  <a:pt x="628650" y="1835152"/>
                </a:cubicBezTo>
                <a:lnTo>
                  <a:pt x="628650" y="2479673"/>
                </a:lnTo>
                <a:cubicBezTo>
                  <a:pt x="628650" y="2541047"/>
                  <a:pt x="678403" y="2590800"/>
                  <a:pt x="739777" y="2590800"/>
                </a:cubicBezTo>
                <a:lnTo>
                  <a:pt x="215904" y="2590800"/>
                </a:lnTo>
                <a:cubicBezTo>
                  <a:pt x="96664" y="2590800"/>
                  <a:pt x="0" y="2494136"/>
                  <a:pt x="0" y="2374896"/>
                </a:cubicBezTo>
                <a:lnTo>
                  <a:pt x="0" y="215904"/>
                </a:lnTo>
                <a:cubicBezTo>
                  <a:pt x="0" y="96664"/>
                  <a:pt x="96664" y="0"/>
                  <a:pt x="215904" y="0"/>
                </a:cubicBezTo>
                <a:close/>
              </a:path>
            </a:pathLst>
          </a:cu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796D3611-AA5D-4AC2-A699-FCA07BA3ADF1}"/>
              </a:ext>
            </a:extLst>
          </p:cNvPr>
          <p:cNvGrpSpPr/>
          <p:nvPr/>
        </p:nvGrpSpPr>
        <p:grpSpPr>
          <a:xfrm>
            <a:off x="6810869" y="3990133"/>
            <a:ext cx="213156" cy="1543690"/>
            <a:chOff x="3278249" y="1981640"/>
            <a:chExt cx="213156" cy="1543690"/>
          </a:xfrm>
        </p:grpSpPr>
        <p:sp>
          <p:nvSpPr>
            <p:cNvPr id="152" name="مكعب 151">
              <a:extLst>
                <a:ext uri="{FF2B5EF4-FFF2-40B4-BE49-F238E27FC236}">
                  <a16:creationId xmlns:a16="http://schemas.microsoft.com/office/drawing/2014/main" id="{75CD50F2-5EE6-49D0-9A5E-C58646AB8BA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مكعب 152">
              <a:extLst>
                <a:ext uri="{FF2B5EF4-FFF2-40B4-BE49-F238E27FC236}">
                  <a16:creationId xmlns:a16="http://schemas.microsoft.com/office/drawing/2014/main" id="{3555E68C-4BD6-4643-9D44-FBC414D26547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مكعب 153">
              <a:extLst>
                <a:ext uri="{FF2B5EF4-FFF2-40B4-BE49-F238E27FC236}">
                  <a16:creationId xmlns:a16="http://schemas.microsoft.com/office/drawing/2014/main" id="{0D64A831-0BBE-46D3-86CE-B846742A60B9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مكعب 154">
              <a:extLst>
                <a:ext uri="{FF2B5EF4-FFF2-40B4-BE49-F238E27FC236}">
                  <a16:creationId xmlns:a16="http://schemas.microsoft.com/office/drawing/2014/main" id="{9D5AF022-AEEC-4A52-BCBC-FCD1FFC2D28C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مكعب 155">
              <a:extLst>
                <a:ext uri="{FF2B5EF4-FFF2-40B4-BE49-F238E27FC236}">
                  <a16:creationId xmlns:a16="http://schemas.microsoft.com/office/drawing/2014/main" id="{78942874-2C95-4ACA-AB63-D84A8FBD197B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مكعب 156">
              <a:extLst>
                <a:ext uri="{FF2B5EF4-FFF2-40B4-BE49-F238E27FC236}">
                  <a16:creationId xmlns:a16="http://schemas.microsoft.com/office/drawing/2014/main" id="{30A9938D-A68B-4D5A-85D4-2F0552762E44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مكعب 157">
              <a:extLst>
                <a:ext uri="{FF2B5EF4-FFF2-40B4-BE49-F238E27FC236}">
                  <a16:creationId xmlns:a16="http://schemas.microsoft.com/office/drawing/2014/main" id="{9589E9C3-6B06-47F9-9F10-4EBE9131D3B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مكعب 158">
              <a:extLst>
                <a:ext uri="{FF2B5EF4-FFF2-40B4-BE49-F238E27FC236}">
                  <a16:creationId xmlns:a16="http://schemas.microsoft.com/office/drawing/2014/main" id="{61444685-D455-45C4-8B5B-8FC3D958E3C8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مكعب 159">
              <a:extLst>
                <a:ext uri="{FF2B5EF4-FFF2-40B4-BE49-F238E27FC236}">
                  <a16:creationId xmlns:a16="http://schemas.microsoft.com/office/drawing/2014/main" id="{C92D239C-0A4E-45EB-92B8-C80AD923F9D1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مكعب 160">
              <a:extLst>
                <a:ext uri="{FF2B5EF4-FFF2-40B4-BE49-F238E27FC236}">
                  <a16:creationId xmlns:a16="http://schemas.microsoft.com/office/drawing/2014/main" id="{1ED9B495-4DBB-4007-90E4-26F6E3C1A28B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2" name="فقاعة الكلام: بيضاوية 161">
            <a:extLst>
              <a:ext uri="{FF2B5EF4-FFF2-40B4-BE49-F238E27FC236}">
                <a16:creationId xmlns:a16="http://schemas.microsoft.com/office/drawing/2014/main" id="{10822DFB-12BD-4A65-A72E-88FCAA156090}"/>
              </a:ext>
            </a:extLst>
          </p:cNvPr>
          <p:cNvSpPr/>
          <p:nvPr/>
        </p:nvSpPr>
        <p:spPr>
          <a:xfrm>
            <a:off x="4267006" y="3874018"/>
            <a:ext cx="1890748" cy="822305"/>
          </a:xfrm>
          <a:custGeom>
            <a:avLst/>
            <a:gdLst>
              <a:gd name="connsiteX0" fmla="*/ -29912 w 1890748"/>
              <a:gd name="connsiteY0" fmla="*/ 936893 h 822305"/>
              <a:gd name="connsiteX1" fmla="*/ 222278 w 1890748"/>
              <a:gd name="connsiteY1" fmla="*/ 676007 h 822305"/>
              <a:gd name="connsiteX2" fmla="*/ 757981 w 1890748"/>
              <a:gd name="connsiteY2" fmla="*/ 8158 h 822305"/>
              <a:gd name="connsiteX3" fmla="*/ 1517697 w 1890748"/>
              <a:gd name="connsiteY3" fmla="*/ 83905 h 822305"/>
              <a:gd name="connsiteX4" fmla="*/ 1216882 w 1890748"/>
              <a:gd name="connsiteY4" fmla="*/ 804985 h 822305"/>
              <a:gd name="connsiteX5" fmla="*/ 503061 w 1890748"/>
              <a:gd name="connsiteY5" fmla="*/ 774529 h 822305"/>
              <a:gd name="connsiteX6" fmla="*/ -29912 w 1890748"/>
              <a:gd name="connsiteY6" fmla="*/ 936893 h 8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0748" h="822305" fill="none" extrusionOk="0">
                <a:moveTo>
                  <a:pt x="-29912" y="936893"/>
                </a:moveTo>
                <a:cubicBezTo>
                  <a:pt x="81296" y="803521"/>
                  <a:pt x="146636" y="753289"/>
                  <a:pt x="222278" y="676007"/>
                </a:cubicBezTo>
                <a:cubicBezTo>
                  <a:pt x="-229817" y="509585"/>
                  <a:pt x="65503" y="36822"/>
                  <a:pt x="757981" y="8158"/>
                </a:cubicBezTo>
                <a:cubicBezTo>
                  <a:pt x="1031857" y="-34004"/>
                  <a:pt x="1287779" y="33954"/>
                  <a:pt x="1517697" y="83905"/>
                </a:cubicBezTo>
                <a:cubicBezTo>
                  <a:pt x="2159232" y="249775"/>
                  <a:pt x="1968737" y="716017"/>
                  <a:pt x="1216882" y="804985"/>
                </a:cubicBezTo>
                <a:cubicBezTo>
                  <a:pt x="985509" y="820426"/>
                  <a:pt x="742842" y="836673"/>
                  <a:pt x="503061" y="774529"/>
                </a:cubicBezTo>
                <a:cubicBezTo>
                  <a:pt x="313435" y="845995"/>
                  <a:pt x="191489" y="842903"/>
                  <a:pt x="-29912" y="936893"/>
                </a:cubicBezTo>
                <a:close/>
              </a:path>
              <a:path w="1890748" h="822305" stroke="0" extrusionOk="0">
                <a:moveTo>
                  <a:pt x="-29912" y="936893"/>
                </a:moveTo>
                <a:cubicBezTo>
                  <a:pt x="41188" y="845205"/>
                  <a:pt x="140543" y="762861"/>
                  <a:pt x="222278" y="676007"/>
                </a:cubicBezTo>
                <a:cubicBezTo>
                  <a:pt x="-266271" y="371775"/>
                  <a:pt x="90473" y="116785"/>
                  <a:pt x="757981" y="8158"/>
                </a:cubicBezTo>
                <a:cubicBezTo>
                  <a:pt x="1020950" y="34825"/>
                  <a:pt x="1268824" y="-1976"/>
                  <a:pt x="1517697" y="83905"/>
                </a:cubicBezTo>
                <a:cubicBezTo>
                  <a:pt x="2122814" y="325297"/>
                  <a:pt x="1962878" y="688500"/>
                  <a:pt x="1216882" y="804985"/>
                </a:cubicBezTo>
                <a:cubicBezTo>
                  <a:pt x="1005606" y="798364"/>
                  <a:pt x="696634" y="822522"/>
                  <a:pt x="503061" y="774529"/>
                </a:cubicBezTo>
                <a:cubicBezTo>
                  <a:pt x="356612" y="790422"/>
                  <a:pt x="140796" y="903460"/>
                  <a:pt x="-29912" y="93689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51582"/>
                      <a:gd name="adj2" fmla="val 6393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الخطوة الأولى /أجمع نواتج الضرب الجزئية</a:t>
            </a:r>
            <a:endParaRPr kumimoji="0" lang="ar-SA" sz="28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63" name="مكعب 162">
            <a:extLst>
              <a:ext uri="{FF2B5EF4-FFF2-40B4-BE49-F238E27FC236}">
                <a16:creationId xmlns:a16="http://schemas.microsoft.com/office/drawing/2014/main" id="{BC2F22C0-2FA5-40E8-8856-C3AF25A82675}"/>
              </a:ext>
            </a:extLst>
          </p:cNvPr>
          <p:cNvSpPr/>
          <p:nvPr/>
        </p:nvSpPr>
        <p:spPr>
          <a:xfrm flipH="1">
            <a:off x="3789819" y="518428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4" name="مكعب 163">
            <a:extLst>
              <a:ext uri="{FF2B5EF4-FFF2-40B4-BE49-F238E27FC236}">
                <a16:creationId xmlns:a16="http://schemas.microsoft.com/office/drawing/2014/main" id="{62A6BA44-0673-4644-948E-CBC5F75F8F7C}"/>
              </a:ext>
            </a:extLst>
          </p:cNvPr>
          <p:cNvSpPr/>
          <p:nvPr/>
        </p:nvSpPr>
        <p:spPr>
          <a:xfrm flipH="1">
            <a:off x="3770076" y="492435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5" name="مجموعة 164">
            <a:extLst>
              <a:ext uri="{FF2B5EF4-FFF2-40B4-BE49-F238E27FC236}">
                <a16:creationId xmlns:a16="http://schemas.microsoft.com/office/drawing/2014/main" id="{45FF9662-3282-4C78-A91E-35B99A2E41AF}"/>
              </a:ext>
            </a:extLst>
          </p:cNvPr>
          <p:cNvGrpSpPr/>
          <p:nvPr/>
        </p:nvGrpSpPr>
        <p:grpSpPr>
          <a:xfrm>
            <a:off x="3154032" y="4234670"/>
            <a:ext cx="213156" cy="1543690"/>
            <a:chOff x="3278249" y="1981640"/>
            <a:chExt cx="213156" cy="1543690"/>
          </a:xfrm>
        </p:grpSpPr>
        <p:sp>
          <p:nvSpPr>
            <p:cNvPr id="166" name="مكعب 165">
              <a:extLst>
                <a:ext uri="{FF2B5EF4-FFF2-40B4-BE49-F238E27FC236}">
                  <a16:creationId xmlns:a16="http://schemas.microsoft.com/office/drawing/2014/main" id="{BB502EDE-DD41-4E3F-9468-CE4C82172CCA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مكعب 166">
              <a:extLst>
                <a:ext uri="{FF2B5EF4-FFF2-40B4-BE49-F238E27FC236}">
                  <a16:creationId xmlns:a16="http://schemas.microsoft.com/office/drawing/2014/main" id="{865CED83-AF68-475B-AEC1-B2DCD316F99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مكعب 167">
              <a:extLst>
                <a:ext uri="{FF2B5EF4-FFF2-40B4-BE49-F238E27FC236}">
                  <a16:creationId xmlns:a16="http://schemas.microsoft.com/office/drawing/2014/main" id="{6CCE4605-C3D1-4B30-B5B0-8DBAD90769E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مكعب 168">
              <a:extLst>
                <a:ext uri="{FF2B5EF4-FFF2-40B4-BE49-F238E27FC236}">
                  <a16:creationId xmlns:a16="http://schemas.microsoft.com/office/drawing/2014/main" id="{885AD866-4AA5-43AA-88A8-349A4939C07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مكعب 169">
              <a:extLst>
                <a:ext uri="{FF2B5EF4-FFF2-40B4-BE49-F238E27FC236}">
                  <a16:creationId xmlns:a16="http://schemas.microsoft.com/office/drawing/2014/main" id="{E314D58A-44FE-4D55-98CC-81D35B156BB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مكعب 170">
              <a:extLst>
                <a:ext uri="{FF2B5EF4-FFF2-40B4-BE49-F238E27FC236}">
                  <a16:creationId xmlns:a16="http://schemas.microsoft.com/office/drawing/2014/main" id="{9C7398D5-ECB5-4995-815C-5D935436D56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مكعب 171">
              <a:extLst>
                <a:ext uri="{FF2B5EF4-FFF2-40B4-BE49-F238E27FC236}">
                  <a16:creationId xmlns:a16="http://schemas.microsoft.com/office/drawing/2014/main" id="{AAD51A63-4D4D-4BB4-8FC6-6426573771A1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مكعب 172">
              <a:extLst>
                <a:ext uri="{FF2B5EF4-FFF2-40B4-BE49-F238E27FC236}">
                  <a16:creationId xmlns:a16="http://schemas.microsoft.com/office/drawing/2014/main" id="{5101A384-C26B-4C35-8B1F-8CE7B851BB0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مكعب 173">
              <a:extLst>
                <a:ext uri="{FF2B5EF4-FFF2-40B4-BE49-F238E27FC236}">
                  <a16:creationId xmlns:a16="http://schemas.microsoft.com/office/drawing/2014/main" id="{49A3CB22-5116-48F0-8BF0-E278CE93B061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مكعب 174">
              <a:extLst>
                <a:ext uri="{FF2B5EF4-FFF2-40B4-BE49-F238E27FC236}">
                  <a16:creationId xmlns:a16="http://schemas.microsoft.com/office/drawing/2014/main" id="{D501CC08-5BBD-4C7C-A7AC-F88A3BBC963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6" name="مجموعة 175">
            <a:extLst>
              <a:ext uri="{FF2B5EF4-FFF2-40B4-BE49-F238E27FC236}">
                <a16:creationId xmlns:a16="http://schemas.microsoft.com/office/drawing/2014/main" id="{9154F17C-28CF-4C92-8002-F7FB654AAAA0}"/>
              </a:ext>
            </a:extLst>
          </p:cNvPr>
          <p:cNvGrpSpPr/>
          <p:nvPr/>
        </p:nvGrpSpPr>
        <p:grpSpPr>
          <a:xfrm>
            <a:off x="2887136" y="4226195"/>
            <a:ext cx="213156" cy="1543690"/>
            <a:chOff x="3278249" y="1981640"/>
            <a:chExt cx="213156" cy="1543690"/>
          </a:xfrm>
        </p:grpSpPr>
        <p:sp>
          <p:nvSpPr>
            <p:cNvPr id="177" name="مكعب 176">
              <a:extLst>
                <a:ext uri="{FF2B5EF4-FFF2-40B4-BE49-F238E27FC236}">
                  <a16:creationId xmlns:a16="http://schemas.microsoft.com/office/drawing/2014/main" id="{FAF1594E-193F-41D8-AE2F-488AC292130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مكعب 177">
              <a:extLst>
                <a:ext uri="{FF2B5EF4-FFF2-40B4-BE49-F238E27FC236}">
                  <a16:creationId xmlns:a16="http://schemas.microsoft.com/office/drawing/2014/main" id="{C3929B4C-B769-429A-865B-C0FD003B0C5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مكعب 178">
              <a:extLst>
                <a:ext uri="{FF2B5EF4-FFF2-40B4-BE49-F238E27FC236}">
                  <a16:creationId xmlns:a16="http://schemas.microsoft.com/office/drawing/2014/main" id="{FE1961A2-9728-4BEB-B080-A119823CA43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مكعب 179">
              <a:extLst>
                <a:ext uri="{FF2B5EF4-FFF2-40B4-BE49-F238E27FC236}">
                  <a16:creationId xmlns:a16="http://schemas.microsoft.com/office/drawing/2014/main" id="{45DBB765-DC3A-4A05-A138-F8F46317ED9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مكعب 180">
              <a:extLst>
                <a:ext uri="{FF2B5EF4-FFF2-40B4-BE49-F238E27FC236}">
                  <a16:creationId xmlns:a16="http://schemas.microsoft.com/office/drawing/2014/main" id="{850B663B-249F-43AD-81AB-D5EFAC95A7D7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مكعب 181">
              <a:extLst>
                <a:ext uri="{FF2B5EF4-FFF2-40B4-BE49-F238E27FC236}">
                  <a16:creationId xmlns:a16="http://schemas.microsoft.com/office/drawing/2014/main" id="{195B432B-BDAE-4500-A353-49646593CC1F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مكعب 182">
              <a:extLst>
                <a:ext uri="{FF2B5EF4-FFF2-40B4-BE49-F238E27FC236}">
                  <a16:creationId xmlns:a16="http://schemas.microsoft.com/office/drawing/2014/main" id="{95BC0E6E-BCBE-498A-B2D4-36F75990D9C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مكعب 183">
              <a:extLst>
                <a:ext uri="{FF2B5EF4-FFF2-40B4-BE49-F238E27FC236}">
                  <a16:creationId xmlns:a16="http://schemas.microsoft.com/office/drawing/2014/main" id="{1BF7CB9C-9002-44CA-99F1-0EC53099065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مكعب 184">
              <a:extLst>
                <a:ext uri="{FF2B5EF4-FFF2-40B4-BE49-F238E27FC236}">
                  <a16:creationId xmlns:a16="http://schemas.microsoft.com/office/drawing/2014/main" id="{3E9ED16A-EC81-4B02-B73F-7DED92F081C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مكعب 185">
              <a:extLst>
                <a:ext uri="{FF2B5EF4-FFF2-40B4-BE49-F238E27FC236}">
                  <a16:creationId xmlns:a16="http://schemas.microsoft.com/office/drawing/2014/main" id="{DFABCF39-EC40-4F0D-80CD-64A9C2E7038A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87" name="مجموعة 186">
            <a:extLst>
              <a:ext uri="{FF2B5EF4-FFF2-40B4-BE49-F238E27FC236}">
                <a16:creationId xmlns:a16="http://schemas.microsoft.com/office/drawing/2014/main" id="{6D9E54B7-886B-407A-B2FB-D2CEE0C58A0F}"/>
              </a:ext>
            </a:extLst>
          </p:cNvPr>
          <p:cNvGrpSpPr/>
          <p:nvPr/>
        </p:nvGrpSpPr>
        <p:grpSpPr>
          <a:xfrm>
            <a:off x="3412180" y="4227853"/>
            <a:ext cx="213156" cy="1543690"/>
            <a:chOff x="3278249" y="1981640"/>
            <a:chExt cx="213156" cy="1543690"/>
          </a:xfrm>
        </p:grpSpPr>
        <p:sp>
          <p:nvSpPr>
            <p:cNvPr id="188" name="مكعب 187">
              <a:extLst>
                <a:ext uri="{FF2B5EF4-FFF2-40B4-BE49-F238E27FC236}">
                  <a16:creationId xmlns:a16="http://schemas.microsoft.com/office/drawing/2014/main" id="{1E71D25B-DFB0-494F-BC5C-E4C262D5541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مكعب 188">
              <a:extLst>
                <a:ext uri="{FF2B5EF4-FFF2-40B4-BE49-F238E27FC236}">
                  <a16:creationId xmlns:a16="http://schemas.microsoft.com/office/drawing/2014/main" id="{3A4BC4C6-04BE-4AFC-8F5D-FA572826486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مكعب 189">
              <a:extLst>
                <a:ext uri="{FF2B5EF4-FFF2-40B4-BE49-F238E27FC236}">
                  <a16:creationId xmlns:a16="http://schemas.microsoft.com/office/drawing/2014/main" id="{43F8537D-D55C-4B72-AB24-719218B16916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مكعب 190">
              <a:extLst>
                <a:ext uri="{FF2B5EF4-FFF2-40B4-BE49-F238E27FC236}">
                  <a16:creationId xmlns:a16="http://schemas.microsoft.com/office/drawing/2014/main" id="{6B6825D5-7768-4CC3-BC67-33CB722DF0A3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مكعب 191">
              <a:extLst>
                <a:ext uri="{FF2B5EF4-FFF2-40B4-BE49-F238E27FC236}">
                  <a16:creationId xmlns:a16="http://schemas.microsoft.com/office/drawing/2014/main" id="{5484EF99-9365-4145-B36C-58E11D694CDB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مكعب 192">
              <a:extLst>
                <a:ext uri="{FF2B5EF4-FFF2-40B4-BE49-F238E27FC236}">
                  <a16:creationId xmlns:a16="http://schemas.microsoft.com/office/drawing/2014/main" id="{967B319D-1C5D-4BD4-9D1E-E460665308D9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مكعب 193">
              <a:extLst>
                <a:ext uri="{FF2B5EF4-FFF2-40B4-BE49-F238E27FC236}">
                  <a16:creationId xmlns:a16="http://schemas.microsoft.com/office/drawing/2014/main" id="{CFD87420-4A3E-4257-8E41-390E393E215E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مكعب 194">
              <a:extLst>
                <a:ext uri="{FF2B5EF4-FFF2-40B4-BE49-F238E27FC236}">
                  <a16:creationId xmlns:a16="http://schemas.microsoft.com/office/drawing/2014/main" id="{DC7F1D95-CFB6-4C29-81E3-C195F472CF93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مكعب 195">
              <a:extLst>
                <a:ext uri="{FF2B5EF4-FFF2-40B4-BE49-F238E27FC236}">
                  <a16:creationId xmlns:a16="http://schemas.microsoft.com/office/drawing/2014/main" id="{CF651F38-137B-4A88-9512-E01E7E95FDA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مكعب 196">
              <a:extLst>
                <a:ext uri="{FF2B5EF4-FFF2-40B4-BE49-F238E27FC236}">
                  <a16:creationId xmlns:a16="http://schemas.microsoft.com/office/drawing/2014/main" id="{83CBD019-3124-454A-BEF7-121C106EF832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0" name="مربع نص 199">
            <a:extLst>
              <a:ext uri="{FF2B5EF4-FFF2-40B4-BE49-F238E27FC236}">
                <a16:creationId xmlns:a16="http://schemas.microsoft.com/office/drawing/2014/main" id="{D3202FB0-42E2-4837-8B50-628187E275F0}"/>
              </a:ext>
            </a:extLst>
          </p:cNvPr>
          <p:cNvSpPr txBox="1"/>
          <p:nvPr/>
        </p:nvSpPr>
        <p:spPr>
          <a:xfrm>
            <a:off x="4116259" y="5339550"/>
            <a:ext cx="173355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 + 30 = 32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57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  <p:bldP spid="27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2" grpId="0" animBg="1"/>
      <p:bldP spid="104" grpId="0" animBg="1"/>
      <p:bldP spid="106" grpId="0" animBg="1"/>
      <p:bldP spid="108" grpId="0" animBg="1"/>
      <p:bldP spid="110" grpId="0"/>
      <p:bldP spid="111" grpId="0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50" grpId="0" animBg="1"/>
      <p:bldP spid="162" grpId="0" animBg="1"/>
      <p:bldP spid="163" grpId="0" animBg="1"/>
      <p:bldP spid="164" grpId="0" animBg="1"/>
      <p:bldP spid="2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3F44856-0571-49E2-8B23-53CA4EBFF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1FC3160-83BE-4250-A842-ACB03DE7CC9A}"/>
              </a:ext>
            </a:extLst>
          </p:cNvPr>
          <p:cNvSpPr txBox="1"/>
          <p:nvPr/>
        </p:nvSpPr>
        <p:spPr>
          <a:xfrm>
            <a:off x="6453976" y="418697"/>
            <a:ext cx="47176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أكتب جملة الضرب لكل نموذج ، ثم أوجد ناتج الضرب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8" name="مكعب 17">
            <a:extLst>
              <a:ext uri="{FF2B5EF4-FFF2-40B4-BE49-F238E27FC236}">
                <a16:creationId xmlns:a16="http://schemas.microsoft.com/office/drawing/2014/main" id="{A2DA47DE-7B0B-4329-AB7D-7AF52AA991BD}"/>
              </a:ext>
            </a:extLst>
          </p:cNvPr>
          <p:cNvSpPr/>
          <p:nvPr/>
        </p:nvSpPr>
        <p:spPr>
          <a:xfrm flipH="1">
            <a:off x="10024034" y="100012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كعب 18">
            <a:extLst>
              <a:ext uri="{FF2B5EF4-FFF2-40B4-BE49-F238E27FC236}">
                <a16:creationId xmlns:a16="http://schemas.microsoft.com/office/drawing/2014/main" id="{89358E73-9B00-4DE1-8720-F478BD3AA52C}"/>
              </a:ext>
            </a:extLst>
          </p:cNvPr>
          <p:cNvSpPr/>
          <p:nvPr/>
        </p:nvSpPr>
        <p:spPr>
          <a:xfrm flipH="1">
            <a:off x="10024034" y="199731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كعب 21">
            <a:extLst>
              <a:ext uri="{FF2B5EF4-FFF2-40B4-BE49-F238E27FC236}">
                <a16:creationId xmlns:a16="http://schemas.microsoft.com/office/drawing/2014/main" id="{FC684C9A-275E-4D71-BF48-7ECE8C8F326F}"/>
              </a:ext>
            </a:extLst>
          </p:cNvPr>
          <p:cNvSpPr/>
          <p:nvPr/>
        </p:nvSpPr>
        <p:spPr>
          <a:xfrm flipH="1">
            <a:off x="10033578" y="125113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كعب 22">
            <a:extLst>
              <a:ext uri="{FF2B5EF4-FFF2-40B4-BE49-F238E27FC236}">
                <a16:creationId xmlns:a16="http://schemas.microsoft.com/office/drawing/2014/main" id="{BC6AE2BB-621C-48EB-873B-031A6331D4C1}"/>
              </a:ext>
            </a:extLst>
          </p:cNvPr>
          <p:cNvSpPr/>
          <p:nvPr/>
        </p:nvSpPr>
        <p:spPr>
          <a:xfrm flipH="1">
            <a:off x="10033578" y="174610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كعب 23">
            <a:extLst>
              <a:ext uri="{FF2B5EF4-FFF2-40B4-BE49-F238E27FC236}">
                <a16:creationId xmlns:a16="http://schemas.microsoft.com/office/drawing/2014/main" id="{591CA3AF-5925-45BA-92CB-BA045EAB178B}"/>
              </a:ext>
            </a:extLst>
          </p:cNvPr>
          <p:cNvSpPr/>
          <p:nvPr/>
        </p:nvSpPr>
        <p:spPr>
          <a:xfrm flipH="1">
            <a:off x="10024034" y="148205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مكعب 24">
            <a:extLst>
              <a:ext uri="{FF2B5EF4-FFF2-40B4-BE49-F238E27FC236}">
                <a16:creationId xmlns:a16="http://schemas.microsoft.com/office/drawing/2014/main" id="{5F14A05E-DD65-4B01-9B29-22333A281CCB}"/>
              </a:ext>
            </a:extLst>
          </p:cNvPr>
          <p:cNvSpPr/>
          <p:nvPr/>
        </p:nvSpPr>
        <p:spPr>
          <a:xfrm flipH="1">
            <a:off x="10033578" y="226136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1DCD9BDF-3C7A-47B0-86B6-A591C968DDF3}"/>
              </a:ext>
            </a:extLst>
          </p:cNvPr>
          <p:cNvGrpSpPr/>
          <p:nvPr/>
        </p:nvGrpSpPr>
        <p:grpSpPr>
          <a:xfrm>
            <a:off x="9516377" y="990269"/>
            <a:ext cx="213156" cy="1543690"/>
            <a:chOff x="3278249" y="1981640"/>
            <a:chExt cx="213156" cy="1543690"/>
          </a:xfrm>
        </p:grpSpPr>
        <p:sp>
          <p:nvSpPr>
            <p:cNvPr id="27" name="مكعب 26">
              <a:extLst>
                <a:ext uri="{FF2B5EF4-FFF2-40B4-BE49-F238E27FC236}">
                  <a16:creationId xmlns:a16="http://schemas.microsoft.com/office/drawing/2014/main" id="{FFC5F222-B382-4C71-A519-57937A849A0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مكعب 27">
              <a:extLst>
                <a:ext uri="{FF2B5EF4-FFF2-40B4-BE49-F238E27FC236}">
                  <a16:creationId xmlns:a16="http://schemas.microsoft.com/office/drawing/2014/main" id="{9148982B-C27E-48F9-BB84-AEA2BEB01CC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FAA4E850-7680-41BA-B1B6-1254726A84C9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554AB398-3102-482B-9113-C0D2E2BB534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7D0AC95C-2825-4F49-84D3-4B0C93E2ABF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821C1605-195B-4D73-BE96-576DFCA9891B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335267B5-754C-4CD8-9E76-D53B1782AFA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8A73B512-BAA0-4F55-9CB7-1DDD48E3CEC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A75E5EDD-020D-4D05-ADA9-7F36AC22139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FAE906CA-C0B7-4DF0-BFFC-D227234FB19C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9E8A1CFC-CA08-45AF-952C-76CC0246D965}"/>
              </a:ext>
            </a:extLst>
          </p:cNvPr>
          <p:cNvGrpSpPr/>
          <p:nvPr/>
        </p:nvGrpSpPr>
        <p:grpSpPr>
          <a:xfrm>
            <a:off x="9222953" y="990269"/>
            <a:ext cx="213156" cy="1543690"/>
            <a:chOff x="3278249" y="1981640"/>
            <a:chExt cx="213156" cy="1543690"/>
          </a:xfrm>
        </p:grpSpPr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5EE9E6C6-1B72-43B4-89B4-1FB2F1A4936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مكعب 38">
              <a:extLst>
                <a:ext uri="{FF2B5EF4-FFF2-40B4-BE49-F238E27FC236}">
                  <a16:creationId xmlns:a16="http://schemas.microsoft.com/office/drawing/2014/main" id="{A202C623-8AAA-404A-92C8-8FB496E70E6F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مكعب 39">
              <a:extLst>
                <a:ext uri="{FF2B5EF4-FFF2-40B4-BE49-F238E27FC236}">
                  <a16:creationId xmlns:a16="http://schemas.microsoft.com/office/drawing/2014/main" id="{E6722058-B2F2-4BC2-8AC5-73F84F8EAF5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55564B8F-51B7-4A54-87E3-2A7FFC811F40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23444075-569B-4E28-98B1-0F4688E469F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E9DD9A51-C8AA-4156-B275-235ABA4B4FD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C4928304-26CA-462E-B14A-D94095794F55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0E71F287-2159-404D-99B6-6E3A08F17C9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D3A7D7F8-7576-4040-B2F1-78B12438087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4FFAC69A-8123-46F0-899A-438403FDF8C0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مكعب 51">
            <a:extLst>
              <a:ext uri="{FF2B5EF4-FFF2-40B4-BE49-F238E27FC236}">
                <a16:creationId xmlns:a16="http://schemas.microsoft.com/office/drawing/2014/main" id="{23948221-6998-4DE0-858C-77CDF0B235A9}"/>
              </a:ext>
            </a:extLst>
          </p:cNvPr>
          <p:cNvSpPr/>
          <p:nvPr/>
        </p:nvSpPr>
        <p:spPr>
          <a:xfrm flipH="1">
            <a:off x="8445381" y="100012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كعب 52">
            <a:extLst>
              <a:ext uri="{FF2B5EF4-FFF2-40B4-BE49-F238E27FC236}">
                <a16:creationId xmlns:a16="http://schemas.microsoft.com/office/drawing/2014/main" id="{CDE090CD-837E-446E-9FC5-85866D85903E}"/>
              </a:ext>
            </a:extLst>
          </p:cNvPr>
          <p:cNvSpPr/>
          <p:nvPr/>
        </p:nvSpPr>
        <p:spPr>
          <a:xfrm flipH="1">
            <a:off x="8445381" y="199731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كعب 53">
            <a:extLst>
              <a:ext uri="{FF2B5EF4-FFF2-40B4-BE49-F238E27FC236}">
                <a16:creationId xmlns:a16="http://schemas.microsoft.com/office/drawing/2014/main" id="{6DCF2284-F19A-4580-9568-5136A7E08AA9}"/>
              </a:ext>
            </a:extLst>
          </p:cNvPr>
          <p:cNvSpPr/>
          <p:nvPr/>
        </p:nvSpPr>
        <p:spPr>
          <a:xfrm flipH="1">
            <a:off x="8454925" y="125113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كعب 54">
            <a:extLst>
              <a:ext uri="{FF2B5EF4-FFF2-40B4-BE49-F238E27FC236}">
                <a16:creationId xmlns:a16="http://schemas.microsoft.com/office/drawing/2014/main" id="{B4ECE894-2327-4F49-AEE3-6C1D12377F18}"/>
              </a:ext>
            </a:extLst>
          </p:cNvPr>
          <p:cNvSpPr/>
          <p:nvPr/>
        </p:nvSpPr>
        <p:spPr>
          <a:xfrm flipH="1">
            <a:off x="8454925" y="174610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كعب 55">
            <a:extLst>
              <a:ext uri="{FF2B5EF4-FFF2-40B4-BE49-F238E27FC236}">
                <a16:creationId xmlns:a16="http://schemas.microsoft.com/office/drawing/2014/main" id="{8D412375-15A0-4F09-A431-C7FBA74489AD}"/>
              </a:ext>
            </a:extLst>
          </p:cNvPr>
          <p:cNvSpPr/>
          <p:nvPr/>
        </p:nvSpPr>
        <p:spPr>
          <a:xfrm flipH="1">
            <a:off x="8445381" y="148205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كعب 56">
            <a:extLst>
              <a:ext uri="{FF2B5EF4-FFF2-40B4-BE49-F238E27FC236}">
                <a16:creationId xmlns:a16="http://schemas.microsoft.com/office/drawing/2014/main" id="{9C2ACDC0-F11D-434D-ADD3-028B12B2E5A3}"/>
              </a:ext>
            </a:extLst>
          </p:cNvPr>
          <p:cNvSpPr/>
          <p:nvPr/>
        </p:nvSpPr>
        <p:spPr>
          <a:xfrm flipH="1">
            <a:off x="8454925" y="226136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EDFC9C7A-9E1A-46B4-A8C4-0A3A69D54AFA}"/>
              </a:ext>
            </a:extLst>
          </p:cNvPr>
          <p:cNvGrpSpPr/>
          <p:nvPr/>
        </p:nvGrpSpPr>
        <p:grpSpPr>
          <a:xfrm>
            <a:off x="7937724" y="990269"/>
            <a:ext cx="213156" cy="1543690"/>
            <a:chOff x="3278249" y="1981640"/>
            <a:chExt cx="213156" cy="1543690"/>
          </a:xfrm>
        </p:grpSpPr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A9F99096-248B-41F4-9677-78586A7FF6C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87AECE92-BDC3-415A-8777-174036478BE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88FCFFE1-05F6-4D94-AC34-CF270B99660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C55DCCA3-DD7D-4167-8D43-C5B745257C3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A95CC055-2F6C-4F84-9BFF-EB94CF304497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EC2D389D-B3E3-418F-A77F-58BA146EF51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مكعب 64">
              <a:extLst>
                <a:ext uri="{FF2B5EF4-FFF2-40B4-BE49-F238E27FC236}">
                  <a16:creationId xmlns:a16="http://schemas.microsoft.com/office/drawing/2014/main" id="{99D82B19-790E-4AD4-9681-C930DDCF21A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مكعب 65">
              <a:extLst>
                <a:ext uri="{FF2B5EF4-FFF2-40B4-BE49-F238E27FC236}">
                  <a16:creationId xmlns:a16="http://schemas.microsoft.com/office/drawing/2014/main" id="{4087AC40-1192-4756-98AD-608F1615167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مكعب 66">
              <a:extLst>
                <a:ext uri="{FF2B5EF4-FFF2-40B4-BE49-F238E27FC236}">
                  <a16:creationId xmlns:a16="http://schemas.microsoft.com/office/drawing/2014/main" id="{CD9BA414-D483-4FED-8927-FFA54B18152D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مكعب 67">
              <a:extLst>
                <a:ext uri="{FF2B5EF4-FFF2-40B4-BE49-F238E27FC236}">
                  <a16:creationId xmlns:a16="http://schemas.microsoft.com/office/drawing/2014/main" id="{35D89CEA-0C48-4239-8B6C-DB0F6A4E3A5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CF3941FA-03F5-436F-AA77-5482B02B2A51}"/>
              </a:ext>
            </a:extLst>
          </p:cNvPr>
          <p:cNvGrpSpPr/>
          <p:nvPr/>
        </p:nvGrpSpPr>
        <p:grpSpPr>
          <a:xfrm>
            <a:off x="7644300" y="990269"/>
            <a:ext cx="213156" cy="1543690"/>
            <a:chOff x="3278249" y="1981640"/>
            <a:chExt cx="213156" cy="1543690"/>
          </a:xfrm>
        </p:grpSpPr>
        <p:sp>
          <p:nvSpPr>
            <p:cNvPr id="70" name="مكعب 69">
              <a:extLst>
                <a:ext uri="{FF2B5EF4-FFF2-40B4-BE49-F238E27FC236}">
                  <a16:creationId xmlns:a16="http://schemas.microsoft.com/office/drawing/2014/main" id="{2AFD9135-C833-47DB-9CB5-6F5F1523658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مكعب 70">
              <a:extLst>
                <a:ext uri="{FF2B5EF4-FFF2-40B4-BE49-F238E27FC236}">
                  <a16:creationId xmlns:a16="http://schemas.microsoft.com/office/drawing/2014/main" id="{04D7D1EC-12B9-46F9-89B6-F1066D5C11A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مكعب 71">
              <a:extLst>
                <a:ext uri="{FF2B5EF4-FFF2-40B4-BE49-F238E27FC236}">
                  <a16:creationId xmlns:a16="http://schemas.microsoft.com/office/drawing/2014/main" id="{B423A75E-546B-40C1-BE68-21D8E87D98E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مكعب 72">
              <a:extLst>
                <a:ext uri="{FF2B5EF4-FFF2-40B4-BE49-F238E27FC236}">
                  <a16:creationId xmlns:a16="http://schemas.microsoft.com/office/drawing/2014/main" id="{A87BBA40-CC4A-4EE7-B3E8-A969BF9DCA0C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مكعب 73">
              <a:extLst>
                <a:ext uri="{FF2B5EF4-FFF2-40B4-BE49-F238E27FC236}">
                  <a16:creationId xmlns:a16="http://schemas.microsoft.com/office/drawing/2014/main" id="{E9CC23CC-9A9D-4901-9529-F12421C00C9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مكعب 74">
              <a:extLst>
                <a:ext uri="{FF2B5EF4-FFF2-40B4-BE49-F238E27FC236}">
                  <a16:creationId xmlns:a16="http://schemas.microsoft.com/office/drawing/2014/main" id="{234898D3-22F0-4B58-99D8-69B198EE49F3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مكعب 75">
              <a:extLst>
                <a:ext uri="{FF2B5EF4-FFF2-40B4-BE49-F238E27FC236}">
                  <a16:creationId xmlns:a16="http://schemas.microsoft.com/office/drawing/2014/main" id="{48F536FD-7CAF-4A03-BEAC-97C0D8416EC3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مكعب 76">
              <a:extLst>
                <a:ext uri="{FF2B5EF4-FFF2-40B4-BE49-F238E27FC236}">
                  <a16:creationId xmlns:a16="http://schemas.microsoft.com/office/drawing/2014/main" id="{7586E7B2-05E6-4ACE-9C68-F5563588702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مكعب 77">
              <a:extLst>
                <a:ext uri="{FF2B5EF4-FFF2-40B4-BE49-F238E27FC236}">
                  <a16:creationId xmlns:a16="http://schemas.microsoft.com/office/drawing/2014/main" id="{269AF8E6-E042-4BA5-855B-22468C71E179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مكعب 78">
              <a:extLst>
                <a:ext uri="{FF2B5EF4-FFF2-40B4-BE49-F238E27FC236}">
                  <a16:creationId xmlns:a16="http://schemas.microsoft.com/office/drawing/2014/main" id="{1C8A71A3-37B3-4799-80BE-1A51F23BFCC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1" name="مكعب 80">
            <a:extLst>
              <a:ext uri="{FF2B5EF4-FFF2-40B4-BE49-F238E27FC236}">
                <a16:creationId xmlns:a16="http://schemas.microsoft.com/office/drawing/2014/main" id="{A9C4508E-8D04-4C2E-AD24-132A5E82C5F3}"/>
              </a:ext>
            </a:extLst>
          </p:cNvPr>
          <p:cNvSpPr/>
          <p:nvPr/>
        </p:nvSpPr>
        <p:spPr>
          <a:xfrm flipH="1">
            <a:off x="6736612" y="100012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كعب 81">
            <a:extLst>
              <a:ext uri="{FF2B5EF4-FFF2-40B4-BE49-F238E27FC236}">
                <a16:creationId xmlns:a16="http://schemas.microsoft.com/office/drawing/2014/main" id="{BE813B5E-37EB-40B9-B347-805865E8DA82}"/>
              </a:ext>
            </a:extLst>
          </p:cNvPr>
          <p:cNvSpPr/>
          <p:nvPr/>
        </p:nvSpPr>
        <p:spPr>
          <a:xfrm flipH="1">
            <a:off x="6736612" y="199731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كعب 82">
            <a:extLst>
              <a:ext uri="{FF2B5EF4-FFF2-40B4-BE49-F238E27FC236}">
                <a16:creationId xmlns:a16="http://schemas.microsoft.com/office/drawing/2014/main" id="{29D9DEEC-DBC7-4DB7-B099-EBCDEAD268DC}"/>
              </a:ext>
            </a:extLst>
          </p:cNvPr>
          <p:cNvSpPr/>
          <p:nvPr/>
        </p:nvSpPr>
        <p:spPr>
          <a:xfrm flipH="1">
            <a:off x="6746156" y="125113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كعب 83">
            <a:extLst>
              <a:ext uri="{FF2B5EF4-FFF2-40B4-BE49-F238E27FC236}">
                <a16:creationId xmlns:a16="http://schemas.microsoft.com/office/drawing/2014/main" id="{8CAEFBE8-6F89-459C-B95C-731A4950CA1B}"/>
              </a:ext>
            </a:extLst>
          </p:cNvPr>
          <p:cNvSpPr/>
          <p:nvPr/>
        </p:nvSpPr>
        <p:spPr>
          <a:xfrm flipH="1">
            <a:off x="6746156" y="174610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كعب 84">
            <a:extLst>
              <a:ext uri="{FF2B5EF4-FFF2-40B4-BE49-F238E27FC236}">
                <a16:creationId xmlns:a16="http://schemas.microsoft.com/office/drawing/2014/main" id="{9BAC63A3-984C-4666-95D8-AB801F6C18D1}"/>
              </a:ext>
            </a:extLst>
          </p:cNvPr>
          <p:cNvSpPr/>
          <p:nvPr/>
        </p:nvSpPr>
        <p:spPr>
          <a:xfrm flipH="1">
            <a:off x="6736612" y="148205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كعب 85">
            <a:extLst>
              <a:ext uri="{FF2B5EF4-FFF2-40B4-BE49-F238E27FC236}">
                <a16:creationId xmlns:a16="http://schemas.microsoft.com/office/drawing/2014/main" id="{41EA5E0C-E994-4F6E-83D1-253D2A967249}"/>
              </a:ext>
            </a:extLst>
          </p:cNvPr>
          <p:cNvSpPr/>
          <p:nvPr/>
        </p:nvSpPr>
        <p:spPr>
          <a:xfrm flipH="1">
            <a:off x="6746156" y="226136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BC85575F-9162-4CFE-9F95-88D25A3E2817}"/>
              </a:ext>
            </a:extLst>
          </p:cNvPr>
          <p:cNvGrpSpPr/>
          <p:nvPr/>
        </p:nvGrpSpPr>
        <p:grpSpPr>
          <a:xfrm>
            <a:off x="6228955" y="990269"/>
            <a:ext cx="213156" cy="1543690"/>
            <a:chOff x="3278249" y="1981640"/>
            <a:chExt cx="213156" cy="1543690"/>
          </a:xfrm>
        </p:grpSpPr>
        <p:sp>
          <p:nvSpPr>
            <p:cNvPr id="88" name="مكعب 87">
              <a:extLst>
                <a:ext uri="{FF2B5EF4-FFF2-40B4-BE49-F238E27FC236}">
                  <a16:creationId xmlns:a16="http://schemas.microsoft.com/office/drawing/2014/main" id="{931774C7-3C8A-4C59-8599-87DCDDA1D89E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مكعب 88">
              <a:extLst>
                <a:ext uri="{FF2B5EF4-FFF2-40B4-BE49-F238E27FC236}">
                  <a16:creationId xmlns:a16="http://schemas.microsoft.com/office/drawing/2014/main" id="{C8DA878C-2359-4A92-AC48-5FE2CED981D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مكعب 89">
              <a:extLst>
                <a:ext uri="{FF2B5EF4-FFF2-40B4-BE49-F238E27FC236}">
                  <a16:creationId xmlns:a16="http://schemas.microsoft.com/office/drawing/2014/main" id="{1693B586-232A-4069-BBCD-12E25612660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مكعب 90">
              <a:extLst>
                <a:ext uri="{FF2B5EF4-FFF2-40B4-BE49-F238E27FC236}">
                  <a16:creationId xmlns:a16="http://schemas.microsoft.com/office/drawing/2014/main" id="{2D7F4858-370C-4C38-B50E-35D186D0F3C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مكعب 91">
              <a:extLst>
                <a:ext uri="{FF2B5EF4-FFF2-40B4-BE49-F238E27FC236}">
                  <a16:creationId xmlns:a16="http://schemas.microsoft.com/office/drawing/2014/main" id="{073B67E8-3C44-4C2F-A10D-05A66BE3175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مكعب 92">
              <a:extLst>
                <a:ext uri="{FF2B5EF4-FFF2-40B4-BE49-F238E27FC236}">
                  <a16:creationId xmlns:a16="http://schemas.microsoft.com/office/drawing/2014/main" id="{C4A0499D-4C97-4F80-A411-3290E092AB84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مكعب 93">
              <a:extLst>
                <a:ext uri="{FF2B5EF4-FFF2-40B4-BE49-F238E27FC236}">
                  <a16:creationId xmlns:a16="http://schemas.microsoft.com/office/drawing/2014/main" id="{81DFC81B-C7B6-4F1D-A420-21E258F1728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126E143E-7454-4010-A680-E8ED652FEFE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مكعب 95">
              <a:extLst>
                <a:ext uri="{FF2B5EF4-FFF2-40B4-BE49-F238E27FC236}">
                  <a16:creationId xmlns:a16="http://schemas.microsoft.com/office/drawing/2014/main" id="{57E9CFC1-27B9-4877-AB79-A539DFD5BE0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مكعب 96">
              <a:extLst>
                <a:ext uri="{FF2B5EF4-FFF2-40B4-BE49-F238E27FC236}">
                  <a16:creationId xmlns:a16="http://schemas.microsoft.com/office/drawing/2014/main" id="{7BDD54F4-DC5B-4D41-9636-7987B383E30B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8" name="مجموعة 97">
            <a:extLst>
              <a:ext uri="{FF2B5EF4-FFF2-40B4-BE49-F238E27FC236}">
                <a16:creationId xmlns:a16="http://schemas.microsoft.com/office/drawing/2014/main" id="{A50A725C-2CD5-445C-8574-E51BCE45526E}"/>
              </a:ext>
            </a:extLst>
          </p:cNvPr>
          <p:cNvGrpSpPr/>
          <p:nvPr/>
        </p:nvGrpSpPr>
        <p:grpSpPr>
          <a:xfrm>
            <a:off x="5935531" y="990269"/>
            <a:ext cx="213156" cy="1543690"/>
            <a:chOff x="3278249" y="1981640"/>
            <a:chExt cx="213156" cy="1543690"/>
          </a:xfrm>
        </p:grpSpPr>
        <p:sp>
          <p:nvSpPr>
            <p:cNvPr id="99" name="مكعب 98">
              <a:extLst>
                <a:ext uri="{FF2B5EF4-FFF2-40B4-BE49-F238E27FC236}">
                  <a16:creationId xmlns:a16="http://schemas.microsoft.com/office/drawing/2014/main" id="{1FAFF1BD-BC40-49E0-814D-CCC50425A0E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مكعب 99">
              <a:extLst>
                <a:ext uri="{FF2B5EF4-FFF2-40B4-BE49-F238E27FC236}">
                  <a16:creationId xmlns:a16="http://schemas.microsoft.com/office/drawing/2014/main" id="{A6D59BC3-C961-4DCD-A86C-137BC5A2818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مكعب 100">
              <a:extLst>
                <a:ext uri="{FF2B5EF4-FFF2-40B4-BE49-F238E27FC236}">
                  <a16:creationId xmlns:a16="http://schemas.microsoft.com/office/drawing/2014/main" id="{8AF97DB7-954F-4261-8389-E7A7FB6B67F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مكعب 101">
              <a:extLst>
                <a:ext uri="{FF2B5EF4-FFF2-40B4-BE49-F238E27FC236}">
                  <a16:creationId xmlns:a16="http://schemas.microsoft.com/office/drawing/2014/main" id="{14AD4EE3-A79A-4743-8801-DC213C0148B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مكعب 102">
              <a:extLst>
                <a:ext uri="{FF2B5EF4-FFF2-40B4-BE49-F238E27FC236}">
                  <a16:creationId xmlns:a16="http://schemas.microsoft.com/office/drawing/2014/main" id="{E06A9BC1-5505-4845-8E5B-99E74055DEB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مكعب 103">
              <a:extLst>
                <a:ext uri="{FF2B5EF4-FFF2-40B4-BE49-F238E27FC236}">
                  <a16:creationId xmlns:a16="http://schemas.microsoft.com/office/drawing/2014/main" id="{1CA090B6-8819-4584-BD28-8E3B5D5DC3DB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مكعب 104">
              <a:extLst>
                <a:ext uri="{FF2B5EF4-FFF2-40B4-BE49-F238E27FC236}">
                  <a16:creationId xmlns:a16="http://schemas.microsoft.com/office/drawing/2014/main" id="{9163EFDB-6809-414A-8F81-AACCA19F89F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مكعب 105">
              <a:extLst>
                <a:ext uri="{FF2B5EF4-FFF2-40B4-BE49-F238E27FC236}">
                  <a16:creationId xmlns:a16="http://schemas.microsoft.com/office/drawing/2014/main" id="{541267BE-7B05-42E1-8CDB-6526F133725E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مكعب 106">
              <a:extLst>
                <a:ext uri="{FF2B5EF4-FFF2-40B4-BE49-F238E27FC236}">
                  <a16:creationId xmlns:a16="http://schemas.microsoft.com/office/drawing/2014/main" id="{A7C17087-88B2-4927-8544-CD1D87B8A137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مكعب 107">
              <a:extLst>
                <a:ext uri="{FF2B5EF4-FFF2-40B4-BE49-F238E27FC236}">
                  <a16:creationId xmlns:a16="http://schemas.microsoft.com/office/drawing/2014/main" id="{BB126A44-4BA3-4132-85E1-1115D55197DE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26" name="مستطيل 325">
            <a:extLst>
              <a:ext uri="{FF2B5EF4-FFF2-40B4-BE49-F238E27FC236}">
                <a16:creationId xmlns:a16="http://schemas.microsoft.com/office/drawing/2014/main" id="{6864C0B8-0562-4F1B-A2D9-5D72A19E0CD2}"/>
              </a:ext>
            </a:extLst>
          </p:cNvPr>
          <p:cNvSpPr/>
          <p:nvPr/>
        </p:nvSpPr>
        <p:spPr>
          <a:xfrm>
            <a:off x="10486882" y="1011771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2776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3F44856-0571-49E2-8B23-53CA4EBFF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1FC3160-83BE-4250-A842-ACB03DE7CC9A}"/>
              </a:ext>
            </a:extLst>
          </p:cNvPr>
          <p:cNvSpPr txBox="1"/>
          <p:nvPr/>
        </p:nvSpPr>
        <p:spPr>
          <a:xfrm>
            <a:off x="6453976" y="418697"/>
            <a:ext cx="47176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أكتب جملة الضرب لكل نموذج ، ثم أوجد ناتج الضرب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9" name="مكعب 18">
            <a:extLst>
              <a:ext uri="{FF2B5EF4-FFF2-40B4-BE49-F238E27FC236}">
                <a16:creationId xmlns:a16="http://schemas.microsoft.com/office/drawing/2014/main" id="{89358E73-9B00-4DE1-8720-F478BD3AA52C}"/>
              </a:ext>
            </a:extLst>
          </p:cNvPr>
          <p:cNvSpPr/>
          <p:nvPr/>
        </p:nvSpPr>
        <p:spPr>
          <a:xfrm flipH="1">
            <a:off x="9697464" y="205769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كعب 22">
            <a:extLst>
              <a:ext uri="{FF2B5EF4-FFF2-40B4-BE49-F238E27FC236}">
                <a16:creationId xmlns:a16="http://schemas.microsoft.com/office/drawing/2014/main" id="{BC6AE2BB-621C-48EB-873B-031A6331D4C1}"/>
              </a:ext>
            </a:extLst>
          </p:cNvPr>
          <p:cNvSpPr/>
          <p:nvPr/>
        </p:nvSpPr>
        <p:spPr>
          <a:xfrm flipH="1">
            <a:off x="9707008" y="180648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كعب 23">
            <a:extLst>
              <a:ext uri="{FF2B5EF4-FFF2-40B4-BE49-F238E27FC236}">
                <a16:creationId xmlns:a16="http://schemas.microsoft.com/office/drawing/2014/main" id="{591CA3AF-5925-45BA-92CB-BA045EAB178B}"/>
              </a:ext>
            </a:extLst>
          </p:cNvPr>
          <p:cNvSpPr/>
          <p:nvPr/>
        </p:nvSpPr>
        <p:spPr>
          <a:xfrm flipH="1">
            <a:off x="9697464" y="154243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مكعب 24">
            <a:extLst>
              <a:ext uri="{FF2B5EF4-FFF2-40B4-BE49-F238E27FC236}">
                <a16:creationId xmlns:a16="http://schemas.microsoft.com/office/drawing/2014/main" id="{5F14A05E-DD65-4B01-9B29-22333A281CCB}"/>
              </a:ext>
            </a:extLst>
          </p:cNvPr>
          <p:cNvSpPr/>
          <p:nvPr/>
        </p:nvSpPr>
        <p:spPr>
          <a:xfrm flipH="1">
            <a:off x="9707008" y="232174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1DCD9BDF-3C7A-47B0-86B6-A591C968DDF3}"/>
              </a:ext>
            </a:extLst>
          </p:cNvPr>
          <p:cNvGrpSpPr/>
          <p:nvPr/>
        </p:nvGrpSpPr>
        <p:grpSpPr>
          <a:xfrm>
            <a:off x="9399576" y="944983"/>
            <a:ext cx="213156" cy="1543690"/>
            <a:chOff x="3278249" y="1981640"/>
            <a:chExt cx="213156" cy="1543690"/>
          </a:xfrm>
        </p:grpSpPr>
        <p:sp>
          <p:nvSpPr>
            <p:cNvPr id="27" name="مكعب 26">
              <a:extLst>
                <a:ext uri="{FF2B5EF4-FFF2-40B4-BE49-F238E27FC236}">
                  <a16:creationId xmlns:a16="http://schemas.microsoft.com/office/drawing/2014/main" id="{FFC5F222-B382-4C71-A519-57937A849A0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مكعب 27">
              <a:extLst>
                <a:ext uri="{FF2B5EF4-FFF2-40B4-BE49-F238E27FC236}">
                  <a16:creationId xmlns:a16="http://schemas.microsoft.com/office/drawing/2014/main" id="{9148982B-C27E-48F9-BB84-AEA2BEB01CC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FAA4E850-7680-41BA-B1B6-1254726A84C9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554AB398-3102-482B-9113-C0D2E2BB534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7D0AC95C-2825-4F49-84D3-4B0C93E2ABF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821C1605-195B-4D73-BE96-576DFCA9891B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335267B5-754C-4CD8-9E76-D53B1782AFA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8A73B512-BAA0-4F55-9CB7-1DDD48E3CEC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A75E5EDD-020D-4D05-ADA9-7F36AC22139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FAE906CA-C0B7-4DF0-BFFC-D227234FB19C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3" name="مكعب 52">
            <a:extLst>
              <a:ext uri="{FF2B5EF4-FFF2-40B4-BE49-F238E27FC236}">
                <a16:creationId xmlns:a16="http://schemas.microsoft.com/office/drawing/2014/main" id="{CDE090CD-837E-446E-9FC5-85866D85903E}"/>
              </a:ext>
            </a:extLst>
          </p:cNvPr>
          <p:cNvSpPr/>
          <p:nvPr/>
        </p:nvSpPr>
        <p:spPr>
          <a:xfrm flipH="1">
            <a:off x="8626735" y="201564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كعب 54">
            <a:extLst>
              <a:ext uri="{FF2B5EF4-FFF2-40B4-BE49-F238E27FC236}">
                <a16:creationId xmlns:a16="http://schemas.microsoft.com/office/drawing/2014/main" id="{B4ECE894-2327-4F49-AEE3-6C1D12377F18}"/>
              </a:ext>
            </a:extLst>
          </p:cNvPr>
          <p:cNvSpPr/>
          <p:nvPr/>
        </p:nvSpPr>
        <p:spPr>
          <a:xfrm flipH="1">
            <a:off x="8636279" y="176443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كعب 55">
            <a:extLst>
              <a:ext uri="{FF2B5EF4-FFF2-40B4-BE49-F238E27FC236}">
                <a16:creationId xmlns:a16="http://schemas.microsoft.com/office/drawing/2014/main" id="{8D412375-15A0-4F09-A431-C7FBA74489AD}"/>
              </a:ext>
            </a:extLst>
          </p:cNvPr>
          <p:cNvSpPr/>
          <p:nvPr/>
        </p:nvSpPr>
        <p:spPr>
          <a:xfrm flipH="1">
            <a:off x="8626735" y="150038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كعب 56">
            <a:extLst>
              <a:ext uri="{FF2B5EF4-FFF2-40B4-BE49-F238E27FC236}">
                <a16:creationId xmlns:a16="http://schemas.microsoft.com/office/drawing/2014/main" id="{9C2ACDC0-F11D-434D-ADD3-028B12B2E5A3}"/>
              </a:ext>
            </a:extLst>
          </p:cNvPr>
          <p:cNvSpPr/>
          <p:nvPr/>
        </p:nvSpPr>
        <p:spPr>
          <a:xfrm flipH="1">
            <a:off x="8636279" y="227969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EDFC9C7A-9E1A-46B4-A8C4-0A3A69D54AFA}"/>
              </a:ext>
            </a:extLst>
          </p:cNvPr>
          <p:cNvGrpSpPr/>
          <p:nvPr/>
        </p:nvGrpSpPr>
        <p:grpSpPr>
          <a:xfrm>
            <a:off x="8334096" y="973758"/>
            <a:ext cx="213156" cy="1543690"/>
            <a:chOff x="3278249" y="1981640"/>
            <a:chExt cx="213156" cy="1543690"/>
          </a:xfrm>
        </p:grpSpPr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A9F99096-248B-41F4-9677-78586A7FF6C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87AECE92-BDC3-415A-8777-174036478BE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88FCFFE1-05F6-4D94-AC34-CF270B99660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C55DCCA3-DD7D-4167-8D43-C5B745257C3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A95CC055-2F6C-4F84-9BFF-EB94CF304497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EC2D389D-B3E3-418F-A77F-58BA146EF51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مكعب 64">
              <a:extLst>
                <a:ext uri="{FF2B5EF4-FFF2-40B4-BE49-F238E27FC236}">
                  <a16:creationId xmlns:a16="http://schemas.microsoft.com/office/drawing/2014/main" id="{99D82B19-790E-4AD4-9681-C930DDCF21A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مكعب 65">
              <a:extLst>
                <a:ext uri="{FF2B5EF4-FFF2-40B4-BE49-F238E27FC236}">
                  <a16:creationId xmlns:a16="http://schemas.microsoft.com/office/drawing/2014/main" id="{4087AC40-1192-4756-98AD-608F1615167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مكعب 66">
              <a:extLst>
                <a:ext uri="{FF2B5EF4-FFF2-40B4-BE49-F238E27FC236}">
                  <a16:creationId xmlns:a16="http://schemas.microsoft.com/office/drawing/2014/main" id="{CD9BA414-D483-4FED-8927-FFA54B18152D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مكعب 67">
              <a:extLst>
                <a:ext uri="{FF2B5EF4-FFF2-40B4-BE49-F238E27FC236}">
                  <a16:creationId xmlns:a16="http://schemas.microsoft.com/office/drawing/2014/main" id="{35D89CEA-0C48-4239-8B6C-DB0F6A4E3A5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2" name="مكعب 81">
            <a:extLst>
              <a:ext uri="{FF2B5EF4-FFF2-40B4-BE49-F238E27FC236}">
                <a16:creationId xmlns:a16="http://schemas.microsoft.com/office/drawing/2014/main" id="{BE813B5E-37EB-40B9-B347-805865E8DA82}"/>
              </a:ext>
            </a:extLst>
          </p:cNvPr>
          <p:cNvSpPr/>
          <p:nvPr/>
        </p:nvSpPr>
        <p:spPr>
          <a:xfrm flipH="1">
            <a:off x="7821396" y="202039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كعب 83">
            <a:extLst>
              <a:ext uri="{FF2B5EF4-FFF2-40B4-BE49-F238E27FC236}">
                <a16:creationId xmlns:a16="http://schemas.microsoft.com/office/drawing/2014/main" id="{8CAEFBE8-6F89-459C-B95C-731A4950CA1B}"/>
              </a:ext>
            </a:extLst>
          </p:cNvPr>
          <p:cNvSpPr/>
          <p:nvPr/>
        </p:nvSpPr>
        <p:spPr>
          <a:xfrm flipH="1">
            <a:off x="7830940" y="176918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كعب 84">
            <a:extLst>
              <a:ext uri="{FF2B5EF4-FFF2-40B4-BE49-F238E27FC236}">
                <a16:creationId xmlns:a16="http://schemas.microsoft.com/office/drawing/2014/main" id="{9BAC63A3-984C-4666-95D8-AB801F6C18D1}"/>
              </a:ext>
            </a:extLst>
          </p:cNvPr>
          <p:cNvSpPr/>
          <p:nvPr/>
        </p:nvSpPr>
        <p:spPr>
          <a:xfrm flipH="1">
            <a:off x="7821396" y="150513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كعب 85">
            <a:extLst>
              <a:ext uri="{FF2B5EF4-FFF2-40B4-BE49-F238E27FC236}">
                <a16:creationId xmlns:a16="http://schemas.microsoft.com/office/drawing/2014/main" id="{41EA5E0C-E994-4F6E-83D1-253D2A967249}"/>
              </a:ext>
            </a:extLst>
          </p:cNvPr>
          <p:cNvSpPr/>
          <p:nvPr/>
        </p:nvSpPr>
        <p:spPr>
          <a:xfrm flipH="1">
            <a:off x="7830940" y="228443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BC85575F-9162-4CFE-9F95-88D25A3E2817}"/>
              </a:ext>
            </a:extLst>
          </p:cNvPr>
          <p:cNvGrpSpPr/>
          <p:nvPr/>
        </p:nvGrpSpPr>
        <p:grpSpPr>
          <a:xfrm>
            <a:off x="7515582" y="941682"/>
            <a:ext cx="213156" cy="1543690"/>
            <a:chOff x="3278249" y="1981640"/>
            <a:chExt cx="213156" cy="1543690"/>
          </a:xfrm>
        </p:grpSpPr>
        <p:sp>
          <p:nvSpPr>
            <p:cNvPr id="88" name="مكعب 87">
              <a:extLst>
                <a:ext uri="{FF2B5EF4-FFF2-40B4-BE49-F238E27FC236}">
                  <a16:creationId xmlns:a16="http://schemas.microsoft.com/office/drawing/2014/main" id="{931774C7-3C8A-4C59-8599-87DCDDA1D89E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مكعب 88">
              <a:extLst>
                <a:ext uri="{FF2B5EF4-FFF2-40B4-BE49-F238E27FC236}">
                  <a16:creationId xmlns:a16="http://schemas.microsoft.com/office/drawing/2014/main" id="{C8DA878C-2359-4A92-AC48-5FE2CED981D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مكعب 89">
              <a:extLst>
                <a:ext uri="{FF2B5EF4-FFF2-40B4-BE49-F238E27FC236}">
                  <a16:creationId xmlns:a16="http://schemas.microsoft.com/office/drawing/2014/main" id="{1693B586-232A-4069-BBCD-12E25612660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مكعب 90">
              <a:extLst>
                <a:ext uri="{FF2B5EF4-FFF2-40B4-BE49-F238E27FC236}">
                  <a16:creationId xmlns:a16="http://schemas.microsoft.com/office/drawing/2014/main" id="{2D7F4858-370C-4C38-B50E-35D186D0F3C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مكعب 91">
              <a:extLst>
                <a:ext uri="{FF2B5EF4-FFF2-40B4-BE49-F238E27FC236}">
                  <a16:creationId xmlns:a16="http://schemas.microsoft.com/office/drawing/2014/main" id="{073B67E8-3C44-4C2F-A10D-05A66BE3175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مكعب 92">
              <a:extLst>
                <a:ext uri="{FF2B5EF4-FFF2-40B4-BE49-F238E27FC236}">
                  <a16:creationId xmlns:a16="http://schemas.microsoft.com/office/drawing/2014/main" id="{C4A0499D-4C97-4F80-A411-3290E092AB84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مكعب 93">
              <a:extLst>
                <a:ext uri="{FF2B5EF4-FFF2-40B4-BE49-F238E27FC236}">
                  <a16:creationId xmlns:a16="http://schemas.microsoft.com/office/drawing/2014/main" id="{81DFC81B-C7B6-4F1D-A420-21E258F1728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126E143E-7454-4010-A680-E8ED652FEFE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مكعب 95">
              <a:extLst>
                <a:ext uri="{FF2B5EF4-FFF2-40B4-BE49-F238E27FC236}">
                  <a16:creationId xmlns:a16="http://schemas.microsoft.com/office/drawing/2014/main" id="{57E9CFC1-27B9-4877-AB79-A539DFD5BE0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مكعب 96">
              <a:extLst>
                <a:ext uri="{FF2B5EF4-FFF2-40B4-BE49-F238E27FC236}">
                  <a16:creationId xmlns:a16="http://schemas.microsoft.com/office/drawing/2014/main" id="{7BDD54F4-DC5B-4D41-9636-7987B383E30B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26" name="مستطيل 325">
            <a:extLst>
              <a:ext uri="{FF2B5EF4-FFF2-40B4-BE49-F238E27FC236}">
                <a16:creationId xmlns:a16="http://schemas.microsoft.com/office/drawing/2014/main" id="{5A6FCF08-B4CA-4661-BCA1-A372070E87DE}"/>
              </a:ext>
            </a:extLst>
          </p:cNvPr>
          <p:cNvSpPr/>
          <p:nvPr/>
        </p:nvSpPr>
        <p:spPr>
          <a:xfrm>
            <a:off x="10535293" y="1030456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27" name="مكعب 326">
            <a:extLst>
              <a:ext uri="{FF2B5EF4-FFF2-40B4-BE49-F238E27FC236}">
                <a16:creationId xmlns:a16="http://schemas.microsoft.com/office/drawing/2014/main" id="{C1FA658E-0321-4995-BB9B-20B0AD0E6949}"/>
              </a:ext>
            </a:extLst>
          </p:cNvPr>
          <p:cNvSpPr/>
          <p:nvPr/>
        </p:nvSpPr>
        <p:spPr>
          <a:xfrm flipH="1">
            <a:off x="6850447" y="202039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8" name="مكعب 327">
            <a:extLst>
              <a:ext uri="{FF2B5EF4-FFF2-40B4-BE49-F238E27FC236}">
                <a16:creationId xmlns:a16="http://schemas.microsoft.com/office/drawing/2014/main" id="{BCCC37E3-0285-4BA6-8294-5909049FED6D}"/>
              </a:ext>
            </a:extLst>
          </p:cNvPr>
          <p:cNvSpPr/>
          <p:nvPr/>
        </p:nvSpPr>
        <p:spPr>
          <a:xfrm flipH="1">
            <a:off x="6859991" y="176918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9" name="مكعب 328">
            <a:extLst>
              <a:ext uri="{FF2B5EF4-FFF2-40B4-BE49-F238E27FC236}">
                <a16:creationId xmlns:a16="http://schemas.microsoft.com/office/drawing/2014/main" id="{44F457C8-2F2D-4DAE-8DF3-EB4C0C206FD4}"/>
              </a:ext>
            </a:extLst>
          </p:cNvPr>
          <p:cNvSpPr/>
          <p:nvPr/>
        </p:nvSpPr>
        <p:spPr>
          <a:xfrm flipH="1">
            <a:off x="6850447" y="150513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0" name="مكعب 329">
            <a:extLst>
              <a:ext uri="{FF2B5EF4-FFF2-40B4-BE49-F238E27FC236}">
                <a16:creationId xmlns:a16="http://schemas.microsoft.com/office/drawing/2014/main" id="{2122EBA6-6478-4EC1-AAE2-71D5F71CF3C6}"/>
              </a:ext>
            </a:extLst>
          </p:cNvPr>
          <p:cNvSpPr/>
          <p:nvPr/>
        </p:nvSpPr>
        <p:spPr>
          <a:xfrm flipH="1">
            <a:off x="6859991" y="228443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31" name="مجموعة 330">
            <a:extLst>
              <a:ext uri="{FF2B5EF4-FFF2-40B4-BE49-F238E27FC236}">
                <a16:creationId xmlns:a16="http://schemas.microsoft.com/office/drawing/2014/main" id="{FB6FC093-E4C2-404C-9411-1500FF5B8ADB}"/>
              </a:ext>
            </a:extLst>
          </p:cNvPr>
          <p:cNvGrpSpPr/>
          <p:nvPr/>
        </p:nvGrpSpPr>
        <p:grpSpPr>
          <a:xfrm>
            <a:off x="6542701" y="968937"/>
            <a:ext cx="213156" cy="1543690"/>
            <a:chOff x="3278249" y="1981640"/>
            <a:chExt cx="213156" cy="1543690"/>
          </a:xfrm>
        </p:grpSpPr>
        <p:sp>
          <p:nvSpPr>
            <p:cNvPr id="332" name="مكعب 331">
              <a:extLst>
                <a:ext uri="{FF2B5EF4-FFF2-40B4-BE49-F238E27FC236}">
                  <a16:creationId xmlns:a16="http://schemas.microsoft.com/office/drawing/2014/main" id="{EB0C5BF3-576C-4926-AAB3-744CAFC1B30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3" name="مكعب 332">
              <a:extLst>
                <a:ext uri="{FF2B5EF4-FFF2-40B4-BE49-F238E27FC236}">
                  <a16:creationId xmlns:a16="http://schemas.microsoft.com/office/drawing/2014/main" id="{A2904048-A696-457A-8CF8-A21C26AC58EF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4" name="مكعب 333">
              <a:extLst>
                <a:ext uri="{FF2B5EF4-FFF2-40B4-BE49-F238E27FC236}">
                  <a16:creationId xmlns:a16="http://schemas.microsoft.com/office/drawing/2014/main" id="{F0EFDE50-4A0B-4E14-81E4-CCA79DB66154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5" name="مكعب 334">
              <a:extLst>
                <a:ext uri="{FF2B5EF4-FFF2-40B4-BE49-F238E27FC236}">
                  <a16:creationId xmlns:a16="http://schemas.microsoft.com/office/drawing/2014/main" id="{3741E99D-83C2-41FD-BE85-EE4764E3B4B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6" name="مكعب 335">
              <a:extLst>
                <a:ext uri="{FF2B5EF4-FFF2-40B4-BE49-F238E27FC236}">
                  <a16:creationId xmlns:a16="http://schemas.microsoft.com/office/drawing/2014/main" id="{54F8BE1A-F480-4DF8-8B69-B82C6D2D8A4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7" name="مكعب 336">
              <a:extLst>
                <a:ext uri="{FF2B5EF4-FFF2-40B4-BE49-F238E27FC236}">
                  <a16:creationId xmlns:a16="http://schemas.microsoft.com/office/drawing/2014/main" id="{DA92411C-2D7B-48F3-8036-E5371BB874FD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" name="مكعب 337">
              <a:extLst>
                <a:ext uri="{FF2B5EF4-FFF2-40B4-BE49-F238E27FC236}">
                  <a16:creationId xmlns:a16="http://schemas.microsoft.com/office/drawing/2014/main" id="{EB84AED6-8766-4901-AED6-EC4182179182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9" name="مكعب 338">
              <a:extLst>
                <a:ext uri="{FF2B5EF4-FFF2-40B4-BE49-F238E27FC236}">
                  <a16:creationId xmlns:a16="http://schemas.microsoft.com/office/drawing/2014/main" id="{F60BFCC7-AE61-45E4-83A7-A3024D409397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0" name="مكعب 339">
              <a:extLst>
                <a:ext uri="{FF2B5EF4-FFF2-40B4-BE49-F238E27FC236}">
                  <a16:creationId xmlns:a16="http://schemas.microsoft.com/office/drawing/2014/main" id="{9BB9D83D-32D4-4386-81FF-F527E6E1DD0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1" name="مكعب 340">
              <a:extLst>
                <a:ext uri="{FF2B5EF4-FFF2-40B4-BE49-F238E27FC236}">
                  <a16:creationId xmlns:a16="http://schemas.microsoft.com/office/drawing/2014/main" id="{A222DC35-5535-47A5-BCC4-0AD1A1DD093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42" name="مكعب 341">
            <a:extLst>
              <a:ext uri="{FF2B5EF4-FFF2-40B4-BE49-F238E27FC236}">
                <a16:creationId xmlns:a16="http://schemas.microsoft.com/office/drawing/2014/main" id="{BE68BE23-15D4-4703-81AE-9501162987E6}"/>
              </a:ext>
            </a:extLst>
          </p:cNvPr>
          <p:cNvSpPr/>
          <p:nvPr/>
        </p:nvSpPr>
        <p:spPr>
          <a:xfrm flipH="1">
            <a:off x="5859030" y="204989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3" name="مكعب 342">
            <a:extLst>
              <a:ext uri="{FF2B5EF4-FFF2-40B4-BE49-F238E27FC236}">
                <a16:creationId xmlns:a16="http://schemas.microsoft.com/office/drawing/2014/main" id="{E7396547-C57E-4556-BCCB-B5FE5B899A59}"/>
              </a:ext>
            </a:extLst>
          </p:cNvPr>
          <p:cNvSpPr/>
          <p:nvPr/>
        </p:nvSpPr>
        <p:spPr>
          <a:xfrm flipH="1">
            <a:off x="5868574" y="179868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4" name="مكعب 343">
            <a:extLst>
              <a:ext uri="{FF2B5EF4-FFF2-40B4-BE49-F238E27FC236}">
                <a16:creationId xmlns:a16="http://schemas.microsoft.com/office/drawing/2014/main" id="{5AC90F92-672D-4B38-B2B0-2ABFE306159F}"/>
              </a:ext>
            </a:extLst>
          </p:cNvPr>
          <p:cNvSpPr/>
          <p:nvPr/>
        </p:nvSpPr>
        <p:spPr>
          <a:xfrm flipH="1">
            <a:off x="5859030" y="153464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5" name="مكعب 344">
            <a:extLst>
              <a:ext uri="{FF2B5EF4-FFF2-40B4-BE49-F238E27FC236}">
                <a16:creationId xmlns:a16="http://schemas.microsoft.com/office/drawing/2014/main" id="{BB48DC20-F304-4FBF-99DC-646E37D5595D}"/>
              </a:ext>
            </a:extLst>
          </p:cNvPr>
          <p:cNvSpPr/>
          <p:nvPr/>
        </p:nvSpPr>
        <p:spPr>
          <a:xfrm flipH="1">
            <a:off x="5868574" y="231394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6" name="مجموعة 345">
            <a:extLst>
              <a:ext uri="{FF2B5EF4-FFF2-40B4-BE49-F238E27FC236}">
                <a16:creationId xmlns:a16="http://schemas.microsoft.com/office/drawing/2014/main" id="{EF05C381-D2B1-4C1A-A185-8B9E1E9ACD7F}"/>
              </a:ext>
            </a:extLst>
          </p:cNvPr>
          <p:cNvGrpSpPr/>
          <p:nvPr/>
        </p:nvGrpSpPr>
        <p:grpSpPr>
          <a:xfrm>
            <a:off x="5564194" y="935979"/>
            <a:ext cx="213156" cy="1543690"/>
            <a:chOff x="3278249" y="1981640"/>
            <a:chExt cx="213156" cy="1543690"/>
          </a:xfrm>
        </p:grpSpPr>
        <p:sp>
          <p:nvSpPr>
            <p:cNvPr id="347" name="مكعب 346">
              <a:extLst>
                <a:ext uri="{FF2B5EF4-FFF2-40B4-BE49-F238E27FC236}">
                  <a16:creationId xmlns:a16="http://schemas.microsoft.com/office/drawing/2014/main" id="{350A8F30-FBCB-4E22-8B0D-E416BCE43695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8" name="مكعب 347">
              <a:extLst>
                <a:ext uri="{FF2B5EF4-FFF2-40B4-BE49-F238E27FC236}">
                  <a16:creationId xmlns:a16="http://schemas.microsoft.com/office/drawing/2014/main" id="{1547E1F5-7AAA-49DE-B76A-3683AD7163A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9" name="مكعب 348">
              <a:extLst>
                <a:ext uri="{FF2B5EF4-FFF2-40B4-BE49-F238E27FC236}">
                  <a16:creationId xmlns:a16="http://schemas.microsoft.com/office/drawing/2014/main" id="{0BB9E198-DBA1-46E3-8E6F-3804F244591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0" name="مكعب 349">
              <a:extLst>
                <a:ext uri="{FF2B5EF4-FFF2-40B4-BE49-F238E27FC236}">
                  <a16:creationId xmlns:a16="http://schemas.microsoft.com/office/drawing/2014/main" id="{8EEDFD9E-1202-41D9-9594-1F87A4AB070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1" name="مكعب 350">
              <a:extLst>
                <a:ext uri="{FF2B5EF4-FFF2-40B4-BE49-F238E27FC236}">
                  <a16:creationId xmlns:a16="http://schemas.microsoft.com/office/drawing/2014/main" id="{79D0C9F8-05C9-4D5B-88A9-1C579C062B2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2" name="مكعب 351">
              <a:extLst>
                <a:ext uri="{FF2B5EF4-FFF2-40B4-BE49-F238E27FC236}">
                  <a16:creationId xmlns:a16="http://schemas.microsoft.com/office/drawing/2014/main" id="{C0DB413C-8209-44FF-ABED-F7367C0061B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3" name="مكعب 352">
              <a:extLst>
                <a:ext uri="{FF2B5EF4-FFF2-40B4-BE49-F238E27FC236}">
                  <a16:creationId xmlns:a16="http://schemas.microsoft.com/office/drawing/2014/main" id="{60AF5705-DC5F-47F2-8EDB-1F4EB2F6508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4" name="مكعب 353">
              <a:extLst>
                <a:ext uri="{FF2B5EF4-FFF2-40B4-BE49-F238E27FC236}">
                  <a16:creationId xmlns:a16="http://schemas.microsoft.com/office/drawing/2014/main" id="{D38CBAD0-17EF-40D1-B32A-AB3DF379C57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5" name="مكعب 354">
              <a:extLst>
                <a:ext uri="{FF2B5EF4-FFF2-40B4-BE49-F238E27FC236}">
                  <a16:creationId xmlns:a16="http://schemas.microsoft.com/office/drawing/2014/main" id="{E1CC2E98-FB95-4BB0-96FD-D171E83C938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6" name="مكعب 355">
              <a:extLst>
                <a:ext uri="{FF2B5EF4-FFF2-40B4-BE49-F238E27FC236}">
                  <a16:creationId xmlns:a16="http://schemas.microsoft.com/office/drawing/2014/main" id="{BD4E1BFF-6D78-4D34-8DFF-EA0BF58C554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69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3F44856-0571-49E2-8B23-53CA4EBFF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1FC3160-83BE-4250-A842-ACB03DE7CC9A}"/>
              </a:ext>
            </a:extLst>
          </p:cNvPr>
          <p:cNvSpPr txBox="1"/>
          <p:nvPr/>
        </p:nvSpPr>
        <p:spPr>
          <a:xfrm>
            <a:off x="5925018" y="351652"/>
            <a:ext cx="47176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أكتب جملة الضرب لكل نموذج ، ثم أوجد ناتج الضرب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5" name="مكعب 24">
            <a:extLst>
              <a:ext uri="{FF2B5EF4-FFF2-40B4-BE49-F238E27FC236}">
                <a16:creationId xmlns:a16="http://schemas.microsoft.com/office/drawing/2014/main" id="{5F14A05E-DD65-4B01-9B29-22333A281CCB}"/>
              </a:ext>
            </a:extLst>
          </p:cNvPr>
          <p:cNvSpPr/>
          <p:nvPr/>
        </p:nvSpPr>
        <p:spPr>
          <a:xfrm flipH="1">
            <a:off x="10437723" y="223075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1DCD9BDF-3C7A-47B0-86B6-A591C968DDF3}"/>
              </a:ext>
            </a:extLst>
          </p:cNvPr>
          <p:cNvGrpSpPr/>
          <p:nvPr/>
        </p:nvGrpSpPr>
        <p:grpSpPr>
          <a:xfrm>
            <a:off x="10167817" y="925586"/>
            <a:ext cx="213156" cy="1543690"/>
            <a:chOff x="3278249" y="1981640"/>
            <a:chExt cx="213156" cy="1543690"/>
          </a:xfrm>
        </p:grpSpPr>
        <p:sp>
          <p:nvSpPr>
            <p:cNvPr id="27" name="مكعب 26">
              <a:extLst>
                <a:ext uri="{FF2B5EF4-FFF2-40B4-BE49-F238E27FC236}">
                  <a16:creationId xmlns:a16="http://schemas.microsoft.com/office/drawing/2014/main" id="{FFC5F222-B382-4C71-A519-57937A849A0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مكعب 27">
              <a:extLst>
                <a:ext uri="{FF2B5EF4-FFF2-40B4-BE49-F238E27FC236}">
                  <a16:creationId xmlns:a16="http://schemas.microsoft.com/office/drawing/2014/main" id="{9148982B-C27E-48F9-BB84-AEA2BEB01CC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FAA4E850-7680-41BA-B1B6-1254726A84C9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554AB398-3102-482B-9113-C0D2E2BB534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7D0AC95C-2825-4F49-84D3-4B0C93E2ABF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821C1605-195B-4D73-BE96-576DFCA9891B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335267B5-754C-4CD8-9E76-D53B1782AFA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8A73B512-BAA0-4F55-9CB7-1DDD48E3CEC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A75E5EDD-020D-4D05-ADA9-7F36AC22139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FAE906CA-C0B7-4DF0-BFFC-D227234FB19C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EDFC9C7A-9E1A-46B4-A8C4-0A3A69D54AFA}"/>
              </a:ext>
            </a:extLst>
          </p:cNvPr>
          <p:cNvGrpSpPr/>
          <p:nvPr/>
        </p:nvGrpSpPr>
        <p:grpSpPr>
          <a:xfrm>
            <a:off x="9850387" y="925586"/>
            <a:ext cx="213156" cy="1543690"/>
            <a:chOff x="3278249" y="1981640"/>
            <a:chExt cx="213156" cy="1543690"/>
          </a:xfrm>
        </p:grpSpPr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A9F99096-248B-41F4-9677-78586A7FF6C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87AECE92-BDC3-415A-8777-174036478BE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88FCFFE1-05F6-4D94-AC34-CF270B99660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C55DCCA3-DD7D-4167-8D43-C5B745257C3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A95CC055-2F6C-4F84-9BFF-EB94CF304497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EC2D389D-B3E3-418F-A77F-58BA146EF51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مكعب 64">
              <a:extLst>
                <a:ext uri="{FF2B5EF4-FFF2-40B4-BE49-F238E27FC236}">
                  <a16:creationId xmlns:a16="http://schemas.microsoft.com/office/drawing/2014/main" id="{99D82B19-790E-4AD4-9681-C930DDCF21A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مكعب 65">
              <a:extLst>
                <a:ext uri="{FF2B5EF4-FFF2-40B4-BE49-F238E27FC236}">
                  <a16:creationId xmlns:a16="http://schemas.microsoft.com/office/drawing/2014/main" id="{4087AC40-1192-4756-98AD-608F1615167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مكعب 66">
              <a:extLst>
                <a:ext uri="{FF2B5EF4-FFF2-40B4-BE49-F238E27FC236}">
                  <a16:creationId xmlns:a16="http://schemas.microsoft.com/office/drawing/2014/main" id="{CD9BA414-D483-4FED-8927-FFA54B18152D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مكعب 67">
              <a:extLst>
                <a:ext uri="{FF2B5EF4-FFF2-40B4-BE49-F238E27FC236}">
                  <a16:creationId xmlns:a16="http://schemas.microsoft.com/office/drawing/2014/main" id="{35D89CEA-0C48-4239-8B6C-DB0F6A4E3A5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BC85575F-9162-4CFE-9F95-88D25A3E2817}"/>
              </a:ext>
            </a:extLst>
          </p:cNvPr>
          <p:cNvGrpSpPr/>
          <p:nvPr/>
        </p:nvGrpSpPr>
        <p:grpSpPr>
          <a:xfrm>
            <a:off x="9253025" y="926148"/>
            <a:ext cx="213156" cy="1543690"/>
            <a:chOff x="3278249" y="1981640"/>
            <a:chExt cx="213156" cy="1543690"/>
          </a:xfrm>
        </p:grpSpPr>
        <p:sp>
          <p:nvSpPr>
            <p:cNvPr id="88" name="مكعب 87">
              <a:extLst>
                <a:ext uri="{FF2B5EF4-FFF2-40B4-BE49-F238E27FC236}">
                  <a16:creationId xmlns:a16="http://schemas.microsoft.com/office/drawing/2014/main" id="{931774C7-3C8A-4C59-8599-87DCDDA1D89E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مكعب 88">
              <a:extLst>
                <a:ext uri="{FF2B5EF4-FFF2-40B4-BE49-F238E27FC236}">
                  <a16:creationId xmlns:a16="http://schemas.microsoft.com/office/drawing/2014/main" id="{C8DA878C-2359-4A92-AC48-5FE2CED981D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مكعب 89">
              <a:extLst>
                <a:ext uri="{FF2B5EF4-FFF2-40B4-BE49-F238E27FC236}">
                  <a16:creationId xmlns:a16="http://schemas.microsoft.com/office/drawing/2014/main" id="{1693B586-232A-4069-BBCD-12E25612660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مكعب 90">
              <a:extLst>
                <a:ext uri="{FF2B5EF4-FFF2-40B4-BE49-F238E27FC236}">
                  <a16:creationId xmlns:a16="http://schemas.microsoft.com/office/drawing/2014/main" id="{2D7F4858-370C-4C38-B50E-35D186D0F3C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مكعب 91">
              <a:extLst>
                <a:ext uri="{FF2B5EF4-FFF2-40B4-BE49-F238E27FC236}">
                  <a16:creationId xmlns:a16="http://schemas.microsoft.com/office/drawing/2014/main" id="{073B67E8-3C44-4C2F-A10D-05A66BE3175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مكعب 92">
              <a:extLst>
                <a:ext uri="{FF2B5EF4-FFF2-40B4-BE49-F238E27FC236}">
                  <a16:creationId xmlns:a16="http://schemas.microsoft.com/office/drawing/2014/main" id="{C4A0499D-4C97-4F80-A411-3290E092AB84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مكعب 93">
              <a:extLst>
                <a:ext uri="{FF2B5EF4-FFF2-40B4-BE49-F238E27FC236}">
                  <a16:creationId xmlns:a16="http://schemas.microsoft.com/office/drawing/2014/main" id="{81DFC81B-C7B6-4F1D-A420-21E258F1728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126E143E-7454-4010-A680-E8ED652FEFE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مكعب 95">
              <a:extLst>
                <a:ext uri="{FF2B5EF4-FFF2-40B4-BE49-F238E27FC236}">
                  <a16:creationId xmlns:a16="http://schemas.microsoft.com/office/drawing/2014/main" id="{57E9CFC1-27B9-4877-AB79-A539DFD5BE0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مكعب 96">
              <a:extLst>
                <a:ext uri="{FF2B5EF4-FFF2-40B4-BE49-F238E27FC236}">
                  <a16:creationId xmlns:a16="http://schemas.microsoft.com/office/drawing/2014/main" id="{7BDD54F4-DC5B-4D41-9636-7987B383E30B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23" name="مربع نص 322">
            <a:extLst>
              <a:ext uri="{FF2B5EF4-FFF2-40B4-BE49-F238E27FC236}">
                <a16:creationId xmlns:a16="http://schemas.microsoft.com/office/drawing/2014/main" id="{9D2C5FA0-B39A-4C84-8693-4428377F6515}"/>
              </a:ext>
            </a:extLst>
          </p:cNvPr>
          <p:cNvSpPr txBox="1"/>
          <p:nvPr/>
        </p:nvSpPr>
        <p:spPr>
          <a:xfrm>
            <a:off x="2440028" y="402074"/>
            <a:ext cx="1030173" cy="99542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نشاط جماعي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326" name="مستطيل 325">
            <a:extLst>
              <a:ext uri="{FF2B5EF4-FFF2-40B4-BE49-F238E27FC236}">
                <a16:creationId xmlns:a16="http://schemas.microsoft.com/office/drawing/2014/main" id="{5A6FCF08-B4CA-4661-BCA1-A372070E87DE}"/>
              </a:ext>
            </a:extLst>
          </p:cNvPr>
          <p:cNvSpPr/>
          <p:nvPr/>
        </p:nvSpPr>
        <p:spPr>
          <a:xfrm>
            <a:off x="10611299" y="928633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331" name="مجموعة 330">
            <a:extLst>
              <a:ext uri="{FF2B5EF4-FFF2-40B4-BE49-F238E27FC236}">
                <a16:creationId xmlns:a16="http://schemas.microsoft.com/office/drawing/2014/main" id="{FB6FC093-E4C2-404C-9411-1500FF5B8ADB}"/>
              </a:ext>
            </a:extLst>
          </p:cNvPr>
          <p:cNvGrpSpPr/>
          <p:nvPr/>
        </p:nvGrpSpPr>
        <p:grpSpPr>
          <a:xfrm>
            <a:off x="9571948" y="934659"/>
            <a:ext cx="213156" cy="1543690"/>
            <a:chOff x="3278249" y="1981640"/>
            <a:chExt cx="213156" cy="1543690"/>
          </a:xfrm>
        </p:grpSpPr>
        <p:sp>
          <p:nvSpPr>
            <p:cNvPr id="332" name="مكعب 331">
              <a:extLst>
                <a:ext uri="{FF2B5EF4-FFF2-40B4-BE49-F238E27FC236}">
                  <a16:creationId xmlns:a16="http://schemas.microsoft.com/office/drawing/2014/main" id="{EB0C5BF3-576C-4926-AAB3-744CAFC1B30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3" name="مكعب 332">
              <a:extLst>
                <a:ext uri="{FF2B5EF4-FFF2-40B4-BE49-F238E27FC236}">
                  <a16:creationId xmlns:a16="http://schemas.microsoft.com/office/drawing/2014/main" id="{A2904048-A696-457A-8CF8-A21C26AC58EF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4" name="مكعب 333">
              <a:extLst>
                <a:ext uri="{FF2B5EF4-FFF2-40B4-BE49-F238E27FC236}">
                  <a16:creationId xmlns:a16="http://schemas.microsoft.com/office/drawing/2014/main" id="{F0EFDE50-4A0B-4E14-81E4-CCA79DB66154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5" name="مكعب 334">
              <a:extLst>
                <a:ext uri="{FF2B5EF4-FFF2-40B4-BE49-F238E27FC236}">
                  <a16:creationId xmlns:a16="http://schemas.microsoft.com/office/drawing/2014/main" id="{3741E99D-83C2-41FD-BE85-EE4764E3B4B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6" name="مكعب 335">
              <a:extLst>
                <a:ext uri="{FF2B5EF4-FFF2-40B4-BE49-F238E27FC236}">
                  <a16:creationId xmlns:a16="http://schemas.microsoft.com/office/drawing/2014/main" id="{54F8BE1A-F480-4DF8-8B69-B82C6D2D8A4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7" name="مكعب 336">
              <a:extLst>
                <a:ext uri="{FF2B5EF4-FFF2-40B4-BE49-F238E27FC236}">
                  <a16:creationId xmlns:a16="http://schemas.microsoft.com/office/drawing/2014/main" id="{DA92411C-2D7B-48F3-8036-E5371BB874FD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" name="مكعب 337">
              <a:extLst>
                <a:ext uri="{FF2B5EF4-FFF2-40B4-BE49-F238E27FC236}">
                  <a16:creationId xmlns:a16="http://schemas.microsoft.com/office/drawing/2014/main" id="{EB84AED6-8766-4901-AED6-EC4182179182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9" name="مكعب 338">
              <a:extLst>
                <a:ext uri="{FF2B5EF4-FFF2-40B4-BE49-F238E27FC236}">
                  <a16:creationId xmlns:a16="http://schemas.microsoft.com/office/drawing/2014/main" id="{F60BFCC7-AE61-45E4-83A7-A3024D409397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0" name="مكعب 339">
              <a:extLst>
                <a:ext uri="{FF2B5EF4-FFF2-40B4-BE49-F238E27FC236}">
                  <a16:creationId xmlns:a16="http://schemas.microsoft.com/office/drawing/2014/main" id="{9BB9D83D-32D4-4386-81FF-F527E6E1DD0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1" name="مكعب 340">
              <a:extLst>
                <a:ext uri="{FF2B5EF4-FFF2-40B4-BE49-F238E27FC236}">
                  <a16:creationId xmlns:a16="http://schemas.microsoft.com/office/drawing/2014/main" id="{A222DC35-5535-47A5-BCC4-0AD1A1DD093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45" name="مكعب 344">
            <a:extLst>
              <a:ext uri="{FF2B5EF4-FFF2-40B4-BE49-F238E27FC236}">
                <a16:creationId xmlns:a16="http://schemas.microsoft.com/office/drawing/2014/main" id="{BB48DC20-F304-4FBF-99DC-646E37D5595D}"/>
              </a:ext>
            </a:extLst>
          </p:cNvPr>
          <p:cNvSpPr/>
          <p:nvPr/>
        </p:nvSpPr>
        <p:spPr>
          <a:xfrm flipH="1">
            <a:off x="8359284" y="222467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6" name="مجموعة 345">
            <a:extLst>
              <a:ext uri="{FF2B5EF4-FFF2-40B4-BE49-F238E27FC236}">
                <a16:creationId xmlns:a16="http://schemas.microsoft.com/office/drawing/2014/main" id="{EF05C381-D2B1-4C1A-A185-8B9E1E9ACD7F}"/>
              </a:ext>
            </a:extLst>
          </p:cNvPr>
          <p:cNvGrpSpPr/>
          <p:nvPr/>
        </p:nvGrpSpPr>
        <p:grpSpPr>
          <a:xfrm>
            <a:off x="8050386" y="888275"/>
            <a:ext cx="213156" cy="1543690"/>
            <a:chOff x="3278249" y="1981640"/>
            <a:chExt cx="213156" cy="1543690"/>
          </a:xfrm>
        </p:grpSpPr>
        <p:sp>
          <p:nvSpPr>
            <p:cNvPr id="347" name="مكعب 346">
              <a:extLst>
                <a:ext uri="{FF2B5EF4-FFF2-40B4-BE49-F238E27FC236}">
                  <a16:creationId xmlns:a16="http://schemas.microsoft.com/office/drawing/2014/main" id="{350A8F30-FBCB-4E22-8B0D-E416BCE43695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8" name="مكعب 347">
              <a:extLst>
                <a:ext uri="{FF2B5EF4-FFF2-40B4-BE49-F238E27FC236}">
                  <a16:creationId xmlns:a16="http://schemas.microsoft.com/office/drawing/2014/main" id="{1547E1F5-7AAA-49DE-B76A-3683AD7163A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9" name="مكعب 348">
              <a:extLst>
                <a:ext uri="{FF2B5EF4-FFF2-40B4-BE49-F238E27FC236}">
                  <a16:creationId xmlns:a16="http://schemas.microsoft.com/office/drawing/2014/main" id="{0BB9E198-DBA1-46E3-8E6F-3804F244591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0" name="مكعب 349">
              <a:extLst>
                <a:ext uri="{FF2B5EF4-FFF2-40B4-BE49-F238E27FC236}">
                  <a16:creationId xmlns:a16="http://schemas.microsoft.com/office/drawing/2014/main" id="{8EEDFD9E-1202-41D9-9594-1F87A4AB070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1" name="مكعب 350">
              <a:extLst>
                <a:ext uri="{FF2B5EF4-FFF2-40B4-BE49-F238E27FC236}">
                  <a16:creationId xmlns:a16="http://schemas.microsoft.com/office/drawing/2014/main" id="{79D0C9F8-05C9-4D5B-88A9-1C579C062B2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2" name="مكعب 351">
              <a:extLst>
                <a:ext uri="{FF2B5EF4-FFF2-40B4-BE49-F238E27FC236}">
                  <a16:creationId xmlns:a16="http://schemas.microsoft.com/office/drawing/2014/main" id="{C0DB413C-8209-44FF-ABED-F7367C0061B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3" name="مكعب 352">
              <a:extLst>
                <a:ext uri="{FF2B5EF4-FFF2-40B4-BE49-F238E27FC236}">
                  <a16:creationId xmlns:a16="http://schemas.microsoft.com/office/drawing/2014/main" id="{60AF5705-DC5F-47F2-8EDB-1F4EB2F6508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4" name="مكعب 353">
              <a:extLst>
                <a:ext uri="{FF2B5EF4-FFF2-40B4-BE49-F238E27FC236}">
                  <a16:creationId xmlns:a16="http://schemas.microsoft.com/office/drawing/2014/main" id="{D38CBAD0-17EF-40D1-B32A-AB3DF379C57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5" name="مكعب 354">
              <a:extLst>
                <a:ext uri="{FF2B5EF4-FFF2-40B4-BE49-F238E27FC236}">
                  <a16:creationId xmlns:a16="http://schemas.microsoft.com/office/drawing/2014/main" id="{E1CC2E98-FB95-4BB0-96FD-D171E83C938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6" name="مكعب 355">
              <a:extLst>
                <a:ext uri="{FF2B5EF4-FFF2-40B4-BE49-F238E27FC236}">
                  <a16:creationId xmlns:a16="http://schemas.microsoft.com/office/drawing/2014/main" id="{BD4E1BFF-6D78-4D34-8DFF-EA0BF58C554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2" name="مجموعة 281">
            <a:extLst>
              <a:ext uri="{FF2B5EF4-FFF2-40B4-BE49-F238E27FC236}">
                <a16:creationId xmlns:a16="http://schemas.microsoft.com/office/drawing/2014/main" id="{88815F18-396A-4014-9118-52C89D57AE7B}"/>
              </a:ext>
            </a:extLst>
          </p:cNvPr>
          <p:cNvGrpSpPr/>
          <p:nvPr/>
        </p:nvGrpSpPr>
        <p:grpSpPr>
          <a:xfrm>
            <a:off x="7197761" y="875082"/>
            <a:ext cx="213156" cy="1543690"/>
            <a:chOff x="3278249" y="1981640"/>
            <a:chExt cx="213156" cy="1543690"/>
          </a:xfrm>
        </p:grpSpPr>
        <p:sp>
          <p:nvSpPr>
            <p:cNvPr id="283" name="مكعب 282">
              <a:extLst>
                <a:ext uri="{FF2B5EF4-FFF2-40B4-BE49-F238E27FC236}">
                  <a16:creationId xmlns:a16="http://schemas.microsoft.com/office/drawing/2014/main" id="{7B9CD8CF-D105-4D4D-B516-7D235114BD1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4" name="مكعب 283">
              <a:extLst>
                <a:ext uri="{FF2B5EF4-FFF2-40B4-BE49-F238E27FC236}">
                  <a16:creationId xmlns:a16="http://schemas.microsoft.com/office/drawing/2014/main" id="{A84892A9-8379-49E4-8663-D9458E1ECD8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5" name="مكعب 284">
              <a:extLst>
                <a:ext uri="{FF2B5EF4-FFF2-40B4-BE49-F238E27FC236}">
                  <a16:creationId xmlns:a16="http://schemas.microsoft.com/office/drawing/2014/main" id="{2ED50CD0-8057-49B5-BE49-79BF5C3CF370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" name="مكعب 285">
              <a:extLst>
                <a:ext uri="{FF2B5EF4-FFF2-40B4-BE49-F238E27FC236}">
                  <a16:creationId xmlns:a16="http://schemas.microsoft.com/office/drawing/2014/main" id="{C309CDA9-9B92-4F20-929F-1E60DFF470C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" name="مكعب 286">
              <a:extLst>
                <a:ext uri="{FF2B5EF4-FFF2-40B4-BE49-F238E27FC236}">
                  <a16:creationId xmlns:a16="http://schemas.microsoft.com/office/drawing/2014/main" id="{1F42A749-0F5A-41B3-9B79-A19693463FC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" name="مكعب 287">
              <a:extLst>
                <a:ext uri="{FF2B5EF4-FFF2-40B4-BE49-F238E27FC236}">
                  <a16:creationId xmlns:a16="http://schemas.microsoft.com/office/drawing/2014/main" id="{7AD0B70C-4AC4-4F2C-927D-15231582A87F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9" name="مكعب 288">
              <a:extLst>
                <a:ext uri="{FF2B5EF4-FFF2-40B4-BE49-F238E27FC236}">
                  <a16:creationId xmlns:a16="http://schemas.microsoft.com/office/drawing/2014/main" id="{50F18F0E-E089-467D-B85D-09957B26AD6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0" name="مكعب 289">
              <a:extLst>
                <a:ext uri="{FF2B5EF4-FFF2-40B4-BE49-F238E27FC236}">
                  <a16:creationId xmlns:a16="http://schemas.microsoft.com/office/drawing/2014/main" id="{A6D4AD27-8B7F-4119-8A40-6BC6493BBDD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1" name="مكعب 290">
              <a:extLst>
                <a:ext uri="{FF2B5EF4-FFF2-40B4-BE49-F238E27FC236}">
                  <a16:creationId xmlns:a16="http://schemas.microsoft.com/office/drawing/2014/main" id="{DF404857-EC09-4BFF-93B9-1489D73FBE11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2" name="مكعب 291">
              <a:extLst>
                <a:ext uri="{FF2B5EF4-FFF2-40B4-BE49-F238E27FC236}">
                  <a16:creationId xmlns:a16="http://schemas.microsoft.com/office/drawing/2014/main" id="{2231679F-9840-4EA2-8189-9997EBCF67B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3" name="مجموعة 292">
            <a:extLst>
              <a:ext uri="{FF2B5EF4-FFF2-40B4-BE49-F238E27FC236}">
                <a16:creationId xmlns:a16="http://schemas.microsoft.com/office/drawing/2014/main" id="{129D9EBC-B796-4CAA-AB1F-CB7813C3F090}"/>
              </a:ext>
            </a:extLst>
          </p:cNvPr>
          <p:cNvGrpSpPr/>
          <p:nvPr/>
        </p:nvGrpSpPr>
        <p:grpSpPr>
          <a:xfrm>
            <a:off x="7482431" y="877315"/>
            <a:ext cx="213156" cy="1543690"/>
            <a:chOff x="3278249" y="1981640"/>
            <a:chExt cx="213156" cy="1543690"/>
          </a:xfrm>
        </p:grpSpPr>
        <p:sp>
          <p:nvSpPr>
            <p:cNvPr id="294" name="مكعب 293">
              <a:extLst>
                <a:ext uri="{FF2B5EF4-FFF2-40B4-BE49-F238E27FC236}">
                  <a16:creationId xmlns:a16="http://schemas.microsoft.com/office/drawing/2014/main" id="{E61813B8-820B-449B-9215-44CEBC4A103A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5" name="مكعب 294">
              <a:extLst>
                <a:ext uri="{FF2B5EF4-FFF2-40B4-BE49-F238E27FC236}">
                  <a16:creationId xmlns:a16="http://schemas.microsoft.com/office/drawing/2014/main" id="{A60CC598-3EB8-489F-9576-F8CD3BACCC26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6" name="مكعب 295">
              <a:extLst>
                <a:ext uri="{FF2B5EF4-FFF2-40B4-BE49-F238E27FC236}">
                  <a16:creationId xmlns:a16="http://schemas.microsoft.com/office/drawing/2014/main" id="{84C55095-A4CE-46AE-B307-A0FB5592C78A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" name="مكعب 296">
              <a:extLst>
                <a:ext uri="{FF2B5EF4-FFF2-40B4-BE49-F238E27FC236}">
                  <a16:creationId xmlns:a16="http://schemas.microsoft.com/office/drawing/2014/main" id="{79243078-B15F-4643-97CC-4D81CB73F529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" name="مكعب 297">
              <a:extLst>
                <a:ext uri="{FF2B5EF4-FFF2-40B4-BE49-F238E27FC236}">
                  <a16:creationId xmlns:a16="http://schemas.microsoft.com/office/drawing/2014/main" id="{01697810-4CBC-403C-B9AC-C68AE16F1DA7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9" name="مكعب 298">
              <a:extLst>
                <a:ext uri="{FF2B5EF4-FFF2-40B4-BE49-F238E27FC236}">
                  <a16:creationId xmlns:a16="http://schemas.microsoft.com/office/drawing/2014/main" id="{38208BB8-F7BE-413A-BAA7-FD1EC1B28FB9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0" name="مكعب 299">
              <a:extLst>
                <a:ext uri="{FF2B5EF4-FFF2-40B4-BE49-F238E27FC236}">
                  <a16:creationId xmlns:a16="http://schemas.microsoft.com/office/drawing/2014/main" id="{04425830-5AB0-4845-BB87-1153CDACB5ED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1" name="مكعب 300">
              <a:extLst>
                <a:ext uri="{FF2B5EF4-FFF2-40B4-BE49-F238E27FC236}">
                  <a16:creationId xmlns:a16="http://schemas.microsoft.com/office/drawing/2014/main" id="{B0D35055-B8DF-4D43-A3B8-62E53350E10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2" name="مكعب 301">
              <a:extLst>
                <a:ext uri="{FF2B5EF4-FFF2-40B4-BE49-F238E27FC236}">
                  <a16:creationId xmlns:a16="http://schemas.microsoft.com/office/drawing/2014/main" id="{B186A625-3271-4C13-A904-2FE823A2A240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3" name="مكعب 302">
              <a:extLst>
                <a:ext uri="{FF2B5EF4-FFF2-40B4-BE49-F238E27FC236}">
                  <a16:creationId xmlns:a16="http://schemas.microsoft.com/office/drawing/2014/main" id="{B5A91516-8E3D-4445-87B1-F9A44B9C1C3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4" name="مجموعة 303">
            <a:extLst>
              <a:ext uri="{FF2B5EF4-FFF2-40B4-BE49-F238E27FC236}">
                <a16:creationId xmlns:a16="http://schemas.microsoft.com/office/drawing/2014/main" id="{40379581-1135-4D49-B08D-C9BDEF6DEF7A}"/>
              </a:ext>
            </a:extLst>
          </p:cNvPr>
          <p:cNvGrpSpPr/>
          <p:nvPr/>
        </p:nvGrpSpPr>
        <p:grpSpPr>
          <a:xfrm>
            <a:off x="7767849" y="878376"/>
            <a:ext cx="213156" cy="1543690"/>
            <a:chOff x="3278249" y="1981640"/>
            <a:chExt cx="213156" cy="1543690"/>
          </a:xfrm>
        </p:grpSpPr>
        <p:sp>
          <p:nvSpPr>
            <p:cNvPr id="305" name="مكعب 304">
              <a:extLst>
                <a:ext uri="{FF2B5EF4-FFF2-40B4-BE49-F238E27FC236}">
                  <a16:creationId xmlns:a16="http://schemas.microsoft.com/office/drawing/2014/main" id="{6EBC1796-1CAF-4F90-9DAD-3C2DFFD7218E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6" name="مكعب 305">
              <a:extLst>
                <a:ext uri="{FF2B5EF4-FFF2-40B4-BE49-F238E27FC236}">
                  <a16:creationId xmlns:a16="http://schemas.microsoft.com/office/drawing/2014/main" id="{9C79E3D2-2107-4AB0-9861-1B940C9AAA1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" name="مكعب 306">
              <a:extLst>
                <a:ext uri="{FF2B5EF4-FFF2-40B4-BE49-F238E27FC236}">
                  <a16:creationId xmlns:a16="http://schemas.microsoft.com/office/drawing/2014/main" id="{B1968C0D-3B06-40CB-A62C-04044982CBD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" name="مكعب 307">
              <a:extLst>
                <a:ext uri="{FF2B5EF4-FFF2-40B4-BE49-F238E27FC236}">
                  <a16:creationId xmlns:a16="http://schemas.microsoft.com/office/drawing/2014/main" id="{49E7BC05-058A-4CD4-9C04-7E03ADC52765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" name="مكعب 308">
              <a:extLst>
                <a:ext uri="{FF2B5EF4-FFF2-40B4-BE49-F238E27FC236}">
                  <a16:creationId xmlns:a16="http://schemas.microsoft.com/office/drawing/2014/main" id="{A61AA2B3-F56F-4586-83DD-68A8109B6FD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0" name="مكعب 309">
              <a:extLst>
                <a:ext uri="{FF2B5EF4-FFF2-40B4-BE49-F238E27FC236}">
                  <a16:creationId xmlns:a16="http://schemas.microsoft.com/office/drawing/2014/main" id="{130A55A3-C289-456E-B5EE-23C37EE1FFFB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1" name="مكعب 310">
              <a:extLst>
                <a:ext uri="{FF2B5EF4-FFF2-40B4-BE49-F238E27FC236}">
                  <a16:creationId xmlns:a16="http://schemas.microsoft.com/office/drawing/2014/main" id="{4CDDDDE6-E584-44A8-911E-BBA30E321531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" name="مكعب 311">
              <a:extLst>
                <a:ext uri="{FF2B5EF4-FFF2-40B4-BE49-F238E27FC236}">
                  <a16:creationId xmlns:a16="http://schemas.microsoft.com/office/drawing/2014/main" id="{8EF5EA29-29DD-4F9B-A4D3-EFC369751A41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3" name="مكعب 312">
              <a:extLst>
                <a:ext uri="{FF2B5EF4-FFF2-40B4-BE49-F238E27FC236}">
                  <a16:creationId xmlns:a16="http://schemas.microsoft.com/office/drawing/2014/main" id="{AC01E51F-AE3E-4EAB-876C-27C51E9623F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4" name="مكعب 313">
              <a:extLst>
                <a:ext uri="{FF2B5EF4-FFF2-40B4-BE49-F238E27FC236}">
                  <a16:creationId xmlns:a16="http://schemas.microsoft.com/office/drawing/2014/main" id="{F2BE2BAB-67EB-4EBC-A6B9-F4C9EAC4C3AF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" name="صورة 4">
            <a:hlinkClick r:id="rId5"/>
            <a:extLst>
              <a:ext uri="{FF2B5EF4-FFF2-40B4-BE49-F238E27FC236}">
                <a16:creationId xmlns:a16="http://schemas.microsoft.com/office/drawing/2014/main" id="{D18172D4-D791-436A-B632-3ED70D6D1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040" y="535263"/>
            <a:ext cx="1005150" cy="979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777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3F44856-0571-49E2-8B23-53CA4EBFF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1FC3160-83BE-4250-A842-ACB03DE7CC9A}"/>
              </a:ext>
            </a:extLst>
          </p:cNvPr>
          <p:cNvSpPr txBox="1"/>
          <p:nvPr/>
        </p:nvSpPr>
        <p:spPr>
          <a:xfrm>
            <a:off x="6567998" y="368016"/>
            <a:ext cx="40228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أوجد ناتج الضرب ، مستعملاً المكعبات :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323" name="مربع نص 322">
            <a:extLst>
              <a:ext uri="{FF2B5EF4-FFF2-40B4-BE49-F238E27FC236}">
                <a16:creationId xmlns:a16="http://schemas.microsoft.com/office/drawing/2014/main" id="{9D2C5FA0-B39A-4C84-8693-4428377F6515}"/>
              </a:ext>
            </a:extLst>
          </p:cNvPr>
          <p:cNvSpPr txBox="1"/>
          <p:nvPr/>
        </p:nvSpPr>
        <p:spPr>
          <a:xfrm>
            <a:off x="2175302" y="329297"/>
            <a:ext cx="1289865" cy="1341656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نشاط جماعي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326" name="مستطيل 325">
            <a:extLst>
              <a:ext uri="{FF2B5EF4-FFF2-40B4-BE49-F238E27FC236}">
                <a16:creationId xmlns:a16="http://schemas.microsoft.com/office/drawing/2014/main" id="{5A6FCF08-B4CA-4661-BCA1-A372070E87DE}"/>
              </a:ext>
            </a:extLst>
          </p:cNvPr>
          <p:cNvSpPr/>
          <p:nvPr/>
        </p:nvSpPr>
        <p:spPr>
          <a:xfrm>
            <a:off x="10400962" y="1000125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5" name="صورة 4">
            <a:hlinkClick r:id="rId5"/>
            <a:extLst>
              <a:ext uri="{FF2B5EF4-FFF2-40B4-BE49-F238E27FC236}">
                <a16:creationId xmlns:a16="http://schemas.microsoft.com/office/drawing/2014/main" id="{D18172D4-D791-436A-B632-3ED70D6D1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505" y="577541"/>
            <a:ext cx="1158073" cy="1128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1B120944-8062-451A-96C4-1545D2431F29}"/>
              </a:ext>
            </a:extLst>
          </p:cNvPr>
          <p:cNvSpPr txBox="1"/>
          <p:nvPr/>
        </p:nvSpPr>
        <p:spPr>
          <a:xfrm>
            <a:off x="8951362" y="1051290"/>
            <a:ext cx="14891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 ×  8 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4" name="مستطيل 103">
            <a:extLst>
              <a:ext uri="{FF2B5EF4-FFF2-40B4-BE49-F238E27FC236}">
                <a16:creationId xmlns:a16="http://schemas.microsoft.com/office/drawing/2014/main" id="{323D9F5F-D5CC-46FA-88C5-46DFB83BFC9E}"/>
              </a:ext>
            </a:extLst>
          </p:cNvPr>
          <p:cNvSpPr/>
          <p:nvPr/>
        </p:nvSpPr>
        <p:spPr>
          <a:xfrm>
            <a:off x="10400962" y="2963252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0F852F12-7A17-4039-94ED-F53A91B0B07D}"/>
              </a:ext>
            </a:extLst>
          </p:cNvPr>
          <p:cNvSpPr txBox="1"/>
          <p:nvPr/>
        </p:nvSpPr>
        <p:spPr>
          <a:xfrm>
            <a:off x="8951362" y="3014417"/>
            <a:ext cx="14891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 × 24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884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F698D73-E0EE-47C0-A227-E0C4CF63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49307C7-5E9C-46E0-AFA5-34D2154CE59B}"/>
              </a:ext>
            </a:extLst>
          </p:cNvPr>
          <p:cNvSpPr/>
          <p:nvPr/>
        </p:nvSpPr>
        <p:spPr>
          <a:xfrm>
            <a:off x="764382" y="238124"/>
            <a:ext cx="10522744" cy="5619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342942-D078-4724-B4BA-AD2BD13E0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833" r="48048" b="2222"/>
          <a:stretch/>
        </p:blipFill>
        <p:spPr>
          <a:xfrm>
            <a:off x="-714375" y="4733926"/>
            <a:ext cx="4191000" cy="253365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578253-40A6-415C-A8CE-DB5BA310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8055" r="58672" b="52222"/>
          <a:stretch/>
        </p:blipFill>
        <p:spPr>
          <a:xfrm>
            <a:off x="-204787" y="3133725"/>
            <a:ext cx="1733550" cy="272415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B1894-2764-4DC2-9FA5-95557751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51250" r="14531" b="4583"/>
          <a:stretch/>
        </p:blipFill>
        <p:spPr>
          <a:xfrm>
            <a:off x="8551069" y="4343400"/>
            <a:ext cx="2876550" cy="3028951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D6E736-59A7-4124-A936-581EC675E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9" t="6389" r="19141" b="56667"/>
          <a:stretch/>
        </p:blipFill>
        <p:spPr>
          <a:xfrm>
            <a:off x="9666685" y="3952334"/>
            <a:ext cx="3009900" cy="34962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57C02C3-26E5-431A-A390-D6BE5F4B9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" y="238124"/>
            <a:ext cx="1359024" cy="1087220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D94EDC6-8A6C-4082-88FC-951AF67C3546}"/>
              </a:ext>
            </a:extLst>
          </p:cNvPr>
          <p:cNvSpPr txBox="1"/>
          <p:nvPr/>
        </p:nvSpPr>
        <p:spPr>
          <a:xfrm>
            <a:off x="7284930" y="960504"/>
            <a:ext cx="310778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الواجب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8D238F7-3D65-49B4-B30C-354778FBF286}"/>
              </a:ext>
            </a:extLst>
          </p:cNvPr>
          <p:cNvSpPr txBox="1"/>
          <p:nvPr/>
        </p:nvSpPr>
        <p:spPr>
          <a:xfrm>
            <a:off x="3827891" y="2404535"/>
            <a:ext cx="504668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رقم 9 – 10 صفحة 161  </a:t>
            </a:r>
          </a:p>
        </p:txBody>
      </p:sp>
    </p:spTree>
    <p:extLst>
      <p:ext uri="{BB962C8B-B14F-4D97-AF65-F5344CB8AC3E}">
        <p14:creationId xmlns:p14="http://schemas.microsoft.com/office/powerpoint/2010/main" val="113556404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202</Words>
  <Application>Microsoft Office PowerPoint</Application>
  <PresentationFormat>شاشة عريضة</PresentationFormat>
  <Paragraphs>45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</cp:revision>
  <dcterms:created xsi:type="dcterms:W3CDTF">2021-12-15T06:47:32Z</dcterms:created>
  <dcterms:modified xsi:type="dcterms:W3CDTF">2022-12-18T21:46:50Z</dcterms:modified>
</cp:coreProperties>
</file>