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media1.m4a" ContentType="audio/unknown"/>
  <Override PartName="/ppt/media/image10.jpeg" ContentType="image/jpeg"/>
  <Override PartName="/ppt/media/media2.mp4" ContentType="video/unknown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E6D3"/>
          </a:solidFill>
        </a:fill>
      </a:tcStyle>
    </a:wholeTbl>
    <a:band2H>
      <a:tcTxStyle b="def" i="def"/>
      <a:tcStyle>
        <a:tcBdr/>
        <a:fill>
          <a:solidFill>
            <a:srgbClr val="EAF3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FAE5"/>
          </a:solidFill>
        </a:fill>
      </a:tcStyle>
    </a:wholeTbl>
    <a:band2H>
      <a:tcTxStyle b="def" i="def"/>
      <a:tcStyle>
        <a:tcBdr/>
        <a:fill>
          <a:solidFill>
            <a:srgbClr val="FFFD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D4D4"/>
          </a:solidFill>
        </a:fill>
      </a:tcStyle>
    </a:wholeTbl>
    <a:band2H>
      <a:tcTxStyle b="def" i="def"/>
      <a:tcStyle>
        <a:tcBdr/>
        <a:fill>
          <a:solidFill>
            <a:srgbClr val="F6EB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Shape 226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67" name="Shape 226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10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1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9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0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2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7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5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8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1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6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4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7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1;p2"/>
          <p:cNvSpPr/>
          <p:nvPr/>
        </p:nvSpPr>
        <p:spPr>
          <a:xfrm rot="21580148"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68;p2"/>
          <p:cNvSpPr/>
          <p:nvPr/>
        </p:nvSpPr>
        <p:spPr>
          <a:xfrm>
            <a:off x="304738" y="3594180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Google Shape;81;p2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4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7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5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8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8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1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9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2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8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8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7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1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9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2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2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605933" y="3930239"/>
            <a:ext cx="656493" cy="847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1532.jpeg" descr="IMG_1532.jpeg"/>
          <p:cNvPicPr>
            <a:picLocks noChangeAspect="1"/>
          </p:cNvPicPr>
          <p:nvPr/>
        </p:nvPicPr>
        <p:blipFill>
          <a:blip r:embed="rId3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7" name="الفصل الرابع…"/>
          <p:cNvSpPr txBox="1"/>
          <p:nvPr/>
        </p:nvSpPr>
        <p:spPr>
          <a:xfrm rot="19390966">
            <a:off x="187929" y="366420"/>
            <a:ext cx="835246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النسبة المئوية </a:t>
            </a:r>
          </a:p>
        </p:txBody>
      </p:sp>
      <p:sp>
        <p:nvSpPr>
          <p:cNvPr id="2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5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8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6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9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02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00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5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03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8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6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7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1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09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4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12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3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5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6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8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019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20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1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2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3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4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5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6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7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8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9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0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1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2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3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5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6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7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8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63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6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0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068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066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7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69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086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071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2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3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4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5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6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7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8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9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0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1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2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3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2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3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06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1104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5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9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107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8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2" name="Google Shape;888;p13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10" name="Google Shape;889;p13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890;p13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5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113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8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16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7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1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19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22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3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4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5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6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7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8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9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0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1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2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3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4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5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6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951;p13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68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171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16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82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172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3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4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5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6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7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8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9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0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85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183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86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7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8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9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19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19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21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19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13" name="الفصل الرابع…"/>
          <p:cNvSpPr txBox="1"/>
          <p:nvPr/>
        </p:nvSpPr>
        <p:spPr>
          <a:xfrm rot="19390966">
            <a:off x="187929" y="366420"/>
            <a:ext cx="835246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النسبة المئوية </a:t>
            </a:r>
          </a:p>
        </p:txBody>
      </p:sp>
      <p:sp>
        <p:nvSpPr>
          <p:cNvPr id="12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21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24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22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3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25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28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26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7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1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29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0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4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32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3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7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35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40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38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9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41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2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4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247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245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6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58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248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9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0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1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61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259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2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3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6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264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5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7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8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9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0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1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2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3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4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5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6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7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8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9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0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1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2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3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4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5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6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7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8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9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0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1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2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3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4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5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6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7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8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9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0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1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2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1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1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31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31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1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33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31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3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41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44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42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3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45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48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46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7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1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49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0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4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52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7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55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6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0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58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61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2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367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65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6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78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68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9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0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1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3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4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5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6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7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81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79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0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82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3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86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84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5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87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8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9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0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1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2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3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4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5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6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7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8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9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3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3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43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43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3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45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43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3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3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61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64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62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3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65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68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66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7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1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69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0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4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72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3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7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75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6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0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78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9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81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82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84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5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6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7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8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9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0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1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2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3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4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6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526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37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40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538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41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2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43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4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50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548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546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7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49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566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551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3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4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6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6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74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77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575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6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78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81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579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0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84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582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3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87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585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6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0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588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9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3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591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2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94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95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97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8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9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0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1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2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3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4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5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6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7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8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9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0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1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2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3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4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5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6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7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8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9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0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1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2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3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4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41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639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52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642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55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653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56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0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658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61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662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66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4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9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667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665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6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68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685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670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5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693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96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694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5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97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700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98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9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03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701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2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06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704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5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09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707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8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12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710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1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13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6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7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8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9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0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1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2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3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4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5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6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7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8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9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0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1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2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3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4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5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6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7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8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9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0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1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2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3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4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5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6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7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8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9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0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1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2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3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4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5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6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7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8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61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759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72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762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75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773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76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7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7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78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78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8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0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78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810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813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811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2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14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817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815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6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0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818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9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3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821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2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6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824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5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9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827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8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30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33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4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5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6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7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8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9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0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1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2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3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4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5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6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7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8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9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0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1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2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3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4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5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6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7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8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9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0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1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2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3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4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5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6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7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8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9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0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1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2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3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4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77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875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88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878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91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889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92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3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4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5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6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07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897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10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908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1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911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4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922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7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925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2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2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93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93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93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3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5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93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2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960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63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961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2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64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67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965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6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0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968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9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3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971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2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6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974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5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9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977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8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0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83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84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85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6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7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8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9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0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1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2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3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4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5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6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7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8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9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0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1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2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3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4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5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6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7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8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9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0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1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2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3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4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5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6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7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8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9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0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1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2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3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4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5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6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29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2027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8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40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2030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43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2041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44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5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6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7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8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59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2049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62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2060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3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63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6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2074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9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2077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80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081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0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8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2086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2084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5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87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04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2089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8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6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9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7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8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0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3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31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6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4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9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7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2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40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5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3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6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</p:grpSp>
      <p:sp>
        <p:nvSpPr>
          <p:cNvPr id="249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0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1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2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5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3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6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6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9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7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0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1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4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2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0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323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321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319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22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339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324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341" name="I. '"/>
          <p:cNvSpPr txBox="1"/>
          <p:nvPr/>
        </p:nvSpPr>
        <p:spPr>
          <a:xfrm>
            <a:off x="4955038" y="5825499"/>
            <a:ext cx="1948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I. '</a:t>
            </a:r>
          </a:p>
        </p:txBody>
      </p:sp>
      <p:sp>
        <p:nvSpPr>
          <p:cNvPr id="342" name="."/>
          <p:cNvSpPr txBox="1"/>
          <p:nvPr/>
        </p:nvSpPr>
        <p:spPr>
          <a:xfrm>
            <a:off x="6066482" y="586661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.</a:t>
            </a:r>
          </a:p>
        </p:txBody>
      </p:sp>
      <p:grpSp>
        <p:nvGrpSpPr>
          <p:cNvPr id="345" name="Google Shape;6597;p64"/>
          <p:cNvGrpSpPr/>
          <p:nvPr/>
        </p:nvGrpSpPr>
        <p:grpSpPr>
          <a:xfrm>
            <a:off x="6552167" y="1120294"/>
            <a:ext cx="1441319" cy="2902912"/>
            <a:chOff x="0" y="0"/>
            <a:chExt cx="1441318" cy="2902910"/>
          </a:xfrm>
        </p:grpSpPr>
        <p:sp>
          <p:nvSpPr>
            <p:cNvPr id="344" name="Google Shape;6597;p64"/>
            <p:cNvSpPr/>
            <p:nvPr/>
          </p:nvSpPr>
          <p:spPr>
            <a:xfrm>
              <a:off x="6350" y="6349"/>
              <a:ext cx="1428619" cy="2889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43" name="Google Shape;6597;p64" descr="Google Shape;6597;p64"/>
            <p:cNvPicPr>
              <a:picLocks noChangeAspect="0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19" cy="2902912"/>
            </a:xfrm>
            <a:prstGeom prst="rect">
              <a:avLst/>
            </a:prstGeom>
            <a:effectLst/>
          </p:spPr>
        </p:pic>
      </p:grpSp>
      <p:pic>
        <p:nvPicPr>
          <p:cNvPr id="346" name="Google Shape;6598;p64" descr="Google Shape;6598;p64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6" y="1120300"/>
            <a:ext cx="1441321" cy="1580084"/>
          </a:xfrm>
          <a:prstGeom prst="rect">
            <a:avLst/>
          </a:prstGeom>
        </p:spPr>
      </p:pic>
      <p:sp>
        <p:nvSpPr>
          <p:cNvPr id="348" name="مستطيل مستدير الزوايا"/>
          <p:cNvSpPr/>
          <p:nvPr/>
        </p:nvSpPr>
        <p:spPr>
          <a:xfrm>
            <a:off x="4960699" y="677920"/>
            <a:ext cx="3392119" cy="382873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9" name="موضوع الدرس:"/>
          <p:cNvSpPr txBox="1"/>
          <p:nvPr/>
        </p:nvSpPr>
        <p:spPr>
          <a:xfrm>
            <a:off x="7360823" y="770664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350" name="الأهداف:"/>
          <p:cNvSpPr txBox="1"/>
          <p:nvPr/>
        </p:nvSpPr>
        <p:spPr>
          <a:xfrm>
            <a:off x="7339297" y="1122126"/>
            <a:ext cx="5145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359" name="رسم تخطيطي 7"/>
          <p:cNvGrpSpPr/>
          <p:nvPr/>
        </p:nvGrpSpPr>
        <p:grpSpPr>
          <a:xfrm>
            <a:off x="7974689" y="1122126"/>
            <a:ext cx="917987" cy="1808405"/>
            <a:chOff x="0" y="0"/>
            <a:chExt cx="917986" cy="1808403"/>
          </a:xfrm>
        </p:grpSpPr>
        <p:sp>
          <p:nvSpPr>
            <p:cNvPr id="351" name="التركيز"/>
            <p:cNvSpPr/>
            <p:nvPr/>
          </p:nvSpPr>
          <p:spPr>
            <a:xfrm>
              <a:off x="0" y="-1"/>
              <a:ext cx="733286" cy="36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52" name="دائرة"/>
            <p:cNvSpPr/>
            <p:nvPr/>
          </p:nvSpPr>
          <p:spPr>
            <a:xfrm>
              <a:off x="548586" y="0"/>
              <a:ext cx="369401" cy="369400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3" name="تجميع"/>
            <p:cNvSpPr/>
            <p:nvPr/>
          </p:nvSpPr>
          <p:spPr>
            <a:xfrm>
              <a:off x="-1" y="479668"/>
              <a:ext cx="733287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54" name="دائرة"/>
            <p:cNvSpPr/>
            <p:nvPr/>
          </p:nvSpPr>
          <p:spPr>
            <a:xfrm>
              <a:off x="548586" y="479668"/>
              <a:ext cx="369401" cy="369400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5" name="التدريب"/>
            <p:cNvSpPr/>
            <p:nvPr/>
          </p:nvSpPr>
          <p:spPr>
            <a:xfrm>
              <a:off x="0" y="959336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56" name="دائرة"/>
            <p:cNvSpPr/>
            <p:nvPr/>
          </p:nvSpPr>
          <p:spPr>
            <a:xfrm>
              <a:off x="548586" y="959336"/>
              <a:ext cx="369401" cy="369400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7" name="التقويم"/>
            <p:cNvSpPr/>
            <p:nvPr/>
          </p:nvSpPr>
          <p:spPr>
            <a:xfrm>
              <a:off x="0" y="1439004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58" name="دائرة"/>
            <p:cNvSpPr/>
            <p:nvPr/>
          </p:nvSpPr>
          <p:spPr>
            <a:xfrm>
              <a:off x="548586" y="1439004"/>
              <a:ext cx="369401" cy="369400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0" name="التغير المئوي"/>
          <p:cNvSpPr txBox="1"/>
          <p:nvPr/>
        </p:nvSpPr>
        <p:spPr>
          <a:xfrm>
            <a:off x="5781260" y="739745"/>
            <a:ext cx="1058814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التغير المئوي </a:t>
            </a:r>
          </a:p>
        </p:txBody>
      </p:sp>
      <p:sp>
        <p:nvSpPr>
          <p:cNvPr id="361" name="ايجاد الزيادة المئوية أو النقصان المئوي وأستعملهما"/>
          <p:cNvSpPr txBox="1"/>
          <p:nvPr/>
        </p:nvSpPr>
        <p:spPr>
          <a:xfrm>
            <a:off x="6648834" y="1485319"/>
            <a:ext cx="1281136" cy="1059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8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ايجاد الزيادة المئوية أو النقصان المئوي وأستعملهما</a:t>
            </a:r>
          </a:p>
        </p:txBody>
      </p:sp>
      <p:sp>
        <p:nvSpPr>
          <p:cNvPr id="362" name="Google Shape;951;p13"/>
          <p:cNvSpPr/>
          <p:nvPr/>
        </p:nvSpPr>
        <p:spPr>
          <a:xfrm>
            <a:off x="228931" y="120514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" name="الفصل الرابع…"/>
          <p:cNvSpPr txBox="1"/>
          <p:nvPr/>
        </p:nvSpPr>
        <p:spPr>
          <a:xfrm rot="19390966">
            <a:off x="350208" y="377880"/>
            <a:ext cx="51068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النسبة المئوية </a:t>
            </a:r>
          </a:p>
        </p:txBody>
      </p:sp>
      <p:pic>
        <p:nvPicPr>
          <p:cNvPr id="364" name="IMG_2784.png" descr="IMG_2784.png"/>
          <p:cNvPicPr>
            <a:picLocks noChangeAspect="1"/>
          </p:cNvPicPr>
          <p:nvPr/>
        </p:nvPicPr>
        <p:blipFill>
          <a:blip r:embed="rId10">
            <a:extLst/>
          </a:blip>
          <a:srcRect l="32682" t="13999" r="61594" b="76111"/>
          <a:stretch>
            <a:fillRect/>
          </a:stretch>
        </p:blipFill>
        <p:spPr>
          <a:xfrm>
            <a:off x="1202882" y="-10140"/>
            <a:ext cx="772691" cy="1001303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142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120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123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121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2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24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127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125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6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30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128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9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33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131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2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36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134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5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39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137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8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40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1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</p:grpSp>
      <p:sp>
        <p:nvSpPr>
          <p:cNvPr id="2143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4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5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6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7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8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9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0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1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2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3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4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5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6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7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8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9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0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1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2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3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4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5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6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7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8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9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0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1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2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3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4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5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6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7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8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9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0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1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2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3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4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5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186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89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187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00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190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03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2201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04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5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08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206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0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21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21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34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2217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2215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2213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14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216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2233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2218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9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0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1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2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3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4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5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6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7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8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9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0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1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2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235" name="I. '"/>
          <p:cNvSpPr txBox="1"/>
          <p:nvPr/>
        </p:nvSpPr>
        <p:spPr>
          <a:xfrm>
            <a:off x="4955038" y="5825499"/>
            <a:ext cx="1948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I. '</a:t>
            </a:r>
          </a:p>
        </p:txBody>
      </p:sp>
      <p:sp>
        <p:nvSpPr>
          <p:cNvPr id="2236" name="."/>
          <p:cNvSpPr txBox="1"/>
          <p:nvPr/>
        </p:nvSpPr>
        <p:spPr>
          <a:xfrm>
            <a:off x="6066482" y="586661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.</a:t>
            </a:r>
          </a:p>
        </p:txBody>
      </p:sp>
      <p:grpSp>
        <p:nvGrpSpPr>
          <p:cNvPr id="2239" name="Google Shape;6597;p64"/>
          <p:cNvGrpSpPr/>
          <p:nvPr/>
        </p:nvGrpSpPr>
        <p:grpSpPr>
          <a:xfrm>
            <a:off x="6552167" y="1120294"/>
            <a:ext cx="1441319" cy="2902912"/>
            <a:chOff x="0" y="0"/>
            <a:chExt cx="1441318" cy="2902910"/>
          </a:xfrm>
        </p:grpSpPr>
        <p:sp>
          <p:nvSpPr>
            <p:cNvPr id="2238" name="Google Shape;6597;p64"/>
            <p:cNvSpPr/>
            <p:nvPr/>
          </p:nvSpPr>
          <p:spPr>
            <a:xfrm>
              <a:off x="6350" y="6349"/>
              <a:ext cx="1428619" cy="2889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2237" name="Google Shape;6597;p64" descr="Google Shape;6597;p64"/>
            <p:cNvPicPr>
              <a:picLocks noChangeAspect="0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19" cy="2902912"/>
            </a:xfrm>
            <a:prstGeom prst="rect">
              <a:avLst/>
            </a:prstGeom>
            <a:effectLst/>
          </p:spPr>
        </p:pic>
      </p:grpSp>
      <p:pic>
        <p:nvPicPr>
          <p:cNvPr id="2240" name="Google Shape;6598;p64" descr="Google Shape;6598;p64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6" y="1120300"/>
            <a:ext cx="1441321" cy="1580084"/>
          </a:xfrm>
          <a:prstGeom prst="rect">
            <a:avLst/>
          </a:prstGeom>
        </p:spPr>
      </p:pic>
      <p:sp>
        <p:nvSpPr>
          <p:cNvPr id="2242" name="مستطيل مستدير الزوايا"/>
          <p:cNvSpPr/>
          <p:nvPr/>
        </p:nvSpPr>
        <p:spPr>
          <a:xfrm>
            <a:off x="4960699" y="677920"/>
            <a:ext cx="3392119" cy="382873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43" name="موضوع الدرس:"/>
          <p:cNvSpPr txBox="1"/>
          <p:nvPr/>
        </p:nvSpPr>
        <p:spPr>
          <a:xfrm>
            <a:off x="7360823" y="770664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2244" name="الأهداف:"/>
          <p:cNvSpPr txBox="1"/>
          <p:nvPr/>
        </p:nvSpPr>
        <p:spPr>
          <a:xfrm>
            <a:off x="7339297" y="1122126"/>
            <a:ext cx="5145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2253" name="رسم تخطيطي 7"/>
          <p:cNvGrpSpPr/>
          <p:nvPr/>
        </p:nvGrpSpPr>
        <p:grpSpPr>
          <a:xfrm>
            <a:off x="7974689" y="1122126"/>
            <a:ext cx="917987" cy="1808405"/>
            <a:chOff x="0" y="0"/>
            <a:chExt cx="917986" cy="1808403"/>
          </a:xfrm>
        </p:grpSpPr>
        <p:sp>
          <p:nvSpPr>
            <p:cNvPr id="2245" name="التركيز"/>
            <p:cNvSpPr/>
            <p:nvPr/>
          </p:nvSpPr>
          <p:spPr>
            <a:xfrm>
              <a:off x="0" y="-1"/>
              <a:ext cx="733286" cy="36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46" name="دائرة"/>
            <p:cNvSpPr/>
            <p:nvPr/>
          </p:nvSpPr>
          <p:spPr>
            <a:xfrm>
              <a:off x="548586" y="0"/>
              <a:ext cx="369401" cy="369400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7" name="تجميع"/>
            <p:cNvSpPr/>
            <p:nvPr/>
          </p:nvSpPr>
          <p:spPr>
            <a:xfrm>
              <a:off x="-1" y="479668"/>
              <a:ext cx="733287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48" name="دائرة"/>
            <p:cNvSpPr/>
            <p:nvPr/>
          </p:nvSpPr>
          <p:spPr>
            <a:xfrm>
              <a:off x="548586" y="479668"/>
              <a:ext cx="369401" cy="369400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9" name="التدريب"/>
            <p:cNvSpPr/>
            <p:nvPr/>
          </p:nvSpPr>
          <p:spPr>
            <a:xfrm>
              <a:off x="0" y="959336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50" name="دائرة"/>
            <p:cNvSpPr/>
            <p:nvPr/>
          </p:nvSpPr>
          <p:spPr>
            <a:xfrm>
              <a:off x="548586" y="959336"/>
              <a:ext cx="369401" cy="369400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51" name="التقويم"/>
            <p:cNvSpPr/>
            <p:nvPr/>
          </p:nvSpPr>
          <p:spPr>
            <a:xfrm>
              <a:off x="0" y="1439004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52" name="دائرة"/>
            <p:cNvSpPr/>
            <p:nvPr/>
          </p:nvSpPr>
          <p:spPr>
            <a:xfrm>
              <a:off x="548586" y="1439004"/>
              <a:ext cx="369401" cy="369400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54" name="التغير المئوي"/>
          <p:cNvSpPr txBox="1"/>
          <p:nvPr/>
        </p:nvSpPr>
        <p:spPr>
          <a:xfrm>
            <a:off x="5813016" y="739745"/>
            <a:ext cx="995301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التغير المئوي</a:t>
            </a:r>
          </a:p>
        </p:txBody>
      </p:sp>
      <p:sp>
        <p:nvSpPr>
          <p:cNvPr id="2255" name="أقدر باستعمال النسب المئوية والكسور الاعتيادية المتكافئة"/>
          <p:cNvSpPr txBox="1"/>
          <p:nvPr/>
        </p:nvSpPr>
        <p:spPr>
          <a:xfrm>
            <a:off x="6648834" y="1363317"/>
            <a:ext cx="1281136" cy="1326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8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أقدر باستعمال النسب المئوية والكسور الاعتيادية المتكافئة </a:t>
            </a:r>
          </a:p>
        </p:txBody>
      </p:sp>
      <p:sp>
        <p:nvSpPr>
          <p:cNvPr id="2256" name="Google Shape;951;p13"/>
          <p:cNvSpPr/>
          <p:nvPr/>
        </p:nvSpPr>
        <p:spPr>
          <a:xfrm>
            <a:off x="228931" y="120514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57" name="الفصل الرابع…"/>
          <p:cNvSpPr txBox="1"/>
          <p:nvPr/>
        </p:nvSpPr>
        <p:spPr>
          <a:xfrm rot="19390966">
            <a:off x="350208" y="377880"/>
            <a:ext cx="51068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النسبة المئوية </a:t>
            </a:r>
          </a:p>
        </p:txBody>
      </p:sp>
      <p:pic>
        <p:nvPicPr>
          <p:cNvPr id="2258" name="IMG_2720.png" descr="IMG_2720.png"/>
          <p:cNvPicPr>
            <a:picLocks noChangeAspect="1"/>
          </p:cNvPicPr>
          <p:nvPr/>
        </p:nvPicPr>
        <p:blipFill>
          <a:blip r:embed="rId10">
            <a:extLst/>
          </a:blip>
          <a:srcRect l="15158" t="25579" r="74057" b="59055"/>
          <a:stretch>
            <a:fillRect/>
          </a:stretch>
        </p:blipFill>
        <p:spPr>
          <a:xfrm>
            <a:off x="1219353" y="-42542"/>
            <a:ext cx="739604" cy="790314"/>
          </a:xfrm>
          <a:prstGeom prst="rect">
            <a:avLst/>
          </a:prstGeom>
          <a:ln w="12700">
            <a:miter lim="400000"/>
          </a:ln>
        </p:spPr>
      </p:pic>
      <p:sp>
        <p:nvSpPr>
          <p:cNvPr id="2259" name="٩/ ٥/ ١٤٤٣هـ"/>
          <p:cNvSpPr txBox="1"/>
          <p:nvPr/>
        </p:nvSpPr>
        <p:spPr>
          <a:xfrm>
            <a:off x="6710421" y="325244"/>
            <a:ext cx="102024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/>
            <a:r>
              <a:t>٩/ ٥/ ١٤٤٣هـ</a:t>
            </a:r>
          </a:p>
        </p:txBody>
      </p:sp>
      <p:sp>
        <p:nvSpPr>
          <p:cNvPr id="22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73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81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84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82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3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85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88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86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1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89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4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92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7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95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00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98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01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0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5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6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7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8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9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0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3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4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5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6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7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8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9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0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1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2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3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4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5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6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7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8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9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0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1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2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4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5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3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456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454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452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3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55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72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457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8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2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3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86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84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89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87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2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90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5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93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8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96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01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99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02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3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4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5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6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7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8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9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0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1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2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3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4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5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6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7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8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9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0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1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2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3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4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5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6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7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8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9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478;p6"/>
          <p:cNvSpPr/>
          <p:nvPr/>
        </p:nvSpPr>
        <p:spPr>
          <a:xfrm>
            <a:off x="345129" y="133004"/>
            <a:ext cx="481723" cy="715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58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548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59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562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560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63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65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6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0" name="Google Shape;493;p6"/>
          <p:cNvGrpSpPr/>
          <p:nvPr/>
        </p:nvGrpSpPr>
        <p:grpSpPr>
          <a:xfrm>
            <a:off x="866675" y="255009"/>
            <a:ext cx="163631" cy="177502"/>
            <a:chOff x="0" y="0"/>
            <a:chExt cx="163629" cy="177501"/>
          </a:xfrm>
        </p:grpSpPr>
        <p:sp>
          <p:nvSpPr>
            <p:cNvPr id="568" name="Google Shape;494;p6"/>
            <p:cNvSpPr/>
            <p:nvPr/>
          </p:nvSpPr>
          <p:spPr>
            <a:xfrm>
              <a:off x="-1" y="0"/>
              <a:ext cx="163631" cy="17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495;p6"/>
            <p:cNvSpPr/>
            <p:nvPr/>
          </p:nvSpPr>
          <p:spPr>
            <a:xfrm>
              <a:off x="48301" y="62262"/>
              <a:ext cx="52811" cy="5449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92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575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573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571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2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74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591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576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7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8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0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1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3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4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5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8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0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00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03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01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2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4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07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05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6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0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08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9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3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11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2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6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14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9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17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20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2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4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25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8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9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0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1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2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3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4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5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6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7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8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9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0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1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2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3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4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5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6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7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68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6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5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673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671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4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691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676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99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02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00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1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03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06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04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09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07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2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10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5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13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8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16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19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20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22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23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4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5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6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7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8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9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0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1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2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3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4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5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6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7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8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9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0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1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2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3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4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5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6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7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8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9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0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1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2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3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4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5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6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7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8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6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6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4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772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770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73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790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775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6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7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8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9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2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3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4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5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6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7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8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9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98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01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99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0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02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05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03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4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08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06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7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1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09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0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4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12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7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15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8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9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21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2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3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4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5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6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7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8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9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0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1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2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3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4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5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6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6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3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871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869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72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889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874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5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6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7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9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0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2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5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6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9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97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00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98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01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04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02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07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905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0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908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3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911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6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914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17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8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20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21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0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1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2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6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6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1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969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967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70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987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972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5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8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9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0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1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2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3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4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5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4E7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6;p4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69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3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3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2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4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3" Type="http://schemas.openxmlformats.org/officeDocument/2006/relationships/image" Target="../media/image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29.png"/><Relationship Id="rId4" Type="http://schemas.openxmlformats.org/officeDocument/2006/relationships/image" Target="../media/image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0.png"/><Relationship Id="rId4" Type="http://schemas.openxmlformats.org/officeDocument/2006/relationships/audio" Target="../media/media1.m4a"/><Relationship Id="rId5" Type="http://schemas.microsoft.com/office/2007/relationships/media" Target="../media/media1.m4a"/><Relationship Id="rId6" Type="http://schemas.openxmlformats.org/officeDocument/2006/relationships/image" Target="../media/image3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Relationship Id="rId4" Type="http://schemas.openxmlformats.org/officeDocument/2006/relationships/image" Target="../media/image9.jpeg"/><Relationship Id="rId5" Type="http://schemas.openxmlformats.org/officeDocument/2006/relationships/image" Target="../media/image3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6.png"/><Relationship Id="rId4" Type="http://schemas.openxmlformats.org/officeDocument/2006/relationships/image" Target="../media/image10.jpeg"/><Relationship Id="rId5" Type="http://schemas.openxmlformats.org/officeDocument/2006/relationships/image" Target="../media/image5.jpeg"/><Relationship Id="rId6" Type="http://schemas.openxmlformats.org/officeDocument/2006/relationships/image" Target="../media/image32.png"/><Relationship Id="rId7" Type="http://schemas.openxmlformats.org/officeDocument/2006/relationships/image" Target="../media/image1.gif"/><Relationship Id="rId8" Type="http://schemas.openxmlformats.org/officeDocument/2006/relationships/video" Target="../media/media2.mp4"/><Relationship Id="rId9" Type="http://schemas.microsoft.com/office/2007/relationships/media" Target="../media/media2.mp4"/><Relationship Id="rId10" Type="http://schemas.openxmlformats.org/officeDocument/2006/relationships/image" Target="../media/image37.png"/><Relationship Id="rId11" Type="http://schemas.openxmlformats.org/officeDocument/2006/relationships/image" Target="../media/image3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2.jpe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3.jpeg"/><Relationship Id="rId14" Type="http://schemas.openxmlformats.org/officeDocument/2006/relationships/image" Target="../media/image20.png"/><Relationship Id="rId15" Type="http://schemas.openxmlformats.org/officeDocument/2006/relationships/image" Target="../media/image4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6.png"/><Relationship Id="rId4" Type="http://schemas.openxmlformats.org/officeDocument/2006/relationships/image" Target="../media/image10.jpeg"/><Relationship Id="rId5" Type="http://schemas.openxmlformats.org/officeDocument/2006/relationships/image" Target="../media/image5.jpeg"/><Relationship Id="rId6" Type="http://schemas.openxmlformats.org/officeDocument/2006/relationships/image" Target="../media/image32.png"/><Relationship Id="rId7" Type="http://schemas.openxmlformats.org/officeDocument/2006/relationships/image" Target="../media/image1.gif"/><Relationship Id="rId8" Type="http://schemas.openxmlformats.org/officeDocument/2006/relationships/video" Target="../media/media2.mp4"/><Relationship Id="rId9" Type="http://schemas.microsoft.com/office/2007/relationships/media" Target="../media/media2.mp4"/><Relationship Id="rId10" Type="http://schemas.openxmlformats.org/officeDocument/2006/relationships/image" Target="../media/image37.png"/><Relationship Id="rId11" Type="http://schemas.openxmlformats.org/officeDocument/2006/relationships/image" Target="../media/image3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8.png"/><Relationship Id="rId4" Type="http://schemas.openxmlformats.org/officeDocument/2006/relationships/image" Target="../media/image2.gif"/><Relationship Id="rId5" Type="http://schemas.openxmlformats.org/officeDocument/2006/relationships/image" Target="../media/image3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8.jpeg"/><Relationship Id="rId3" Type="http://schemas.openxmlformats.org/officeDocument/2006/relationships/image" Target="../media/image32.png"/><Relationship Id="rId4" Type="http://schemas.openxmlformats.org/officeDocument/2006/relationships/image" Target="../media/image40.png"/><Relationship Id="rId5" Type="http://schemas.openxmlformats.org/officeDocument/2006/relationships/image" Target="../media/image2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2.png"/><Relationship Id="rId4" Type="http://schemas.openxmlformats.org/officeDocument/2006/relationships/image" Target="../media/image11.jpeg"/><Relationship Id="rId5" Type="http://schemas.openxmlformats.org/officeDocument/2006/relationships/image" Target="../media/image44.png"/><Relationship Id="rId6" Type="http://schemas.openxmlformats.org/officeDocument/2006/relationships/image" Target="../media/image4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5.png"/><Relationship Id="rId4" Type="http://schemas.openxmlformats.org/officeDocument/2006/relationships/image" Target="../media/image44.png"/><Relationship Id="rId5" Type="http://schemas.openxmlformats.org/officeDocument/2006/relationships/image" Target="../media/image4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6.png"/><Relationship Id="rId4" Type="http://schemas.openxmlformats.org/officeDocument/2006/relationships/image" Target="../media/image10.jpeg"/><Relationship Id="rId5" Type="http://schemas.openxmlformats.org/officeDocument/2006/relationships/image" Target="../media/image5.jpeg"/><Relationship Id="rId6" Type="http://schemas.openxmlformats.org/officeDocument/2006/relationships/image" Target="../media/image32.png"/><Relationship Id="rId7" Type="http://schemas.openxmlformats.org/officeDocument/2006/relationships/image" Target="../media/image44.png"/><Relationship Id="rId8" Type="http://schemas.openxmlformats.org/officeDocument/2006/relationships/image" Target="../media/image1.gif"/><Relationship Id="rId9" Type="http://schemas.openxmlformats.org/officeDocument/2006/relationships/video" Target="../media/media2.mp4"/><Relationship Id="rId10" Type="http://schemas.microsoft.com/office/2007/relationships/media" Target="../media/media2.mp4"/><Relationship Id="rId11" Type="http://schemas.openxmlformats.org/officeDocument/2006/relationships/image" Target="../media/image3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4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6.png"/><Relationship Id="rId4" Type="http://schemas.openxmlformats.org/officeDocument/2006/relationships/image" Target="../media/image10.jpeg"/><Relationship Id="rId5" Type="http://schemas.openxmlformats.org/officeDocument/2006/relationships/image" Target="../media/image5.jpeg"/><Relationship Id="rId6" Type="http://schemas.openxmlformats.org/officeDocument/2006/relationships/image" Target="../media/image32.png"/><Relationship Id="rId7" Type="http://schemas.openxmlformats.org/officeDocument/2006/relationships/image" Target="../media/image44.png"/><Relationship Id="rId8" Type="http://schemas.openxmlformats.org/officeDocument/2006/relationships/image" Target="../media/image1.gif"/><Relationship Id="rId9" Type="http://schemas.openxmlformats.org/officeDocument/2006/relationships/video" Target="../media/media2.mp4"/><Relationship Id="rId10" Type="http://schemas.microsoft.com/office/2007/relationships/media" Target="../media/media2.mp4"/><Relationship Id="rId11" Type="http://schemas.openxmlformats.org/officeDocument/2006/relationships/image" Target="../media/image37.png"/><Relationship Id="rId12" Type="http://schemas.openxmlformats.org/officeDocument/2006/relationships/image" Target="../media/image4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2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8.png"/><Relationship Id="rId4" Type="http://schemas.openxmlformats.org/officeDocument/2006/relationships/image" Target="../media/image2.gif"/><Relationship Id="rId5" Type="http://schemas.openxmlformats.org/officeDocument/2006/relationships/image" Target="../media/image48.png"/><Relationship Id="rId6" Type="http://schemas.openxmlformats.org/officeDocument/2006/relationships/image" Target="../media/image49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12.jpeg"/><Relationship Id="rId4" Type="http://schemas.openxmlformats.org/officeDocument/2006/relationships/image" Target="../media/image50.png"/><Relationship Id="rId5" Type="http://schemas.openxmlformats.org/officeDocument/2006/relationships/image" Target="../media/image13.jpeg"/><Relationship Id="rId6" Type="http://schemas.openxmlformats.org/officeDocument/2006/relationships/image" Target="../media/image51.png"/><Relationship Id="rId7" Type="http://schemas.openxmlformats.org/officeDocument/2006/relationships/image" Target="../media/image5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8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8.jpeg"/><Relationship Id="rId4" Type="http://schemas.openxmlformats.org/officeDocument/2006/relationships/image" Target="../media/image14.jpeg"/><Relationship Id="rId5" Type="http://schemas.openxmlformats.org/officeDocument/2006/relationships/image" Target="../media/image55.png"/><Relationship Id="rId6" Type="http://schemas.openxmlformats.org/officeDocument/2006/relationships/image" Target="../media/image15.jpeg"/><Relationship Id="rId7" Type="http://schemas.openxmlformats.org/officeDocument/2006/relationships/image" Target="../media/image11.png"/><Relationship Id="rId8" Type="http://schemas.openxmlformats.org/officeDocument/2006/relationships/image" Target="../media/image29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16.jpeg"/><Relationship Id="rId4" Type="http://schemas.openxmlformats.org/officeDocument/2006/relationships/image" Target="../media/image9.jpeg"/><Relationship Id="rId5" Type="http://schemas.openxmlformats.org/officeDocument/2006/relationships/image" Target="../media/image9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8.jpeg"/><Relationship Id="rId4" Type="http://schemas.openxmlformats.org/officeDocument/2006/relationships/image" Target="../media/image56.png"/><Relationship Id="rId5" Type="http://schemas.openxmlformats.org/officeDocument/2006/relationships/image" Target="../media/image17.jpeg"/><Relationship Id="rId6" Type="http://schemas.openxmlformats.org/officeDocument/2006/relationships/image" Target="../media/image57.png"/><Relationship Id="rId7" Type="http://schemas.openxmlformats.org/officeDocument/2006/relationships/image" Target="../media/image58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7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9.xml"/><Relationship Id="rId3" Type="http://schemas.openxmlformats.org/officeDocument/2006/relationships/image" Target="../media/image6.jpeg"/><Relationship Id="rId4" Type="http://schemas.openxmlformats.org/officeDocument/2006/relationships/slide" Target="slide8.xml"/><Relationship Id="rId5" Type="http://schemas.openxmlformats.org/officeDocument/2006/relationships/slide" Target="slide7.xml"/><Relationship Id="rId6" Type="http://schemas.openxmlformats.org/officeDocument/2006/relationships/image" Target="../media/image1.gif"/><Relationship Id="rId7" Type="http://schemas.openxmlformats.org/officeDocument/2006/relationships/slide" Target="slide10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slide" Target="slide6.xml"/><Relationship Id="rId4" Type="http://schemas.openxmlformats.org/officeDocument/2006/relationships/image" Target="../media/image2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slide" Target="slide6.xml"/><Relationship Id="rId4" Type="http://schemas.openxmlformats.org/officeDocument/2006/relationships/image" Target="../media/image2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slide" Target="slide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2270" name="IMG_2367.png" descr="IMG_23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7568" y="210919"/>
            <a:ext cx="1182957" cy="946365"/>
          </a:xfrm>
          <a:prstGeom prst="rect">
            <a:avLst/>
          </a:prstGeom>
          <a:ln w="12700">
            <a:miter lim="400000"/>
          </a:ln>
        </p:spPr>
      </p:pic>
      <p:sp>
        <p:nvSpPr>
          <p:cNvPr id="2271" name="وسيلة شرح"/>
          <p:cNvSpPr/>
          <p:nvPr/>
        </p:nvSpPr>
        <p:spPr>
          <a:xfrm>
            <a:off x="1030774" y="1701760"/>
            <a:ext cx="6171011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3" y="21600"/>
                </a:lnTo>
                <a:cubicBezTo>
                  <a:pt x="21400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0" y="0"/>
                  <a:pt x="21153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>
                <a:satOff val="-8129"/>
                <a:lumOff val="-11215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272" name="٤-٥…"/>
          <p:cNvSpPr txBox="1"/>
          <p:nvPr/>
        </p:nvSpPr>
        <p:spPr>
          <a:xfrm>
            <a:off x="846881" y="1751908"/>
            <a:ext cx="7506460" cy="1216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3500">
                <a:ln w="12700">
                  <a:solidFill>
                    <a:srgbClr val="A7A7A7"/>
                  </a:solidFill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٤-٥</a:t>
            </a:r>
          </a:p>
          <a:p>
            <a:pPr algn="ctr" rtl="0">
              <a:defRPr b="1" sz="3500">
                <a:ln w="12700">
                  <a:solidFill>
                    <a:srgbClr val="A7A7A7"/>
                  </a:solidFill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التغير المئوي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2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3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746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744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49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747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52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750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63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753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9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1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2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74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764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85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775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6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7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8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9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0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1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2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3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4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86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7" name="Google Shape;4238;p45"/>
          <p:cNvSpPr/>
          <p:nvPr/>
        </p:nvSpPr>
        <p:spPr>
          <a:xfrm rot="599">
            <a:off x="2244610" y="734890"/>
            <a:ext cx="4876421" cy="138886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798" name="تجميع"/>
          <p:cNvGrpSpPr/>
          <p:nvPr/>
        </p:nvGrpSpPr>
        <p:grpSpPr>
          <a:xfrm>
            <a:off x="1973981" y="2284378"/>
            <a:ext cx="5417859" cy="2238039"/>
            <a:chOff x="-25400" y="-24775"/>
            <a:chExt cx="5417857" cy="2238037"/>
          </a:xfrm>
        </p:grpSpPr>
        <p:grpSp>
          <p:nvGrpSpPr>
            <p:cNvPr id="2794" name="تجميع"/>
            <p:cNvGrpSpPr/>
            <p:nvPr/>
          </p:nvGrpSpPr>
          <p:grpSpPr>
            <a:xfrm>
              <a:off x="-25401" y="-24776"/>
              <a:ext cx="5360680" cy="2238039"/>
              <a:chOff x="-25400" y="-24775"/>
              <a:chExt cx="5360678" cy="2238037"/>
            </a:xfrm>
          </p:grpSpPr>
          <p:sp>
            <p:nvSpPr>
              <p:cNvPr id="2788" name="Google Shape;713;p59"/>
              <p:cNvSpPr/>
              <p:nvPr/>
            </p:nvSpPr>
            <p:spPr>
              <a:xfrm rot="10800000">
                <a:off x="3840037" y="725999"/>
                <a:ext cx="1495242" cy="712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9" name="Google Shape;713;p59"/>
              <p:cNvSpPr/>
              <p:nvPr/>
            </p:nvSpPr>
            <p:spPr>
              <a:xfrm rot="10800000">
                <a:off x="3840037" y="0"/>
                <a:ext cx="1495242" cy="71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790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-24776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791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704256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792" name="Google Shape;713;p59"/>
              <p:cNvSpPr/>
              <p:nvPr/>
            </p:nvSpPr>
            <p:spPr>
              <a:xfrm rot="10800000">
                <a:off x="3840037" y="1466253"/>
                <a:ext cx="1495242" cy="71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793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1449877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795" name="اليوم"/>
            <p:cNvSpPr txBox="1"/>
            <p:nvPr/>
          </p:nvSpPr>
          <p:spPr>
            <a:xfrm>
              <a:off x="4258243" y="174870"/>
              <a:ext cx="1134215" cy="378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796" name="التاريخ"/>
            <p:cNvSpPr txBox="1"/>
            <p:nvPr/>
          </p:nvSpPr>
          <p:spPr>
            <a:xfrm>
              <a:off x="4139427" y="925203"/>
              <a:ext cx="1063672" cy="330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797" name="الحصة"/>
            <p:cNvSpPr txBox="1"/>
            <p:nvPr/>
          </p:nvSpPr>
          <p:spPr>
            <a:xfrm>
              <a:off x="4307284" y="1674480"/>
              <a:ext cx="1036134" cy="330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2799" name="Google Shape;1743;p25"/>
          <p:cNvSpPr txBox="1"/>
          <p:nvPr>
            <p:ph type="body" sz="quarter" idx="1"/>
          </p:nvPr>
        </p:nvSpPr>
        <p:spPr>
          <a:xfrm>
            <a:off x="2460876" y="778265"/>
            <a:ext cx="4222248" cy="1303811"/>
          </a:xfrm>
          <a:prstGeom prst="rect">
            <a:avLst/>
          </a:prstGeom>
          <a:solidFill>
            <a:schemeClr val="accent3">
              <a:lumOff val="7549"/>
            </a:schemeClr>
          </a:solidFill>
        </p:spPr>
        <p:txBody>
          <a:bodyPr lIns="243799" tIns="243799" rIns="243799" bIns="243799"/>
          <a:lstStyle/>
          <a:p>
            <a:pPr marL="0" indent="0" algn="ctr" defTabSz="365760">
              <a:defRPr sz="148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المثابرون يصلون للقمة </a:t>
            </a:r>
          </a:p>
          <a:p>
            <a:pPr marL="0" indent="0" algn="ctr" defTabSz="365760">
              <a:defRPr sz="148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والمتميزون يحافظون عليها </a:t>
            </a:r>
          </a:p>
          <a:p>
            <a:pPr marL="0" indent="0" algn="ctr" defTabSz="365760">
              <a:defRPr sz="148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اما المبدعون فيصنعون قمما جديدة </a:t>
            </a:r>
          </a:p>
          <a:p>
            <a:pPr marL="0" indent="0" algn="ctr" defTabSz="365760">
              <a:defRPr sz="148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فكونوا انتم المبدعون واصنعوا الفرق والتغير </a:t>
            </a:r>
          </a:p>
        </p:txBody>
      </p:sp>
      <p:sp>
        <p:nvSpPr>
          <p:cNvPr id="2800" name="Google Shape;4324;p45"/>
          <p:cNvSpPr/>
          <p:nvPr/>
        </p:nvSpPr>
        <p:spPr>
          <a:xfrm rot="2153969">
            <a:off x="4127067" y="316034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99" grpId="2"/>
      <p:bldP build="whole" bldLvl="1" animBg="1" rev="0" advAuto="0" spid="279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2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3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806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804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09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807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12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810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1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23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813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4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2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34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824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5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6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7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8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9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0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1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2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3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45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835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6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7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8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9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0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1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2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3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4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846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7" name="Google Shape;4238;p45"/>
          <p:cNvSpPr/>
          <p:nvPr/>
        </p:nvSpPr>
        <p:spPr>
          <a:xfrm rot="599">
            <a:off x="1592937" y="1249733"/>
            <a:ext cx="6206575" cy="2447356"/>
          </a:xfrm>
          <a:prstGeom prst="rect">
            <a:avLst/>
          </a:prstGeom>
          <a:solidFill>
            <a:schemeClr val="accent3">
              <a:alpha val="5479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48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49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0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1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2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3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4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5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6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857" name="مستطيل مستطيل" descr="مستطيل مستطي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7062" y="1239073"/>
            <a:ext cx="6157097" cy="2466514"/>
          </a:xfrm>
          <a:prstGeom prst="rect">
            <a:avLst/>
          </a:prstGeom>
        </p:spPr>
      </p:pic>
      <p:sp>
        <p:nvSpPr>
          <p:cNvPr id="2859" name="Google Shape;1742;p25"/>
          <p:cNvSpPr txBox="1"/>
          <p:nvPr>
            <p:ph type="title"/>
          </p:nvPr>
        </p:nvSpPr>
        <p:spPr>
          <a:xfrm>
            <a:off x="4771328" y="1042172"/>
            <a:ext cx="2741491" cy="726628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740663">
              <a:defRPr sz="2268"/>
            </a:lvl1pPr>
          </a:lstStyle>
          <a:p>
            <a:pPr/>
            <a:r>
              <a:t>استراتيجية التصفح</a:t>
            </a:r>
          </a:p>
        </p:txBody>
      </p:sp>
      <p:sp>
        <p:nvSpPr>
          <p:cNvPr id="2860" name="Google Shape;4324;p45"/>
          <p:cNvSpPr/>
          <p:nvPr/>
        </p:nvSpPr>
        <p:spPr>
          <a:xfrm rot="2153969">
            <a:off x="5718995" y="670417"/>
            <a:ext cx="841081" cy="726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861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24" t="26265" r="10593" b="29549"/>
          <a:stretch>
            <a:fillRect/>
          </a:stretch>
        </p:blipFill>
        <p:spPr>
          <a:xfrm>
            <a:off x="3320466" y="2128172"/>
            <a:ext cx="1551324" cy="887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62" name="صفحة…"/>
          <p:cNvSpPr txBox="1"/>
          <p:nvPr/>
        </p:nvSpPr>
        <p:spPr>
          <a:xfrm>
            <a:off x="3306161" y="2154830"/>
            <a:ext cx="139931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١٦٥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4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5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868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866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71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869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74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87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85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875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6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7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9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0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1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2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3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4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96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886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7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8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9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0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1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2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3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4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5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07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897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8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9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0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1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2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3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4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5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6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908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0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10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١٦٥</a:t>
            </a:r>
          </a:p>
        </p:txBody>
      </p:sp>
      <p:sp>
        <p:nvSpPr>
          <p:cNvPr id="2911" name="Google Shape;9324;p64"/>
          <p:cNvSpPr/>
          <p:nvPr/>
        </p:nvSpPr>
        <p:spPr>
          <a:xfrm rot="5400000">
            <a:off x="3837113" y="-1171853"/>
            <a:ext cx="1266684" cy="5154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12" name="موضوع الدرس…"/>
          <p:cNvSpPr txBox="1"/>
          <p:nvPr/>
        </p:nvSpPr>
        <p:spPr>
          <a:xfrm>
            <a:off x="3096061" y="803806"/>
            <a:ext cx="2951878" cy="112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موضوع الدرس </a:t>
            </a:r>
            <a:r>
              <a:t> </a:t>
            </a:r>
          </a:p>
          <a:p>
            <a:pPr algn="ctr" rtl="0">
              <a:defRPr b="1" sz="1800"/>
            </a:pPr>
            <a:r>
              <a:t>التغير المئوي </a:t>
            </a:r>
          </a:p>
        </p:txBody>
      </p:sp>
      <p:sp>
        <p:nvSpPr>
          <p:cNvPr id="2913" name="Google Shape;9322;p64"/>
          <p:cNvSpPr/>
          <p:nvPr/>
        </p:nvSpPr>
        <p:spPr>
          <a:xfrm rot="5400000">
            <a:off x="3536586" y="1374383"/>
            <a:ext cx="1857677" cy="5144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940"/>
                </a:lnTo>
                <a:cubicBezTo>
                  <a:pt x="160" y="7833"/>
                  <a:pt x="659" y="8685"/>
                  <a:pt x="1457" y="9418"/>
                </a:cubicBezTo>
                <a:lnTo>
                  <a:pt x="2535" y="10406"/>
                </a:lnTo>
                <a:cubicBezTo>
                  <a:pt x="2865" y="10624"/>
                  <a:pt x="2865" y="10976"/>
                  <a:pt x="2535" y="11194"/>
                </a:cubicBezTo>
                <a:lnTo>
                  <a:pt x="1457" y="12182"/>
                </a:lnTo>
                <a:cubicBezTo>
                  <a:pt x="659" y="12913"/>
                  <a:pt x="160" y="13767"/>
                  <a:pt x="0" y="14660"/>
                </a:cubicBezTo>
                <a:lnTo>
                  <a:pt x="0" y="21600"/>
                </a:lnTo>
                <a:lnTo>
                  <a:pt x="18683" y="21600"/>
                </a:lnTo>
                <a:lnTo>
                  <a:pt x="18683" y="15273"/>
                </a:lnTo>
                <a:cubicBezTo>
                  <a:pt x="18683" y="14165"/>
                  <a:pt x="19210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F9E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14" name="المفردات…"/>
          <p:cNvSpPr txBox="1"/>
          <p:nvPr/>
        </p:nvSpPr>
        <p:spPr>
          <a:xfrm>
            <a:off x="2864600" y="3326136"/>
            <a:ext cx="3276422" cy="1163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800"/>
            </a:pPr>
            <a:r>
              <a:t>التغير المئوي </a:t>
            </a:r>
          </a:p>
          <a:p>
            <a:pPr algn="ctr" rtl="0">
              <a:defRPr b="1" sz="1800"/>
            </a:pPr>
            <a:r>
              <a:t>الزيادة المئوية- النقصان المئوي </a:t>
            </a:r>
          </a:p>
          <a:p>
            <a:pPr algn="ctr" rtl="0">
              <a:defRPr b="1" sz="1800"/>
            </a:pPr>
            <a:r>
              <a:t>الربح -ثمن البيع- الخصم </a:t>
            </a:r>
          </a:p>
        </p:txBody>
      </p:sp>
      <p:sp>
        <p:nvSpPr>
          <p:cNvPr id="2915" name="Google Shape;9323;p64"/>
          <p:cNvSpPr/>
          <p:nvPr/>
        </p:nvSpPr>
        <p:spPr>
          <a:xfrm rot="5400000">
            <a:off x="3754822" y="-21606"/>
            <a:ext cx="1435885" cy="5166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16" name="الأهداف…"/>
          <p:cNvSpPr txBox="1"/>
          <p:nvPr/>
        </p:nvSpPr>
        <p:spPr>
          <a:xfrm>
            <a:off x="2946690" y="2000041"/>
            <a:ext cx="2951878" cy="112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الأهداف</a:t>
            </a:r>
            <a:r>
              <a:t> </a:t>
            </a:r>
          </a:p>
          <a:p>
            <a:pPr algn="ctr" rtl="0">
              <a:defRPr b="1" sz="2100"/>
            </a:pPr>
            <a:r>
              <a:t>ايجاد الزيادة المئوية او النقصان المئوي وأستعملهما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2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4750"/>
                                        <p:tgtEl>
                                          <p:spTgt spid="2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4500"/>
                                        <p:tgtEl>
                                          <p:spTgt spid="2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13" grpId="5"/>
      <p:bldP build="whole" bldLvl="1" animBg="1" rev="0" advAuto="0" spid="2911" grpId="1"/>
      <p:bldP build="whole" bldLvl="1" animBg="1" rev="0" advAuto="0" spid="2914" grpId="6"/>
      <p:bldP build="whole" bldLvl="1" animBg="1" rev="0" advAuto="0" spid="2912" grpId="2"/>
      <p:bldP build="whole" bldLvl="1" animBg="1" rev="0" advAuto="0" spid="2916" grpId="4"/>
      <p:bldP build="whole" bldLvl="1" animBg="1" rev="0" advAuto="0" spid="2915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3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18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19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20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21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22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24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25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2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27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١٦٥</a:t>
            </a:r>
          </a:p>
        </p:txBody>
      </p:sp>
      <p:sp>
        <p:nvSpPr>
          <p:cNvPr id="2928" name="مستطيل مستدير الزوايا"/>
          <p:cNvSpPr/>
          <p:nvPr/>
        </p:nvSpPr>
        <p:spPr>
          <a:xfrm>
            <a:off x="768725" y="1933204"/>
            <a:ext cx="568292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29" name="مستطيل مستدير الزوايا"/>
          <p:cNvSpPr/>
          <p:nvPr/>
        </p:nvSpPr>
        <p:spPr>
          <a:xfrm>
            <a:off x="768725" y="2764089"/>
            <a:ext cx="5682928" cy="698588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934" name="تجميع"/>
          <p:cNvGrpSpPr/>
          <p:nvPr/>
        </p:nvGrpSpPr>
        <p:grpSpPr>
          <a:xfrm>
            <a:off x="1114529" y="1156265"/>
            <a:ext cx="5028865" cy="568097"/>
            <a:chOff x="0" y="0"/>
            <a:chExt cx="5028864" cy="568096"/>
          </a:xfrm>
        </p:grpSpPr>
        <p:grpSp>
          <p:nvGrpSpPr>
            <p:cNvPr id="2932" name="تجميع"/>
            <p:cNvGrpSpPr/>
            <p:nvPr/>
          </p:nvGrpSpPr>
          <p:grpSpPr>
            <a:xfrm rot="5400000">
              <a:off x="2230384" y="-2230385"/>
              <a:ext cx="568097" cy="5028866"/>
              <a:chOff x="0" y="0"/>
              <a:chExt cx="568096" cy="5028864"/>
            </a:xfrm>
          </p:grpSpPr>
          <p:sp>
            <p:nvSpPr>
              <p:cNvPr id="2930" name="Google Shape;2631;p60"/>
              <p:cNvSpPr/>
              <p:nvPr/>
            </p:nvSpPr>
            <p:spPr>
              <a:xfrm rot="5400000">
                <a:off x="-443435" y="443434"/>
                <a:ext cx="1454967" cy="568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1" name="Google Shape;2632;p60"/>
              <p:cNvSpPr/>
              <p:nvPr/>
            </p:nvSpPr>
            <p:spPr>
              <a:xfrm rot="5400000">
                <a:off x="-1716836" y="2743932"/>
                <a:ext cx="4001768" cy="568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33" name="مرادف كلمة"/>
            <p:cNvSpPr txBox="1"/>
            <p:nvPr/>
          </p:nvSpPr>
          <p:spPr>
            <a:xfrm>
              <a:off x="3937120" y="95757"/>
              <a:ext cx="1081950" cy="3765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2939" name="تجميع"/>
          <p:cNvGrpSpPr/>
          <p:nvPr/>
        </p:nvGrpSpPr>
        <p:grpSpPr>
          <a:xfrm>
            <a:off x="1029235" y="2836324"/>
            <a:ext cx="4987588" cy="563435"/>
            <a:chOff x="0" y="0"/>
            <a:chExt cx="4987586" cy="563433"/>
          </a:xfrm>
        </p:grpSpPr>
        <p:grpSp>
          <p:nvGrpSpPr>
            <p:cNvPr id="2937" name="تجميع"/>
            <p:cNvGrpSpPr/>
            <p:nvPr/>
          </p:nvGrpSpPr>
          <p:grpSpPr>
            <a:xfrm rot="5400000">
              <a:off x="2212076" y="-2212077"/>
              <a:ext cx="563434" cy="4987587"/>
              <a:chOff x="0" y="0"/>
              <a:chExt cx="563433" cy="4987586"/>
            </a:xfrm>
          </p:grpSpPr>
          <p:sp>
            <p:nvSpPr>
              <p:cNvPr id="2935" name="Google Shape;2631;p60"/>
              <p:cNvSpPr/>
              <p:nvPr/>
            </p:nvSpPr>
            <p:spPr>
              <a:xfrm rot="5400000">
                <a:off x="-439795" y="439795"/>
                <a:ext cx="1443024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6" name="Google Shape;2632;p60"/>
              <p:cNvSpPr/>
              <p:nvPr/>
            </p:nvSpPr>
            <p:spPr>
              <a:xfrm rot="5400000">
                <a:off x="-1702744" y="2721410"/>
                <a:ext cx="3968921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38" name="ماذا سنتعلم"/>
            <p:cNvSpPr txBox="1"/>
            <p:nvPr/>
          </p:nvSpPr>
          <p:spPr>
            <a:xfrm>
              <a:off x="3904803" y="94971"/>
              <a:ext cx="1073069" cy="37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2944" name="تجميع"/>
          <p:cNvGrpSpPr/>
          <p:nvPr/>
        </p:nvGrpSpPr>
        <p:grpSpPr>
          <a:xfrm>
            <a:off x="1064580" y="1991975"/>
            <a:ext cx="4916898" cy="555449"/>
            <a:chOff x="0" y="0"/>
            <a:chExt cx="4916896" cy="555447"/>
          </a:xfrm>
        </p:grpSpPr>
        <p:grpSp>
          <p:nvGrpSpPr>
            <p:cNvPr id="2942" name="تجميع"/>
            <p:cNvGrpSpPr/>
            <p:nvPr/>
          </p:nvGrpSpPr>
          <p:grpSpPr>
            <a:xfrm rot="5400000">
              <a:off x="2180724" y="-2180725"/>
              <a:ext cx="555449" cy="4916898"/>
              <a:chOff x="0" y="0"/>
              <a:chExt cx="555447" cy="4916896"/>
            </a:xfrm>
          </p:grpSpPr>
          <p:sp>
            <p:nvSpPr>
              <p:cNvPr id="2940" name="Google Shape;2631;p60"/>
              <p:cNvSpPr/>
              <p:nvPr/>
            </p:nvSpPr>
            <p:spPr>
              <a:xfrm rot="5400000">
                <a:off x="-433562" y="433561"/>
                <a:ext cx="1422572" cy="555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41" name="Google Shape;2632;p60"/>
              <p:cNvSpPr/>
              <p:nvPr/>
            </p:nvSpPr>
            <p:spPr>
              <a:xfrm rot="5400000">
                <a:off x="-1678611" y="2682839"/>
                <a:ext cx="3912669" cy="55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43" name="ماذا نعرف"/>
            <p:cNvSpPr txBox="1"/>
            <p:nvPr/>
          </p:nvSpPr>
          <p:spPr>
            <a:xfrm>
              <a:off x="3903468" y="101726"/>
              <a:ext cx="885036" cy="3681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2945" name="مستطيل مستدير الزوايا"/>
          <p:cNvSpPr/>
          <p:nvPr/>
        </p:nvSpPr>
        <p:spPr>
          <a:xfrm>
            <a:off x="769142" y="3629888"/>
            <a:ext cx="563954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950" name="تجميع"/>
          <p:cNvGrpSpPr/>
          <p:nvPr/>
        </p:nvGrpSpPr>
        <p:grpSpPr>
          <a:xfrm>
            <a:off x="1100070" y="3683057"/>
            <a:ext cx="4845919" cy="547431"/>
            <a:chOff x="0" y="0"/>
            <a:chExt cx="4845918" cy="547429"/>
          </a:xfrm>
        </p:grpSpPr>
        <p:grpSp>
          <p:nvGrpSpPr>
            <p:cNvPr id="2948" name="تجميع"/>
            <p:cNvGrpSpPr/>
            <p:nvPr/>
          </p:nvGrpSpPr>
          <p:grpSpPr>
            <a:xfrm rot="5400000">
              <a:off x="2149244" y="-2149245"/>
              <a:ext cx="547430" cy="4845919"/>
              <a:chOff x="0" y="0"/>
              <a:chExt cx="547429" cy="4845918"/>
            </a:xfrm>
          </p:grpSpPr>
          <p:sp>
            <p:nvSpPr>
              <p:cNvPr id="2946" name="Google Shape;2631;p60"/>
              <p:cNvSpPr/>
              <p:nvPr/>
            </p:nvSpPr>
            <p:spPr>
              <a:xfrm rot="5400000">
                <a:off x="-427303" y="427303"/>
                <a:ext cx="1402036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47" name="Google Shape;2632;p60"/>
              <p:cNvSpPr/>
              <p:nvPr/>
            </p:nvSpPr>
            <p:spPr>
              <a:xfrm rot="5400000">
                <a:off x="-1654379" y="2644110"/>
                <a:ext cx="3856187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49" name="ماذا تعلمنا"/>
            <p:cNvSpPr txBox="1"/>
            <p:nvPr/>
          </p:nvSpPr>
          <p:spPr>
            <a:xfrm>
              <a:off x="3793891" y="92273"/>
              <a:ext cx="1042589" cy="362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2951" name="مستطيل مستدير الزوايا"/>
          <p:cNvSpPr/>
          <p:nvPr/>
        </p:nvSpPr>
        <p:spPr>
          <a:xfrm>
            <a:off x="6101665" y="1921773"/>
            <a:ext cx="365660" cy="2375780"/>
          </a:xfrm>
          <a:prstGeom prst="roundRect">
            <a:avLst>
              <a:gd name="adj" fmla="val 46299"/>
            </a:avLst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lumOff val="15392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52" name="جدول التعلم"/>
          <p:cNvSpPr txBox="1"/>
          <p:nvPr/>
        </p:nvSpPr>
        <p:spPr>
          <a:xfrm rot="5400000">
            <a:off x="5762576" y="2887429"/>
            <a:ext cx="1086940" cy="340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sp>
        <p:nvSpPr>
          <p:cNvPr id="2953" name="التغير"/>
          <p:cNvSpPr txBox="1"/>
          <p:nvPr/>
        </p:nvSpPr>
        <p:spPr>
          <a:xfrm>
            <a:off x="3918042" y="1206633"/>
            <a:ext cx="548259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800"/>
            </a:lvl1pPr>
          </a:lstStyle>
          <a:p>
            <a:pPr>
              <a:defRPr b="0" sz="1400"/>
            </a:pPr>
            <a:r>
              <a:rPr b="1" sz="1800"/>
              <a:t>التغير  </a:t>
            </a:r>
          </a:p>
        </p:txBody>
      </p:sp>
      <p:sp>
        <p:nvSpPr>
          <p:cNvPr id="2954" name="التغير بين كميتين…"/>
          <p:cNvSpPr txBox="1"/>
          <p:nvPr/>
        </p:nvSpPr>
        <p:spPr>
          <a:xfrm>
            <a:off x="2264299" y="1952955"/>
            <a:ext cx="1643114" cy="6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t>التغير بين كميتين </a:t>
            </a:r>
          </a:p>
          <a:p>
            <a:pPr algn="ctr" rtl="0">
              <a:defRPr b="1" sz="2100"/>
            </a:pPr>
            <a:r>
              <a:t>يعني الفرق بينهما </a:t>
            </a:r>
          </a:p>
        </p:txBody>
      </p:sp>
      <p:sp>
        <p:nvSpPr>
          <p:cNvPr id="2955" name="الفرق  و التحول او التبدل …"/>
          <p:cNvSpPr txBox="1"/>
          <p:nvPr/>
        </p:nvSpPr>
        <p:spPr>
          <a:xfrm>
            <a:off x="1370649" y="1189845"/>
            <a:ext cx="2419144" cy="209668"/>
          </a:xfrm>
          <a:prstGeom prst="rect">
            <a:avLst/>
          </a:prstGeom>
          <a:solidFill>
            <a:schemeClr val="accent3">
              <a:lumOff val="75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الفرق  و التحول او التبدل …</a:t>
            </a:r>
          </a:p>
        </p:txBody>
      </p:sp>
      <p:pic>
        <p:nvPicPr>
          <p:cNvPr id="2956" name="IMG_1646.png" descr="IMG_164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96125" y="3684359"/>
            <a:ext cx="749516" cy="496181"/>
          </a:xfrm>
          <a:prstGeom prst="rect">
            <a:avLst/>
          </a:prstGeom>
          <a:ln w="12700">
            <a:miter lim="400000"/>
          </a:ln>
        </p:spPr>
      </p:pic>
      <p:sp>
        <p:nvSpPr>
          <p:cNvPr id="2957" name="المفردات…"/>
          <p:cNvSpPr txBox="1"/>
          <p:nvPr/>
        </p:nvSpPr>
        <p:spPr>
          <a:xfrm>
            <a:off x="6482833" y="2703709"/>
            <a:ext cx="1677118" cy="1832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300"/>
            </a:pPr>
            <a:r>
              <a:t>التغير المئوي </a:t>
            </a:r>
          </a:p>
          <a:p>
            <a:pPr algn="ctr" rtl="0">
              <a:defRPr b="1" sz="1300"/>
            </a:pPr>
            <a:r>
              <a:t>الزيادة المئوية- النقصان المئوي </a:t>
            </a:r>
          </a:p>
          <a:p>
            <a:pPr algn="ctr" rtl="0">
              <a:defRPr b="1" sz="1300"/>
            </a:pPr>
            <a:r>
              <a:t>الربح -ثمن البيع- الخصم </a:t>
            </a:r>
          </a:p>
        </p:txBody>
      </p:sp>
      <p:sp>
        <p:nvSpPr>
          <p:cNvPr id="2958" name="إيجاد الزيادة المئوية او النقصان المئوي وأستعملهما"/>
          <p:cNvSpPr txBox="1"/>
          <p:nvPr/>
        </p:nvSpPr>
        <p:spPr>
          <a:xfrm>
            <a:off x="1746121" y="2842588"/>
            <a:ext cx="2679470" cy="55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/>
            </a:lvl1pPr>
          </a:lstStyle>
          <a:p>
            <a:pPr rtl="0">
              <a:defRPr/>
            </a:pPr>
            <a:r>
              <a:t>إيجاد الزيادة المئوية او النقصان المئوي وأستعملهما</a:t>
            </a:r>
          </a:p>
        </p:txBody>
      </p:sp>
      <p:pic>
        <p:nvPicPr>
          <p:cNvPr id="2959" name="IMG_2716.jpeg" descr="IMG_2716.jpeg"/>
          <p:cNvPicPr>
            <a:picLocks noChangeAspect="1"/>
          </p:cNvPicPr>
          <p:nvPr/>
        </p:nvPicPr>
        <p:blipFill>
          <a:blip r:embed="rId4">
            <a:extLst/>
          </a:blip>
          <a:srcRect l="12858" t="5516" r="10414" b="7001"/>
          <a:stretch>
            <a:fillRect/>
          </a:stretch>
        </p:blipFill>
        <p:spPr>
          <a:xfrm>
            <a:off x="1329052" y="4086766"/>
            <a:ext cx="1231080" cy="668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555" fill="norm" stroke="1" extrusionOk="0">
                <a:moveTo>
                  <a:pt x="5633" y="0"/>
                </a:moveTo>
                <a:cubicBezTo>
                  <a:pt x="5221" y="2"/>
                  <a:pt x="4808" y="75"/>
                  <a:pt x="4480" y="204"/>
                </a:cubicBezTo>
                <a:cubicBezTo>
                  <a:pt x="3060" y="765"/>
                  <a:pt x="1814" y="2213"/>
                  <a:pt x="994" y="4262"/>
                </a:cubicBezTo>
                <a:cubicBezTo>
                  <a:pt x="751" y="4869"/>
                  <a:pt x="358" y="6359"/>
                  <a:pt x="230" y="7154"/>
                </a:cubicBezTo>
                <a:cubicBezTo>
                  <a:pt x="109" y="7903"/>
                  <a:pt x="1" y="9192"/>
                  <a:pt x="0" y="9919"/>
                </a:cubicBezTo>
                <a:cubicBezTo>
                  <a:pt x="0" y="10638"/>
                  <a:pt x="147" y="12273"/>
                  <a:pt x="285" y="13054"/>
                </a:cubicBezTo>
                <a:cubicBezTo>
                  <a:pt x="685" y="15312"/>
                  <a:pt x="1476" y="17220"/>
                  <a:pt x="2661" y="18788"/>
                </a:cubicBezTo>
                <a:cubicBezTo>
                  <a:pt x="2766" y="18928"/>
                  <a:pt x="2850" y="19073"/>
                  <a:pt x="2841" y="19121"/>
                </a:cubicBezTo>
                <a:cubicBezTo>
                  <a:pt x="2833" y="19169"/>
                  <a:pt x="2726" y="19248"/>
                  <a:pt x="2605" y="19287"/>
                </a:cubicBezTo>
                <a:cubicBezTo>
                  <a:pt x="2484" y="19326"/>
                  <a:pt x="2299" y="19432"/>
                  <a:pt x="2195" y="19517"/>
                </a:cubicBezTo>
                <a:cubicBezTo>
                  <a:pt x="2091" y="19602"/>
                  <a:pt x="1992" y="19671"/>
                  <a:pt x="1973" y="19671"/>
                </a:cubicBezTo>
                <a:cubicBezTo>
                  <a:pt x="1954" y="19671"/>
                  <a:pt x="1873" y="19779"/>
                  <a:pt x="1792" y="19914"/>
                </a:cubicBezTo>
                <a:cubicBezTo>
                  <a:pt x="1712" y="20050"/>
                  <a:pt x="1603" y="20157"/>
                  <a:pt x="1549" y="20157"/>
                </a:cubicBezTo>
                <a:cubicBezTo>
                  <a:pt x="1378" y="20157"/>
                  <a:pt x="1055" y="20435"/>
                  <a:pt x="910" y="20708"/>
                </a:cubicBezTo>
                <a:cubicBezTo>
                  <a:pt x="748" y="21014"/>
                  <a:pt x="782" y="21143"/>
                  <a:pt x="1028" y="21130"/>
                </a:cubicBezTo>
                <a:cubicBezTo>
                  <a:pt x="1113" y="21126"/>
                  <a:pt x="1563" y="21149"/>
                  <a:pt x="2028" y="21181"/>
                </a:cubicBezTo>
                <a:cubicBezTo>
                  <a:pt x="2540" y="21216"/>
                  <a:pt x="3095" y="21196"/>
                  <a:pt x="3432" y="21143"/>
                </a:cubicBezTo>
                <a:cubicBezTo>
                  <a:pt x="4630" y="20954"/>
                  <a:pt x="6471" y="20882"/>
                  <a:pt x="6995" y="21002"/>
                </a:cubicBezTo>
                <a:cubicBezTo>
                  <a:pt x="7154" y="21039"/>
                  <a:pt x="7445" y="21086"/>
                  <a:pt x="7641" y="21104"/>
                </a:cubicBezTo>
                <a:cubicBezTo>
                  <a:pt x="8022" y="21141"/>
                  <a:pt x="8574" y="21226"/>
                  <a:pt x="8828" y="21284"/>
                </a:cubicBezTo>
                <a:cubicBezTo>
                  <a:pt x="9027" y="21329"/>
                  <a:pt x="9843" y="21390"/>
                  <a:pt x="10579" y="21424"/>
                </a:cubicBezTo>
                <a:cubicBezTo>
                  <a:pt x="10893" y="21439"/>
                  <a:pt x="11161" y="21474"/>
                  <a:pt x="11176" y="21501"/>
                </a:cubicBezTo>
                <a:cubicBezTo>
                  <a:pt x="11228" y="21597"/>
                  <a:pt x="11624" y="21555"/>
                  <a:pt x="11753" y="21437"/>
                </a:cubicBezTo>
                <a:cubicBezTo>
                  <a:pt x="11857" y="21341"/>
                  <a:pt x="12079" y="21323"/>
                  <a:pt x="12850" y="21335"/>
                </a:cubicBezTo>
                <a:cubicBezTo>
                  <a:pt x="13381" y="21343"/>
                  <a:pt x="13825" y="21331"/>
                  <a:pt x="13836" y="21309"/>
                </a:cubicBezTo>
                <a:cubicBezTo>
                  <a:pt x="13848" y="21288"/>
                  <a:pt x="14054" y="21292"/>
                  <a:pt x="14295" y="21322"/>
                </a:cubicBezTo>
                <a:cubicBezTo>
                  <a:pt x="14535" y="21353"/>
                  <a:pt x="15480" y="21381"/>
                  <a:pt x="16399" y="21386"/>
                </a:cubicBezTo>
                <a:cubicBezTo>
                  <a:pt x="17319" y="21391"/>
                  <a:pt x="18214" y="21406"/>
                  <a:pt x="18386" y="21412"/>
                </a:cubicBezTo>
                <a:cubicBezTo>
                  <a:pt x="19224" y="21440"/>
                  <a:pt x="20374" y="21249"/>
                  <a:pt x="20747" y="21028"/>
                </a:cubicBezTo>
                <a:cubicBezTo>
                  <a:pt x="21088" y="20825"/>
                  <a:pt x="21240" y="20747"/>
                  <a:pt x="21379" y="20695"/>
                </a:cubicBezTo>
                <a:cubicBezTo>
                  <a:pt x="21563" y="20626"/>
                  <a:pt x="21600" y="20385"/>
                  <a:pt x="21463" y="20132"/>
                </a:cubicBezTo>
                <a:cubicBezTo>
                  <a:pt x="21384" y="19987"/>
                  <a:pt x="21249" y="19911"/>
                  <a:pt x="20921" y="19799"/>
                </a:cubicBezTo>
                <a:cubicBezTo>
                  <a:pt x="20681" y="19717"/>
                  <a:pt x="20445" y="19611"/>
                  <a:pt x="20400" y="19569"/>
                </a:cubicBezTo>
                <a:cubicBezTo>
                  <a:pt x="20356" y="19526"/>
                  <a:pt x="20215" y="19459"/>
                  <a:pt x="20087" y="19415"/>
                </a:cubicBezTo>
                <a:cubicBezTo>
                  <a:pt x="19332" y="19153"/>
                  <a:pt x="19045" y="19092"/>
                  <a:pt x="18573" y="19095"/>
                </a:cubicBezTo>
                <a:cubicBezTo>
                  <a:pt x="18277" y="19097"/>
                  <a:pt x="18006" y="19056"/>
                  <a:pt x="17955" y="19005"/>
                </a:cubicBezTo>
                <a:cubicBezTo>
                  <a:pt x="17894" y="18945"/>
                  <a:pt x="17853" y="18936"/>
                  <a:pt x="17816" y="18993"/>
                </a:cubicBezTo>
                <a:cubicBezTo>
                  <a:pt x="17782" y="19044"/>
                  <a:pt x="17324" y="19082"/>
                  <a:pt x="16622" y="19082"/>
                </a:cubicBezTo>
                <a:cubicBezTo>
                  <a:pt x="15997" y="19082"/>
                  <a:pt x="15431" y="19081"/>
                  <a:pt x="15357" y="19082"/>
                </a:cubicBezTo>
                <a:cubicBezTo>
                  <a:pt x="14603" y="19098"/>
                  <a:pt x="13919" y="19066"/>
                  <a:pt x="13683" y="19005"/>
                </a:cubicBezTo>
                <a:cubicBezTo>
                  <a:pt x="13526" y="18965"/>
                  <a:pt x="13383" y="18964"/>
                  <a:pt x="13357" y="18993"/>
                </a:cubicBezTo>
                <a:cubicBezTo>
                  <a:pt x="13275" y="19086"/>
                  <a:pt x="11803" y="19108"/>
                  <a:pt x="11704" y="19018"/>
                </a:cubicBezTo>
                <a:cubicBezTo>
                  <a:pt x="11653" y="18972"/>
                  <a:pt x="11423" y="18916"/>
                  <a:pt x="11190" y="18890"/>
                </a:cubicBezTo>
                <a:cubicBezTo>
                  <a:pt x="9994" y="18761"/>
                  <a:pt x="9931" y="18750"/>
                  <a:pt x="9912" y="18634"/>
                </a:cubicBezTo>
                <a:cubicBezTo>
                  <a:pt x="9847" y="18247"/>
                  <a:pt x="9855" y="18249"/>
                  <a:pt x="9787" y="18353"/>
                </a:cubicBezTo>
                <a:cubicBezTo>
                  <a:pt x="9751" y="18408"/>
                  <a:pt x="9690" y="18429"/>
                  <a:pt x="9655" y="18404"/>
                </a:cubicBezTo>
                <a:cubicBezTo>
                  <a:pt x="9620" y="18379"/>
                  <a:pt x="9529" y="18475"/>
                  <a:pt x="9454" y="18609"/>
                </a:cubicBezTo>
                <a:cubicBezTo>
                  <a:pt x="9378" y="18741"/>
                  <a:pt x="9296" y="18839"/>
                  <a:pt x="9273" y="18839"/>
                </a:cubicBezTo>
                <a:cubicBezTo>
                  <a:pt x="9143" y="18839"/>
                  <a:pt x="9223" y="18633"/>
                  <a:pt x="9592" y="18007"/>
                </a:cubicBezTo>
                <a:cubicBezTo>
                  <a:pt x="9978" y="17354"/>
                  <a:pt x="10382" y="16436"/>
                  <a:pt x="10613" y="15678"/>
                </a:cubicBezTo>
                <a:cubicBezTo>
                  <a:pt x="10762" y="15192"/>
                  <a:pt x="10948" y="14472"/>
                  <a:pt x="10982" y="14270"/>
                </a:cubicBezTo>
                <a:cubicBezTo>
                  <a:pt x="11043" y="13901"/>
                  <a:pt x="11100" y="13899"/>
                  <a:pt x="11753" y="14206"/>
                </a:cubicBezTo>
                <a:cubicBezTo>
                  <a:pt x="12372" y="14498"/>
                  <a:pt x="12550" y="14674"/>
                  <a:pt x="12496" y="14936"/>
                </a:cubicBezTo>
                <a:cubicBezTo>
                  <a:pt x="12483" y="14997"/>
                  <a:pt x="12489" y="15065"/>
                  <a:pt x="12510" y="15089"/>
                </a:cubicBezTo>
                <a:cubicBezTo>
                  <a:pt x="12553" y="15139"/>
                  <a:pt x="13261" y="15496"/>
                  <a:pt x="14955" y="16305"/>
                </a:cubicBezTo>
                <a:cubicBezTo>
                  <a:pt x="15616" y="16621"/>
                  <a:pt x="16430" y="17013"/>
                  <a:pt x="16760" y="17175"/>
                </a:cubicBezTo>
                <a:cubicBezTo>
                  <a:pt x="17091" y="17338"/>
                  <a:pt x="17432" y="17499"/>
                  <a:pt x="17518" y="17534"/>
                </a:cubicBezTo>
                <a:cubicBezTo>
                  <a:pt x="17603" y="17569"/>
                  <a:pt x="17944" y="17726"/>
                  <a:pt x="18275" y="17892"/>
                </a:cubicBezTo>
                <a:cubicBezTo>
                  <a:pt x="18606" y="18058"/>
                  <a:pt x="19020" y="18270"/>
                  <a:pt x="19191" y="18353"/>
                </a:cubicBezTo>
                <a:cubicBezTo>
                  <a:pt x="20635" y="19047"/>
                  <a:pt x="20926" y="19175"/>
                  <a:pt x="20997" y="19133"/>
                </a:cubicBezTo>
                <a:cubicBezTo>
                  <a:pt x="21112" y="19067"/>
                  <a:pt x="21283" y="18626"/>
                  <a:pt x="21345" y="18225"/>
                </a:cubicBezTo>
                <a:cubicBezTo>
                  <a:pt x="21413" y="17780"/>
                  <a:pt x="21408" y="17021"/>
                  <a:pt x="21338" y="16855"/>
                </a:cubicBezTo>
                <a:cubicBezTo>
                  <a:pt x="21294" y="16752"/>
                  <a:pt x="20016" y="16050"/>
                  <a:pt x="19497" y="15844"/>
                </a:cubicBezTo>
                <a:cubicBezTo>
                  <a:pt x="19448" y="15825"/>
                  <a:pt x="19257" y="15740"/>
                  <a:pt x="19073" y="15652"/>
                </a:cubicBezTo>
                <a:cubicBezTo>
                  <a:pt x="18771" y="15508"/>
                  <a:pt x="18569" y="15401"/>
                  <a:pt x="17538" y="14897"/>
                </a:cubicBezTo>
                <a:cubicBezTo>
                  <a:pt x="17367" y="14813"/>
                  <a:pt x="17035" y="14653"/>
                  <a:pt x="16802" y="14539"/>
                </a:cubicBezTo>
                <a:cubicBezTo>
                  <a:pt x="16569" y="14425"/>
                  <a:pt x="15847" y="14077"/>
                  <a:pt x="15198" y="13758"/>
                </a:cubicBezTo>
                <a:cubicBezTo>
                  <a:pt x="14548" y="13439"/>
                  <a:pt x="13761" y="13059"/>
                  <a:pt x="13447" y="12913"/>
                </a:cubicBezTo>
                <a:lnTo>
                  <a:pt x="12878" y="12645"/>
                </a:lnTo>
                <a:lnTo>
                  <a:pt x="12774" y="12888"/>
                </a:lnTo>
                <a:cubicBezTo>
                  <a:pt x="12675" y="13115"/>
                  <a:pt x="12656" y="13128"/>
                  <a:pt x="12517" y="13041"/>
                </a:cubicBezTo>
                <a:cubicBezTo>
                  <a:pt x="12434" y="12990"/>
                  <a:pt x="12156" y="12846"/>
                  <a:pt x="11898" y="12721"/>
                </a:cubicBezTo>
                <a:cubicBezTo>
                  <a:pt x="11314" y="12439"/>
                  <a:pt x="11271" y="12374"/>
                  <a:pt x="11329" y="11915"/>
                </a:cubicBezTo>
                <a:cubicBezTo>
                  <a:pt x="11353" y="11725"/>
                  <a:pt x="11361" y="10987"/>
                  <a:pt x="11350" y="10264"/>
                </a:cubicBezTo>
                <a:cubicBezTo>
                  <a:pt x="11332" y="9190"/>
                  <a:pt x="11307" y="8801"/>
                  <a:pt x="11211" y="8140"/>
                </a:cubicBezTo>
                <a:cubicBezTo>
                  <a:pt x="10888" y="5918"/>
                  <a:pt x="10492" y="4578"/>
                  <a:pt x="9745" y="3174"/>
                </a:cubicBezTo>
                <a:cubicBezTo>
                  <a:pt x="8921" y="1623"/>
                  <a:pt x="7963" y="650"/>
                  <a:pt x="6772" y="179"/>
                </a:cubicBezTo>
                <a:cubicBezTo>
                  <a:pt x="6455" y="53"/>
                  <a:pt x="6046" y="-3"/>
                  <a:pt x="5633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2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2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2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2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7" dur="1000"/>
                                        <p:tgtEl>
                                          <p:spTgt spid="2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2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7" dur="1000"/>
                                        <p:tgtEl>
                                          <p:spTgt spid="2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59" grpId="15"/>
      <p:bldP build="whole" bldLvl="1" animBg="1" rev="0" advAuto="0" spid="2953" grpId="2"/>
      <p:bldP build="whole" bldLvl="1" animBg="1" rev="0" advAuto="0" spid="2939" grpId="10"/>
      <p:bldP build="whole" bldLvl="1" animBg="1" rev="0" advAuto="0" spid="2928" grpId="6"/>
      <p:bldP build="whole" bldLvl="1" animBg="1" rev="0" advAuto="0" spid="2951" grpId="4"/>
      <p:bldP build="whole" bldLvl="1" animBg="1" rev="0" advAuto="0" spid="2945" grpId="11"/>
      <p:bldP build="whole" bldLvl="1" animBg="1" rev="0" advAuto="0" spid="2954" grpId="8"/>
      <p:bldP build="whole" bldLvl="1" animBg="1" rev="0" advAuto="0" spid="2958" grpId="13"/>
      <p:bldP build="whole" bldLvl="1" animBg="1" rev="0" advAuto="0" spid="2950" grpId="12"/>
      <p:bldP build="whole" bldLvl="1" animBg="1" rev="0" advAuto="0" spid="2952" grpId="5"/>
      <p:bldP build="whole" bldLvl="1" animBg="1" rev="0" advAuto="0" spid="2955" grpId="3"/>
      <p:bldP build="whole" bldLvl="1" animBg="1" rev="0" advAuto="0" spid="2929" grpId="9"/>
      <p:bldP build="whole" bldLvl="1" animBg="1" rev="0" advAuto="0" spid="2944" grpId="7"/>
      <p:bldP build="whole" bldLvl="1" animBg="1" rev="0" advAuto="0" spid="2957" grpId="14"/>
      <p:bldP build="whole" bldLvl="1" animBg="1" rev="0" advAuto="0" spid="293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6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6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6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6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6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6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6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6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70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١٦٥</a:t>
            </a:r>
          </a:p>
        </p:txBody>
      </p:sp>
      <p:pic>
        <p:nvPicPr>
          <p:cNvPr id="2971" name="IMG_2275.png" descr="IMG_2275.png"/>
          <p:cNvPicPr>
            <a:picLocks noChangeAspect="1"/>
          </p:cNvPicPr>
          <p:nvPr/>
        </p:nvPicPr>
        <p:blipFill>
          <a:blip r:embed="rId3">
            <a:extLst/>
          </a:blip>
          <a:srcRect l="14788" t="27703" r="26841" b="19225"/>
          <a:stretch>
            <a:fillRect/>
          </a:stretch>
        </p:blipFill>
        <p:spPr>
          <a:xfrm>
            <a:off x="6671666" y="2728036"/>
            <a:ext cx="1235508" cy="842506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2972" name="مستطيل"/>
          <p:cNvSpPr/>
          <p:nvPr/>
        </p:nvSpPr>
        <p:spPr>
          <a:xfrm>
            <a:off x="1486268" y="1100276"/>
            <a:ext cx="4984348" cy="1242876"/>
          </a:xfrm>
          <a:prstGeom prst="rect">
            <a:avLst/>
          </a:prstGeom>
          <a:solidFill>
            <a:schemeClr val="accent4">
              <a:lumOff val="13627"/>
              <a:alpha val="37899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73" name="قال تعالى: {ذَلِكَ بِأَنَّ اللَّهَ لَمْ يَكُ مُغَيِّرًا نِعْمَةً أَنْعَمَهَا عَلَى قَوْمٍ حَتَّى يُغَيِّرُوا مَا بِأَنْفُسِهِمْ وَأَنَّ اللَّهَ سَمِيعٌ عَلِيمٌ} [الأنفال: 53]."/>
          <p:cNvSpPr txBox="1"/>
          <p:nvPr/>
        </p:nvSpPr>
        <p:spPr>
          <a:xfrm>
            <a:off x="1718959" y="1125287"/>
            <a:ext cx="4594397" cy="1631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defTabSz="457200">
              <a:defRPr b="1" sz="19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chemeClr val="accent6">
                    <a:satOff val="-19776"/>
                    <a:lumOff val="-12627"/>
                  </a:schemeClr>
                </a:solidFill>
              </a:rPr>
              <a:t>قال تعالى</a:t>
            </a:r>
            <a:r>
              <a:t>: {ذَلِكَ بِأَنَّ اللَّهَ لَمْ يَكُ مُغَيِّرًا نِعْمَةً أَنْعَمَهَا عَلَى قَوْمٍ حَتَّى يُغَيِّرُوا مَا بِأَنْفُسِهِمْ وَأَنَّ اللَّهَ سَمِيعٌ عَلِيمٌ} [الأنفال: 53].</a:t>
            </a:r>
          </a:p>
          <a:p>
            <a:pPr algn="r" defTabSz="457200">
              <a:defRPr b="1" sz="19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2974" name="8#. الصفحة 184 -  ذلك بأن الله لم يك مغيرا نعمة أنعمها على قوم حتى -ماهر المعيقلي- مكررة 10 مرات (معدل) (معدل).m4a" descr="8#. الصفحة 184 -  ذلك بأن الله لم يك مغيرا نعمة أنعمها على قوم حتى -ماهر المعيقلي- مكررة 10 مرات (معدل) (معدل)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819471" y="1172158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975" name="مستطيل"/>
          <p:cNvSpPr/>
          <p:nvPr/>
        </p:nvSpPr>
        <p:spPr>
          <a:xfrm>
            <a:off x="1560675" y="2447834"/>
            <a:ext cx="4835535" cy="2393002"/>
          </a:xfrm>
          <a:prstGeom prst="rect">
            <a:avLst/>
          </a:prstGeom>
          <a:solidFill>
            <a:schemeClr val="accent4">
              <a:lumOff val="13627"/>
              <a:alpha val="37899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76" name="التغير المئوي في الواقع…"/>
          <p:cNvSpPr txBox="1"/>
          <p:nvPr/>
        </p:nvSpPr>
        <p:spPr>
          <a:xfrm>
            <a:off x="1745820" y="2447834"/>
            <a:ext cx="4692091" cy="2733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535353"/>
                </a:solidFill>
              </a:defRPr>
            </a:pPr>
            <a:r>
              <a:t>التغير المئوي في الواقع </a:t>
            </a:r>
          </a:p>
          <a:p>
            <a:pPr algn="ctr" rtl="0">
              <a:defRPr b="1" sz="2300">
                <a:solidFill>
                  <a:srgbClr val="535353"/>
                </a:solidFill>
              </a:defRPr>
            </a:pPr>
            <a:r>
              <a:t>يقصد به  النسبة المئوية  من ربح وخسارة </a:t>
            </a:r>
          </a:p>
          <a:p>
            <a:pPr algn="ctr" rtl="0">
              <a:defRPr b="1" sz="2300">
                <a:solidFill>
                  <a:srgbClr val="535353"/>
                </a:solidFill>
              </a:defRPr>
            </a:pPr>
            <a:r>
              <a:t>ولايقتصر حساب ذلك في البيع والشراء كذلك حساب </a:t>
            </a:r>
          </a:p>
          <a:p>
            <a:pPr algn="ctr" rtl="0">
              <a:defRPr b="1" sz="2300">
                <a:solidFill>
                  <a:srgbClr val="535353"/>
                </a:solidFill>
              </a:defRPr>
            </a:pPr>
            <a:r>
              <a:t>التغير المئوي في مستوى الطلاب او مستوى تغير </a:t>
            </a:r>
          </a:p>
          <a:p>
            <a:pPr algn="ctr" rtl="0">
              <a:defRPr b="1" sz="2300">
                <a:solidFill>
                  <a:srgbClr val="535353"/>
                </a:solidFill>
              </a:defRPr>
            </a:pPr>
            <a:r>
              <a:t>اداء الموظفين او التغير المئوي في الزمن  وغيرها من امور الحياة  …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37" fill="hold"/>
                                        <p:tgtEl>
                                          <p:spTgt spid="29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2974"/>
                </p:tgtEl>
              </p:cMediaNode>
            </p:audio>
          </p:childTnLst>
        </p:cTn>
      </p:par>
    </p:tnLst>
    <p:bldLst>
      <p:bldP build="whole" bldLvl="1" animBg="1" rev="0" advAuto="0" spid="2976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3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78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79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0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1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2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84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85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8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87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١٦٥</a:t>
            </a:r>
          </a:p>
        </p:txBody>
      </p:sp>
      <p:pic>
        <p:nvPicPr>
          <p:cNvPr id="2988" name="IMG_2784.png" descr="IMG_2784.png"/>
          <p:cNvPicPr>
            <a:picLocks noChangeAspect="1"/>
          </p:cNvPicPr>
          <p:nvPr/>
        </p:nvPicPr>
        <p:blipFill>
          <a:blip r:embed="rId3">
            <a:extLst/>
          </a:blip>
          <a:srcRect l="30612" t="22696" r="44217" b="42788"/>
          <a:stretch>
            <a:fillRect/>
          </a:stretch>
        </p:blipFill>
        <p:spPr>
          <a:xfrm>
            <a:off x="2822504" y="1122126"/>
            <a:ext cx="3713062" cy="3818752"/>
          </a:xfrm>
          <a:prstGeom prst="rect">
            <a:avLst/>
          </a:prstGeom>
          <a:ln w="12700">
            <a:miter lim="400000"/>
          </a:ln>
        </p:spPr>
      </p:pic>
      <p:sp>
        <p:nvSpPr>
          <p:cNvPr id="2989" name="٣٨٠ ريالًا"/>
          <p:cNvSpPr txBox="1"/>
          <p:nvPr/>
        </p:nvSpPr>
        <p:spPr>
          <a:xfrm>
            <a:off x="2951290" y="2926450"/>
            <a:ext cx="672530" cy="210084"/>
          </a:xfrm>
          <a:prstGeom prst="rect">
            <a:avLst/>
          </a:prstGeom>
          <a:gradFill>
            <a:gsLst>
              <a:gs pos="0">
                <a:srgbClr val="DD6565"/>
              </a:gs>
              <a:gs pos="100000">
                <a:schemeClr val="accent6">
                  <a:satOff val="51063"/>
                  <a:lumOff val="21687"/>
                </a:schemeClr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٣٨٠ ريالًا </a:t>
            </a:r>
          </a:p>
        </p:txBody>
      </p:sp>
      <p:sp>
        <p:nvSpPr>
          <p:cNvPr id="2990" name="٣٨٠…"/>
          <p:cNvSpPr txBox="1"/>
          <p:nvPr/>
        </p:nvSpPr>
        <p:spPr>
          <a:xfrm>
            <a:off x="2853972" y="3163022"/>
            <a:ext cx="483076" cy="413284"/>
          </a:xfrm>
          <a:prstGeom prst="rect">
            <a:avLst/>
          </a:prstGeom>
          <a:gradFill>
            <a:gsLst>
              <a:gs pos="0">
                <a:srgbClr val="DD6565"/>
              </a:gs>
              <a:gs pos="100000">
                <a:schemeClr val="accent6">
                  <a:satOff val="51063"/>
                  <a:lumOff val="21687"/>
                </a:schemeClr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u="sng">
                <a:solidFill>
                  <a:srgbClr val="FFFFFF"/>
                </a:solidFill>
              </a:defRPr>
            </a:pPr>
            <a:r>
              <a:t>٣٨٠</a:t>
            </a:r>
          </a:p>
          <a:p>
            <a:pPr algn="ctr" rtl="0">
              <a:defRPr>
                <a:solidFill>
                  <a:srgbClr val="FFFFFF"/>
                </a:solidFill>
              </a:defRPr>
            </a:pPr>
            <a:r>
              <a:t>٧٩٧٠</a:t>
            </a:r>
          </a:p>
        </p:txBody>
      </p:sp>
      <p:sp>
        <p:nvSpPr>
          <p:cNvPr id="2991" name="٤٫٨٪"/>
          <p:cNvSpPr txBox="1"/>
          <p:nvPr/>
        </p:nvSpPr>
        <p:spPr>
          <a:xfrm>
            <a:off x="2340392" y="3264622"/>
            <a:ext cx="362595" cy="210084"/>
          </a:xfrm>
          <a:prstGeom prst="rect">
            <a:avLst/>
          </a:prstGeom>
          <a:gradFill>
            <a:gsLst>
              <a:gs pos="0">
                <a:srgbClr val="DD6565"/>
              </a:gs>
              <a:gs pos="100000">
                <a:schemeClr val="accent6">
                  <a:satOff val="51063"/>
                  <a:lumOff val="21687"/>
                </a:schemeClr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٤٫٨٪</a:t>
            </a:r>
          </a:p>
        </p:txBody>
      </p:sp>
      <p:sp>
        <p:nvSpPr>
          <p:cNvPr id="2992" name="٣٨٠…"/>
          <p:cNvSpPr txBox="1"/>
          <p:nvPr/>
        </p:nvSpPr>
        <p:spPr>
          <a:xfrm>
            <a:off x="2853972" y="3655851"/>
            <a:ext cx="483076" cy="413284"/>
          </a:xfrm>
          <a:prstGeom prst="rect">
            <a:avLst/>
          </a:prstGeom>
          <a:gradFill>
            <a:gsLst>
              <a:gs pos="0">
                <a:srgbClr val="DD6565"/>
              </a:gs>
              <a:gs pos="100000">
                <a:schemeClr val="accent6">
                  <a:satOff val="51063"/>
                  <a:lumOff val="21687"/>
                </a:schemeClr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u="sng">
                <a:solidFill>
                  <a:srgbClr val="FFFFFF"/>
                </a:solidFill>
              </a:defRPr>
            </a:pPr>
            <a:r>
              <a:t>٣٨٠</a:t>
            </a:r>
          </a:p>
          <a:p>
            <a:pPr algn="ctr" rtl="0">
              <a:defRPr>
                <a:solidFill>
                  <a:srgbClr val="FFFFFF"/>
                </a:solidFill>
              </a:defRPr>
            </a:pPr>
            <a:r>
              <a:t>٨٣٥٠</a:t>
            </a:r>
          </a:p>
        </p:txBody>
      </p:sp>
      <p:sp>
        <p:nvSpPr>
          <p:cNvPr id="2993" name="٤٫٦٪"/>
          <p:cNvSpPr txBox="1"/>
          <p:nvPr/>
        </p:nvSpPr>
        <p:spPr>
          <a:xfrm>
            <a:off x="2340392" y="3763011"/>
            <a:ext cx="362595" cy="210084"/>
          </a:xfrm>
          <a:prstGeom prst="rect">
            <a:avLst/>
          </a:prstGeom>
          <a:gradFill>
            <a:gsLst>
              <a:gs pos="0">
                <a:srgbClr val="DD6565"/>
              </a:gs>
              <a:gs pos="100000">
                <a:schemeClr val="accent6">
                  <a:satOff val="51063"/>
                  <a:lumOff val="21687"/>
                </a:schemeClr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٤٫٦٪</a:t>
            </a:r>
          </a:p>
        </p:txBody>
      </p:sp>
      <p:sp>
        <p:nvSpPr>
          <p:cNvPr id="2994" name="٣٨٠…"/>
          <p:cNvSpPr txBox="1"/>
          <p:nvPr/>
        </p:nvSpPr>
        <p:spPr>
          <a:xfrm>
            <a:off x="2853972" y="4147682"/>
            <a:ext cx="483076" cy="413284"/>
          </a:xfrm>
          <a:prstGeom prst="rect">
            <a:avLst/>
          </a:prstGeom>
          <a:gradFill>
            <a:gsLst>
              <a:gs pos="0">
                <a:srgbClr val="DD6565"/>
              </a:gs>
              <a:gs pos="100000">
                <a:schemeClr val="accent6">
                  <a:satOff val="51063"/>
                  <a:lumOff val="21687"/>
                </a:schemeClr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u="sng">
                <a:solidFill>
                  <a:srgbClr val="FFFFFF"/>
                </a:solidFill>
              </a:defRPr>
            </a:pPr>
            <a:r>
              <a:t>٣٨٠</a:t>
            </a:r>
          </a:p>
          <a:p>
            <a:pPr algn="ctr" rtl="0">
              <a:defRPr>
                <a:solidFill>
                  <a:srgbClr val="FFFFFF"/>
                </a:solidFill>
              </a:defRPr>
            </a:pPr>
            <a:r>
              <a:t>٨٧٣٠</a:t>
            </a:r>
          </a:p>
        </p:txBody>
      </p:sp>
      <p:sp>
        <p:nvSpPr>
          <p:cNvPr id="2995" name="٤٫٤٪"/>
          <p:cNvSpPr txBox="1"/>
          <p:nvPr/>
        </p:nvSpPr>
        <p:spPr>
          <a:xfrm>
            <a:off x="2340392" y="4173368"/>
            <a:ext cx="362595" cy="210084"/>
          </a:xfrm>
          <a:prstGeom prst="rect">
            <a:avLst/>
          </a:prstGeom>
          <a:gradFill>
            <a:gsLst>
              <a:gs pos="0">
                <a:srgbClr val="DD6565"/>
              </a:gs>
              <a:gs pos="100000">
                <a:schemeClr val="accent6">
                  <a:satOff val="51063"/>
                  <a:lumOff val="21687"/>
                </a:schemeClr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٤٫٤٪</a:t>
            </a:r>
          </a:p>
        </p:txBody>
      </p:sp>
      <p:sp>
        <p:nvSpPr>
          <p:cNvPr id="2996" name="تم مقارنة مقدار التغير بأعداد مختلفة"/>
          <p:cNvSpPr txBox="1"/>
          <p:nvPr/>
        </p:nvSpPr>
        <p:spPr>
          <a:xfrm>
            <a:off x="903751" y="4583724"/>
            <a:ext cx="2090069" cy="210084"/>
          </a:xfrm>
          <a:prstGeom prst="rect">
            <a:avLst/>
          </a:prstGeom>
          <a:gradFill>
            <a:gsLst>
              <a:gs pos="0">
                <a:srgbClr val="DD6565"/>
              </a:gs>
              <a:gs pos="100000">
                <a:schemeClr val="accent6">
                  <a:satOff val="51063"/>
                  <a:lumOff val="21687"/>
                </a:schemeClr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تم مقارنة مقدار التغير بأعداد مختلفة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90" grpId="2"/>
      <p:bldP build="whole" bldLvl="1" animBg="1" rev="0" advAuto="0" spid="2995" grpId="7"/>
      <p:bldP build="whole" bldLvl="1" animBg="1" rev="0" advAuto="0" spid="2994" grpId="6"/>
      <p:bldP build="whole" bldLvl="1" animBg="1" rev="0" advAuto="0" spid="2991" grpId="3"/>
      <p:bldP build="whole" bldLvl="1" animBg="1" rev="0" advAuto="0" spid="2996" grpId="8"/>
      <p:bldP build="whole" bldLvl="1" animBg="1" rev="0" advAuto="0" spid="2992" grpId="4"/>
      <p:bldP build="whole" bldLvl="1" animBg="1" rev="0" advAuto="0" spid="2989" grpId="1"/>
      <p:bldP build="whole" bldLvl="1" animBg="1" rev="0" advAuto="0" spid="2993" grpId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3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98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99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0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1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2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04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05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0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07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١٦٥</a:t>
            </a:r>
          </a:p>
        </p:txBody>
      </p:sp>
      <p:sp>
        <p:nvSpPr>
          <p:cNvPr id="3008" name="المفردات…"/>
          <p:cNvSpPr txBox="1"/>
          <p:nvPr/>
        </p:nvSpPr>
        <p:spPr>
          <a:xfrm>
            <a:off x="6482833" y="2703709"/>
            <a:ext cx="1677118" cy="1832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300"/>
            </a:pPr>
            <a:r>
              <a:t>التغير المئوي </a:t>
            </a:r>
          </a:p>
          <a:p>
            <a:pPr algn="ctr" rtl="0">
              <a:defRPr b="1" sz="1300"/>
            </a:pPr>
            <a:r>
              <a:t>الزيادة المئوية- النقصان المئوي </a:t>
            </a:r>
          </a:p>
          <a:p>
            <a:pPr algn="ctr" rtl="0">
              <a:defRPr b="1" sz="1300"/>
            </a:pPr>
            <a:r>
              <a:t>الربح -ثمن البيع- الخصم </a:t>
            </a:r>
          </a:p>
        </p:txBody>
      </p:sp>
      <p:sp>
        <p:nvSpPr>
          <p:cNvPr id="3009" name="مستطيل مستدير الزوايا"/>
          <p:cNvSpPr/>
          <p:nvPr/>
        </p:nvSpPr>
        <p:spPr>
          <a:xfrm>
            <a:off x="901150" y="1278235"/>
            <a:ext cx="5472199" cy="1451806"/>
          </a:xfrm>
          <a:prstGeom prst="roundRect">
            <a:avLst>
              <a:gd name="adj" fmla="val 13122"/>
            </a:avLst>
          </a:prstGeom>
          <a:solidFill>
            <a:srgbClr val="FFFFFF"/>
          </a:solidFill>
          <a:ln w="25400">
            <a:solidFill>
              <a:schemeClr val="accent5">
                <a:lumOff val="15392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010" name="Google Shape;5877;p62"/>
          <p:cNvSpPr/>
          <p:nvPr/>
        </p:nvSpPr>
        <p:spPr>
          <a:xfrm>
            <a:off x="1127020" y="1566565"/>
            <a:ext cx="5147782" cy="1011264"/>
          </a:xfrm>
          <a:prstGeom prst="roundRect">
            <a:avLst>
              <a:gd name="adj" fmla="val 34560"/>
            </a:avLst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011" name="IMG_2784.png" descr="IMG_2784.png"/>
          <p:cNvPicPr>
            <a:picLocks noChangeAspect="1"/>
          </p:cNvPicPr>
          <p:nvPr/>
        </p:nvPicPr>
        <p:blipFill>
          <a:blip r:embed="rId3">
            <a:extLst/>
          </a:blip>
          <a:srcRect l="31869" t="59745" r="43921" b="19225"/>
          <a:stretch>
            <a:fillRect/>
          </a:stretch>
        </p:blipFill>
        <p:spPr>
          <a:xfrm>
            <a:off x="2387288" y="2916939"/>
            <a:ext cx="3211748" cy="20924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14" name="تجميع"/>
          <p:cNvGrpSpPr/>
          <p:nvPr/>
        </p:nvGrpSpPr>
        <p:grpSpPr>
          <a:xfrm>
            <a:off x="1517325" y="1260315"/>
            <a:ext cx="4655622" cy="1022637"/>
            <a:chOff x="0" y="-2"/>
            <a:chExt cx="4655620" cy="1022635"/>
          </a:xfrm>
        </p:grpSpPr>
        <p:pic>
          <p:nvPicPr>
            <p:cNvPr id="3012" name="IMG_2784.png" descr="IMG_278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522" t="56985" r="44227" b="40569"/>
            <a:stretch>
              <a:fillRect/>
            </a:stretch>
          </p:blipFill>
          <p:spPr>
            <a:xfrm>
              <a:off x="0" y="600939"/>
              <a:ext cx="4655621" cy="421694"/>
            </a:xfrm>
            <a:prstGeom prst="rect">
              <a:avLst/>
            </a:prstGeom>
            <a:ln w="12700" cap="flat">
              <a:solidFill>
                <a:schemeClr val="accent6">
                  <a:satOff val="-19776"/>
                  <a:lumOff val="-12627"/>
                </a:schemeClr>
              </a:solidFill>
              <a:custDash>
                <a:ds d="100000" sp="200000"/>
              </a:custDash>
              <a:miter lim="400000"/>
            </a:ln>
            <a:effectLst/>
          </p:spPr>
        </p:pic>
        <p:pic>
          <p:nvPicPr>
            <p:cNvPr id="3013" name="IMG_2716.jpeg" descr="IMG_2716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2858" t="5516" r="10414" b="7001"/>
            <a:stretch>
              <a:fillRect/>
            </a:stretch>
          </p:blipFill>
          <p:spPr>
            <a:xfrm>
              <a:off x="3395833" y="-3"/>
              <a:ext cx="1231080" cy="668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555" fill="norm" stroke="1" extrusionOk="0">
                  <a:moveTo>
                    <a:pt x="5633" y="0"/>
                  </a:moveTo>
                  <a:cubicBezTo>
                    <a:pt x="5221" y="2"/>
                    <a:pt x="4808" y="75"/>
                    <a:pt x="4480" y="204"/>
                  </a:cubicBezTo>
                  <a:cubicBezTo>
                    <a:pt x="3060" y="765"/>
                    <a:pt x="1814" y="2213"/>
                    <a:pt x="994" y="4262"/>
                  </a:cubicBezTo>
                  <a:cubicBezTo>
                    <a:pt x="751" y="4869"/>
                    <a:pt x="358" y="6359"/>
                    <a:pt x="230" y="7154"/>
                  </a:cubicBezTo>
                  <a:cubicBezTo>
                    <a:pt x="109" y="7903"/>
                    <a:pt x="1" y="9192"/>
                    <a:pt x="0" y="9919"/>
                  </a:cubicBezTo>
                  <a:cubicBezTo>
                    <a:pt x="0" y="10638"/>
                    <a:pt x="147" y="12273"/>
                    <a:pt x="285" y="13054"/>
                  </a:cubicBezTo>
                  <a:cubicBezTo>
                    <a:pt x="685" y="15312"/>
                    <a:pt x="1476" y="17220"/>
                    <a:pt x="2661" y="18788"/>
                  </a:cubicBezTo>
                  <a:cubicBezTo>
                    <a:pt x="2766" y="18928"/>
                    <a:pt x="2850" y="19073"/>
                    <a:pt x="2841" y="19121"/>
                  </a:cubicBezTo>
                  <a:cubicBezTo>
                    <a:pt x="2833" y="19169"/>
                    <a:pt x="2726" y="19248"/>
                    <a:pt x="2605" y="19287"/>
                  </a:cubicBezTo>
                  <a:cubicBezTo>
                    <a:pt x="2484" y="19326"/>
                    <a:pt x="2299" y="19432"/>
                    <a:pt x="2195" y="19517"/>
                  </a:cubicBezTo>
                  <a:cubicBezTo>
                    <a:pt x="2091" y="19602"/>
                    <a:pt x="1992" y="19671"/>
                    <a:pt x="1973" y="19671"/>
                  </a:cubicBezTo>
                  <a:cubicBezTo>
                    <a:pt x="1954" y="19671"/>
                    <a:pt x="1873" y="19779"/>
                    <a:pt x="1792" y="19914"/>
                  </a:cubicBezTo>
                  <a:cubicBezTo>
                    <a:pt x="1712" y="20050"/>
                    <a:pt x="1603" y="20157"/>
                    <a:pt x="1549" y="20157"/>
                  </a:cubicBezTo>
                  <a:cubicBezTo>
                    <a:pt x="1378" y="20157"/>
                    <a:pt x="1055" y="20435"/>
                    <a:pt x="910" y="20708"/>
                  </a:cubicBezTo>
                  <a:cubicBezTo>
                    <a:pt x="748" y="21014"/>
                    <a:pt x="782" y="21143"/>
                    <a:pt x="1028" y="21130"/>
                  </a:cubicBezTo>
                  <a:cubicBezTo>
                    <a:pt x="1113" y="21126"/>
                    <a:pt x="1563" y="21149"/>
                    <a:pt x="2028" y="21181"/>
                  </a:cubicBezTo>
                  <a:cubicBezTo>
                    <a:pt x="2540" y="21216"/>
                    <a:pt x="3095" y="21196"/>
                    <a:pt x="3432" y="21143"/>
                  </a:cubicBezTo>
                  <a:cubicBezTo>
                    <a:pt x="4630" y="20954"/>
                    <a:pt x="6471" y="20882"/>
                    <a:pt x="6995" y="21002"/>
                  </a:cubicBezTo>
                  <a:cubicBezTo>
                    <a:pt x="7154" y="21039"/>
                    <a:pt x="7445" y="21086"/>
                    <a:pt x="7641" y="21104"/>
                  </a:cubicBezTo>
                  <a:cubicBezTo>
                    <a:pt x="8022" y="21141"/>
                    <a:pt x="8574" y="21226"/>
                    <a:pt x="8828" y="21284"/>
                  </a:cubicBezTo>
                  <a:cubicBezTo>
                    <a:pt x="9027" y="21329"/>
                    <a:pt x="9843" y="21390"/>
                    <a:pt x="10579" y="21424"/>
                  </a:cubicBezTo>
                  <a:cubicBezTo>
                    <a:pt x="10893" y="21439"/>
                    <a:pt x="11161" y="21474"/>
                    <a:pt x="11176" y="21501"/>
                  </a:cubicBezTo>
                  <a:cubicBezTo>
                    <a:pt x="11228" y="21597"/>
                    <a:pt x="11624" y="21555"/>
                    <a:pt x="11753" y="21437"/>
                  </a:cubicBezTo>
                  <a:cubicBezTo>
                    <a:pt x="11857" y="21341"/>
                    <a:pt x="12079" y="21323"/>
                    <a:pt x="12850" y="21335"/>
                  </a:cubicBezTo>
                  <a:cubicBezTo>
                    <a:pt x="13381" y="21343"/>
                    <a:pt x="13825" y="21331"/>
                    <a:pt x="13836" y="21309"/>
                  </a:cubicBezTo>
                  <a:cubicBezTo>
                    <a:pt x="13848" y="21288"/>
                    <a:pt x="14054" y="21292"/>
                    <a:pt x="14295" y="21322"/>
                  </a:cubicBezTo>
                  <a:cubicBezTo>
                    <a:pt x="14535" y="21353"/>
                    <a:pt x="15480" y="21381"/>
                    <a:pt x="16399" y="21386"/>
                  </a:cubicBezTo>
                  <a:cubicBezTo>
                    <a:pt x="17319" y="21391"/>
                    <a:pt x="18214" y="21406"/>
                    <a:pt x="18386" y="21412"/>
                  </a:cubicBezTo>
                  <a:cubicBezTo>
                    <a:pt x="19224" y="21440"/>
                    <a:pt x="20374" y="21249"/>
                    <a:pt x="20747" y="21028"/>
                  </a:cubicBezTo>
                  <a:cubicBezTo>
                    <a:pt x="21088" y="20825"/>
                    <a:pt x="21240" y="20747"/>
                    <a:pt x="21379" y="20695"/>
                  </a:cubicBezTo>
                  <a:cubicBezTo>
                    <a:pt x="21563" y="20626"/>
                    <a:pt x="21600" y="20385"/>
                    <a:pt x="21463" y="20132"/>
                  </a:cubicBezTo>
                  <a:cubicBezTo>
                    <a:pt x="21384" y="19987"/>
                    <a:pt x="21249" y="19911"/>
                    <a:pt x="20921" y="19799"/>
                  </a:cubicBezTo>
                  <a:cubicBezTo>
                    <a:pt x="20681" y="19717"/>
                    <a:pt x="20445" y="19611"/>
                    <a:pt x="20400" y="19569"/>
                  </a:cubicBezTo>
                  <a:cubicBezTo>
                    <a:pt x="20356" y="19526"/>
                    <a:pt x="20215" y="19459"/>
                    <a:pt x="20087" y="19415"/>
                  </a:cubicBezTo>
                  <a:cubicBezTo>
                    <a:pt x="19332" y="19153"/>
                    <a:pt x="19045" y="19092"/>
                    <a:pt x="18573" y="19095"/>
                  </a:cubicBezTo>
                  <a:cubicBezTo>
                    <a:pt x="18277" y="19097"/>
                    <a:pt x="18006" y="19056"/>
                    <a:pt x="17955" y="19005"/>
                  </a:cubicBezTo>
                  <a:cubicBezTo>
                    <a:pt x="17894" y="18945"/>
                    <a:pt x="17853" y="18936"/>
                    <a:pt x="17816" y="18993"/>
                  </a:cubicBezTo>
                  <a:cubicBezTo>
                    <a:pt x="17782" y="19044"/>
                    <a:pt x="17324" y="19082"/>
                    <a:pt x="16622" y="19082"/>
                  </a:cubicBezTo>
                  <a:cubicBezTo>
                    <a:pt x="15997" y="19082"/>
                    <a:pt x="15431" y="19081"/>
                    <a:pt x="15357" y="19082"/>
                  </a:cubicBezTo>
                  <a:cubicBezTo>
                    <a:pt x="14603" y="19098"/>
                    <a:pt x="13919" y="19066"/>
                    <a:pt x="13683" y="19005"/>
                  </a:cubicBezTo>
                  <a:cubicBezTo>
                    <a:pt x="13526" y="18965"/>
                    <a:pt x="13383" y="18964"/>
                    <a:pt x="13357" y="18993"/>
                  </a:cubicBezTo>
                  <a:cubicBezTo>
                    <a:pt x="13275" y="19086"/>
                    <a:pt x="11803" y="19108"/>
                    <a:pt x="11704" y="19018"/>
                  </a:cubicBezTo>
                  <a:cubicBezTo>
                    <a:pt x="11653" y="18972"/>
                    <a:pt x="11423" y="18916"/>
                    <a:pt x="11190" y="18890"/>
                  </a:cubicBezTo>
                  <a:cubicBezTo>
                    <a:pt x="9994" y="18761"/>
                    <a:pt x="9931" y="18750"/>
                    <a:pt x="9912" y="18634"/>
                  </a:cubicBezTo>
                  <a:cubicBezTo>
                    <a:pt x="9847" y="18247"/>
                    <a:pt x="9855" y="18249"/>
                    <a:pt x="9787" y="18353"/>
                  </a:cubicBezTo>
                  <a:cubicBezTo>
                    <a:pt x="9751" y="18408"/>
                    <a:pt x="9690" y="18429"/>
                    <a:pt x="9655" y="18404"/>
                  </a:cubicBezTo>
                  <a:cubicBezTo>
                    <a:pt x="9620" y="18379"/>
                    <a:pt x="9529" y="18475"/>
                    <a:pt x="9454" y="18609"/>
                  </a:cubicBezTo>
                  <a:cubicBezTo>
                    <a:pt x="9378" y="18741"/>
                    <a:pt x="9296" y="18839"/>
                    <a:pt x="9273" y="18839"/>
                  </a:cubicBezTo>
                  <a:cubicBezTo>
                    <a:pt x="9143" y="18839"/>
                    <a:pt x="9223" y="18633"/>
                    <a:pt x="9592" y="18007"/>
                  </a:cubicBezTo>
                  <a:cubicBezTo>
                    <a:pt x="9978" y="17354"/>
                    <a:pt x="10382" y="16436"/>
                    <a:pt x="10613" y="15678"/>
                  </a:cubicBezTo>
                  <a:cubicBezTo>
                    <a:pt x="10762" y="15192"/>
                    <a:pt x="10948" y="14472"/>
                    <a:pt x="10982" y="14270"/>
                  </a:cubicBezTo>
                  <a:cubicBezTo>
                    <a:pt x="11043" y="13901"/>
                    <a:pt x="11100" y="13899"/>
                    <a:pt x="11753" y="14206"/>
                  </a:cubicBezTo>
                  <a:cubicBezTo>
                    <a:pt x="12372" y="14498"/>
                    <a:pt x="12550" y="14674"/>
                    <a:pt x="12496" y="14936"/>
                  </a:cubicBezTo>
                  <a:cubicBezTo>
                    <a:pt x="12483" y="14997"/>
                    <a:pt x="12489" y="15065"/>
                    <a:pt x="12510" y="15089"/>
                  </a:cubicBezTo>
                  <a:cubicBezTo>
                    <a:pt x="12553" y="15139"/>
                    <a:pt x="13261" y="15496"/>
                    <a:pt x="14955" y="16305"/>
                  </a:cubicBezTo>
                  <a:cubicBezTo>
                    <a:pt x="15616" y="16621"/>
                    <a:pt x="16430" y="17013"/>
                    <a:pt x="16760" y="17175"/>
                  </a:cubicBezTo>
                  <a:cubicBezTo>
                    <a:pt x="17091" y="17338"/>
                    <a:pt x="17432" y="17499"/>
                    <a:pt x="17518" y="17534"/>
                  </a:cubicBezTo>
                  <a:cubicBezTo>
                    <a:pt x="17603" y="17569"/>
                    <a:pt x="17944" y="17726"/>
                    <a:pt x="18275" y="17892"/>
                  </a:cubicBezTo>
                  <a:cubicBezTo>
                    <a:pt x="18606" y="18058"/>
                    <a:pt x="19020" y="18270"/>
                    <a:pt x="19191" y="18353"/>
                  </a:cubicBezTo>
                  <a:cubicBezTo>
                    <a:pt x="20635" y="19047"/>
                    <a:pt x="20926" y="19175"/>
                    <a:pt x="20997" y="19133"/>
                  </a:cubicBezTo>
                  <a:cubicBezTo>
                    <a:pt x="21112" y="19067"/>
                    <a:pt x="21283" y="18626"/>
                    <a:pt x="21345" y="18225"/>
                  </a:cubicBezTo>
                  <a:cubicBezTo>
                    <a:pt x="21413" y="17780"/>
                    <a:pt x="21408" y="17021"/>
                    <a:pt x="21338" y="16855"/>
                  </a:cubicBezTo>
                  <a:cubicBezTo>
                    <a:pt x="21294" y="16752"/>
                    <a:pt x="20016" y="16050"/>
                    <a:pt x="19497" y="15844"/>
                  </a:cubicBezTo>
                  <a:cubicBezTo>
                    <a:pt x="19448" y="15825"/>
                    <a:pt x="19257" y="15740"/>
                    <a:pt x="19073" y="15652"/>
                  </a:cubicBezTo>
                  <a:cubicBezTo>
                    <a:pt x="18771" y="15508"/>
                    <a:pt x="18569" y="15401"/>
                    <a:pt x="17538" y="14897"/>
                  </a:cubicBezTo>
                  <a:cubicBezTo>
                    <a:pt x="17367" y="14813"/>
                    <a:pt x="17035" y="14653"/>
                    <a:pt x="16802" y="14539"/>
                  </a:cubicBezTo>
                  <a:cubicBezTo>
                    <a:pt x="16569" y="14425"/>
                    <a:pt x="15847" y="14077"/>
                    <a:pt x="15198" y="13758"/>
                  </a:cubicBezTo>
                  <a:cubicBezTo>
                    <a:pt x="14548" y="13439"/>
                    <a:pt x="13761" y="13059"/>
                    <a:pt x="13447" y="12913"/>
                  </a:cubicBezTo>
                  <a:lnTo>
                    <a:pt x="12878" y="12645"/>
                  </a:lnTo>
                  <a:lnTo>
                    <a:pt x="12774" y="12888"/>
                  </a:lnTo>
                  <a:cubicBezTo>
                    <a:pt x="12675" y="13115"/>
                    <a:pt x="12656" y="13128"/>
                    <a:pt x="12517" y="13041"/>
                  </a:cubicBezTo>
                  <a:cubicBezTo>
                    <a:pt x="12434" y="12990"/>
                    <a:pt x="12156" y="12846"/>
                    <a:pt x="11898" y="12721"/>
                  </a:cubicBezTo>
                  <a:cubicBezTo>
                    <a:pt x="11314" y="12439"/>
                    <a:pt x="11271" y="12374"/>
                    <a:pt x="11329" y="11915"/>
                  </a:cubicBezTo>
                  <a:cubicBezTo>
                    <a:pt x="11353" y="11725"/>
                    <a:pt x="11361" y="10987"/>
                    <a:pt x="11350" y="10264"/>
                  </a:cubicBezTo>
                  <a:cubicBezTo>
                    <a:pt x="11332" y="9190"/>
                    <a:pt x="11307" y="8801"/>
                    <a:pt x="11211" y="8140"/>
                  </a:cubicBezTo>
                  <a:cubicBezTo>
                    <a:pt x="10888" y="5918"/>
                    <a:pt x="10492" y="4578"/>
                    <a:pt x="9745" y="3174"/>
                  </a:cubicBezTo>
                  <a:cubicBezTo>
                    <a:pt x="8921" y="1623"/>
                    <a:pt x="7963" y="650"/>
                    <a:pt x="6772" y="179"/>
                  </a:cubicBezTo>
                  <a:cubicBezTo>
                    <a:pt x="6455" y="53"/>
                    <a:pt x="6046" y="-3"/>
                    <a:pt x="5633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3015" name="صورة 7" descr="صورة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539754">
            <a:off x="1142098" y="1936713"/>
            <a:ext cx="697544" cy="6853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6" presetID="15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11" grpId="6"/>
      <p:bldP build="whole" bldLvl="1" animBg="1" rev="0" advAuto="0" spid="3010" grpId="3"/>
      <p:bldP build="whole" bldLvl="1" animBg="1" rev="0" advAuto="0" spid="3009" grpId="2"/>
      <p:bldP build="whole" bldLvl="1" animBg="1" rev="0" advAuto="0" spid="3014" grpId="4"/>
      <p:bldP build="whole" bldLvl="1" animBg="1" rev="0" advAuto="0" spid="3015" grpId="5"/>
      <p:bldP build="whole" bldLvl="1" animBg="1" rev="0" advAuto="0" spid="300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2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17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18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19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0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1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23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24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25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26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١٦٦</a:t>
            </a:r>
          </a:p>
        </p:txBody>
      </p:sp>
      <p:sp>
        <p:nvSpPr>
          <p:cNvPr id="3027" name="المفردات…"/>
          <p:cNvSpPr txBox="1"/>
          <p:nvPr/>
        </p:nvSpPr>
        <p:spPr>
          <a:xfrm>
            <a:off x="6482833" y="2703709"/>
            <a:ext cx="1677118" cy="1832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300"/>
            </a:pPr>
            <a:r>
              <a:t>التغير المئوي </a:t>
            </a:r>
          </a:p>
          <a:p>
            <a:pPr algn="ctr" rtl="0">
              <a:defRPr b="1" sz="1300"/>
            </a:pPr>
            <a:r>
              <a:t>الزيادة المئوية- النقصان المئوي </a:t>
            </a:r>
          </a:p>
          <a:p>
            <a:pPr algn="ctr" rtl="0">
              <a:defRPr b="1" sz="1300"/>
            </a:pPr>
            <a:r>
              <a:t>الربح -ثمن البيع- الخصم </a:t>
            </a:r>
          </a:p>
        </p:txBody>
      </p:sp>
      <p:pic>
        <p:nvPicPr>
          <p:cNvPr id="3028" name="IMG_2785.png" descr="IMG_2785.png"/>
          <p:cNvPicPr>
            <a:picLocks noChangeAspect="1"/>
          </p:cNvPicPr>
          <p:nvPr/>
        </p:nvPicPr>
        <p:blipFill>
          <a:blip r:embed="rId3">
            <a:extLst/>
          </a:blip>
          <a:srcRect l="52956" t="15729" r="16313" b="78160"/>
          <a:stretch>
            <a:fillRect/>
          </a:stretch>
        </p:blipFill>
        <p:spPr>
          <a:xfrm>
            <a:off x="1729250" y="1452331"/>
            <a:ext cx="4477345" cy="6676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3029" name="الزيادة المئوية تكون فيها"/>
          <p:cNvSpPr txBox="1"/>
          <p:nvPr/>
        </p:nvSpPr>
        <p:spPr>
          <a:xfrm>
            <a:off x="4092759" y="1158326"/>
            <a:ext cx="2445443" cy="330201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3">
                <a:lumOff val="7549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200">
                <a:solidFill>
                  <a:schemeClr val="accent6">
                    <a:satOff val="-19776"/>
                    <a:lumOff val="-12627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الزيادة المئوية تكون فيها</a:t>
            </a:r>
          </a:p>
        </p:txBody>
      </p:sp>
      <p:sp>
        <p:nvSpPr>
          <p:cNvPr id="3030" name="النقصان  المئوي يكون فيه"/>
          <p:cNvSpPr txBox="1"/>
          <p:nvPr/>
        </p:nvSpPr>
        <p:spPr>
          <a:xfrm>
            <a:off x="4092759" y="2523865"/>
            <a:ext cx="2445443" cy="330201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3">
                <a:lumOff val="7549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200">
                <a:solidFill>
                  <a:schemeClr val="accent6">
                    <a:satOff val="-19776"/>
                    <a:lumOff val="-12627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النقصان  المئوي يكون فيه</a:t>
            </a:r>
          </a:p>
        </p:txBody>
      </p:sp>
      <p:pic>
        <p:nvPicPr>
          <p:cNvPr id="3031" name="IMG_2785.png" descr="IMG_2785.png"/>
          <p:cNvPicPr>
            <a:picLocks noChangeAspect="1"/>
          </p:cNvPicPr>
          <p:nvPr/>
        </p:nvPicPr>
        <p:blipFill>
          <a:blip r:embed="rId3">
            <a:extLst/>
          </a:blip>
          <a:srcRect l="44046" t="21391" r="24005" b="73751"/>
          <a:stretch>
            <a:fillRect/>
          </a:stretch>
        </p:blipFill>
        <p:spPr>
          <a:xfrm>
            <a:off x="1640351" y="3090755"/>
            <a:ext cx="4654830" cy="53076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2000"/>
                                        <p:tgtEl>
                                          <p:spTgt spid="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27" grpId="1"/>
      <p:bldP build="whole" bldLvl="1" animBg="1" rev="0" advAuto="0" spid="3028" grpId="3"/>
      <p:bldP build="whole" bldLvl="1" animBg="1" rev="0" advAuto="0" spid="3031" grpId="5"/>
      <p:bldP build="whole" bldLvl="1" animBg="1" rev="0" advAuto="0" spid="3029" grpId="2"/>
      <p:bldP build="whole" bldLvl="1" animBg="1" rev="0" advAuto="0" spid="3030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8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33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34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35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36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37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39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40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4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42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١٦٦</a:t>
            </a:r>
          </a:p>
        </p:txBody>
      </p:sp>
      <p:pic>
        <p:nvPicPr>
          <p:cNvPr id="3043" name="IMG_2786.png" descr="IMG_2786.png"/>
          <p:cNvPicPr>
            <a:picLocks noChangeAspect="1"/>
          </p:cNvPicPr>
          <p:nvPr/>
        </p:nvPicPr>
        <p:blipFill>
          <a:blip r:embed="rId3">
            <a:extLst/>
          </a:blip>
          <a:srcRect l="54865" t="20999" r="21295" b="57083"/>
          <a:stretch>
            <a:fillRect/>
          </a:stretch>
        </p:blipFill>
        <p:spPr>
          <a:xfrm>
            <a:off x="2638511" y="1600703"/>
            <a:ext cx="3827487" cy="2639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4" name="IMG_2713.png" descr="IMG_2713.png"/>
          <p:cNvPicPr>
            <a:picLocks noChangeAspect="1"/>
          </p:cNvPicPr>
          <p:nvPr/>
        </p:nvPicPr>
        <p:blipFill>
          <a:blip r:embed="rId4">
            <a:extLst/>
          </a:blip>
          <a:srcRect l="65339" t="45450" r="23140" b="52215"/>
          <a:stretch>
            <a:fillRect/>
          </a:stretch>
        </p:blipFill>
        <p:spPr>
          <a:xfrm>
            <a:off x="3773602" y="1122126"/>
            <a:ext cx="2764523" cy="420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1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46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7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8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9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50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52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53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5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55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١٦٦</a:t>
            </a:r>
          </a:p>
        </p:txBody>
      </p:sp>
      <p:grpSp>
        <p:nvGrpSpPr>
          <p:cNvPr id="3060" name="تجميع"/>
          <p:cNvGrpSpPr/>
          <p:nvPr/>
        </p:nvGrpSpPr>
        <p:grpSpPr>
          <a:xfrm>
            <a:off x="1678161" y="1162197"/>
            <a:ext cx="4861836" cy="547430"/>
            <a:chOff x="0" y="0"/>
            <a:chExt cx="4861834" cy="547429"/>
          </a:xfrm>
        </p:grpSpPr>
        <p:grpSp>
          <p:nvGrpSpPr>
            <p:cNvPr id="3058" name="تجميع"/>
            <p:cNvGrpSpPr/>
            <p:nvPr/>
          </p:nvGrpSpPr>
          <p:grpSpPr>
            <a:xfrm rot="5400000">
              <a:off x="2149244" y="-2149245"/>
              <a:ext cx="547430" cy="4845919"/>
              <a:chOff x="0" y="0"/>
              <a:chExt cx="547429" cy="4845918"/>
            </a:xfrm>
          </p:grpSpPr>
          <p:sp>
            <p:nvSpPr>
              <p:cNvPr id="3056" name="Google Shape;2631;p60"/>
              <p:cNvSpPr/>
              <p:nvPr/>
            </p:nvSpPr>
            <p:spPr>
              <a:xfrm rot="5400000">
                <a:off x="-427303" y="427303"/>
                <a:ext cx="1402036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7" name="Google Shape;2632;p60"/>
              <p:cNvSpPr/>
              <p:nvPr/>
            </p:nvSpPr>
            <p:spPr>
              <a:xfrm rot="5400000">
                <a:off x="-1654379" y="2644110"/>
                <a:ext cx="3856187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59" name="تحقق من فهمك"/>
            <p:cNvSpPr txBox="1"/>
            <p:nvPr/>
          </p:nvSpPr>
          <p:spPr>
            <a:xfrm>
              <a:off x="3576962" y="135322"/>
              <a:ext cx="1284873" cy="276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000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pic>
        <p:nvPicPr>
          <p:cNvPr id="3061" name="الرسم" descr="الرس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6614" y="6527297"/>
            <a:ext cx="76201" cy="38101"/>
          </a:xfrm>
          <a:prstGeom prst="rect">
            <a:avLst/>
          </a:prstGeom>
        </p:spPr>
      </p:pic>
      <p:grpSp>
        <p:nvGrpSpPr>
          <p:cNvPr id="3069" name="تجميع"/>
          <p:cNvGrpSpPr/>
          <p:nvPr/>
        </p:nvGrpSpPr>
        <p:grpSpPr>
          <a:xfrm>
            <a:off x="6657806" y="2532721"/>
            <a:ext cx="1230040" cy="1047464"/>
            <a:chOff x="0" y="-1"/>
            <a:chExt cx="1230038" cy="1047462"/>
          </a:xfrm>
        </p:grpSpPr>
        <p:sp>
          <p:nvSpPr>
            <p:cNvPr id="3063" name="مستطيل مستدير الزوايا"/>
            <p:cNvSpPr/>
            <p:nvPr/>
          </p:nvSpPr>
          <p:spPr>
            <a:xfrm>
              <a:off x="10155" y="82382"/>
              <a:ext cx="1219884" cy="776903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068" name="تجميع"/>
            <p:cNvGrpSpPr/>
            <p:nvPr/>
          </p:nvGrpSpPr>
          <p:grpSpPr>
            <a:xfrm>
              <a:off x="-1" y="-2"/>
              <a:ext cx="1135183" cy="1047463"/>
              <a:chOff x="0" y="-1"/>
              <a:chExt cx="1135181" cy="1047462"/>
            </a:xfrm>
          </p:grpSpPr>
          <p:sp>
            <p:nvSpPr>
              <p:cNvPr id="3064" name="فكر…"/>
              <p:cNvSpPr txBox="1"/>
              <p:nvPr/>
            </p:nvSpPr>
            <p:spPr>
              <a:xfrm>
                <a:off x="446308" y="159164"/>
                <a:ext cx="360401" cy="603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3065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5" t="19343" r="38245" b="0"/>
              <a:stretch>
                <a:fillRect/>
              </a:stretch>
            </p:blipFill>
            <p:spPr>
              <a:xfrm>
                <a:off x="819266" y="141237"/>
                <a:ext cx="315916" cy="639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5" y="0"/>
                    </a:moveTo>
                    <a:cubicBezTo>
                      <a:pt x="8006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1"/>
                      <a:pt x="-240" y="5137"/>
                      <a:pt x="134" y="5547"/>
                    </a:cubicBezTo>
                    <a:cubicBezTo>
                      <a:pt x="361" y="5796"/>
                      <a:pt x="475" y="5815"/>
                      <a:pt x="2523" y="5815"/>
                    </a:cubicBezTo>
                    <a:cubicBezTo>
                      <a:pt x="3910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6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5"/>
                      <a:pt x="13470" y="6726"/>
                    </a:cubicBezTo>
                    <a:cubicBezTo>
                      <a:pt x="11764" y="7661"/>
                      <a:pt x="10889" y="8416"/>
                      <a:pt x="10197" y="9620"/>
                    </a:cubicBezTo>
                    <a:cubicBezTo>
                      <a:pt x="9597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1"/>
                      <a:pt x="19663" y="1123"/>
                      <a:pt x="16073" y="348"/>
                    </a:cubicBezTo>
                    <a:cubicBezTo>
                      <a:pt x="14499" y="9"/>
                      <a:pt x="14318" y="1"/>
                      <a:pt x="11485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2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3" y="17724"/>
                      <a:pt x="8131" y="17821"/>
                    </a:cubicBezTo>
                    <a:cubicBezTo>
                      <a:pt x="8090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5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66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8" r="1117" b="0"/>
              <a:stretch>
                <a:fillRect/>
              </a:stretch>
            </p:blipFill>
            <p:spPr>
              <a:xfrm>
                <a:off x="0" y="-2"/>
                <a:ext cx="326631" cy="43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3" y="685"/>
                      <a:pt x="13647" y="971"/>
                    </a:cubicBezTo>
                    <a:cubicBezTo>
                      <a:pt x="14163" y="1253"/>
                      <a:pt x="14155" y="1116"/>
                      <a:pt x="13647" y="634"/>
                    </a:cubicBezTo>
                    <a:cubicBezTo>
                      <a:pt x="13235" y="245"/>
                      <a:pt x="12964" y="62"/>
                      <a:pt x="12807" y="60"/>
                    </a:cubicBezTo>
                    <a:cubicBezTo>
                      <a:pt x="12750" y="59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3"/>
                      <a:pt x="7322" y="2378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6" y="583"/>
                      <a:pt x="8477" y="476"/>
                    </a:cubicBezTo>
                    <a:cubicBezTo>
                      <a:pt x="8383" y="438"/>
                      <a:pt x="8302" y="425"/>
                      <a:pt x="8214" y="436"/>
                    </a:cubicBezTo>
                    <a:close/>
                    <a:moveTo>
                      <a:pt x="15169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4" y="1410"/>
                      <a:pt x="13647" y="1387"/>
                    </a:cubicBezTo>
                    <a:cubicBezTo>
                      <a:pt x="13607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1" y="2649"/>
                      <a:pt x="12571" y="2595"/>
                    </a:cubicBezTo>
                    <a:cubicBezTo>
                      <a:pt x="11954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9" y="2515"/>
                      <a:pt x="8792" y="2556"/>
                    </a:cubicBezTo>
                    <a:cubicBezTo>
                      <a:pt x="8626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6"/>
                      <a:pt x="52" y="11749"/>
                    </a:cubicBezTo>
                    <a:cubicBezTo>
                      <a:pt x="87" y="11797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7" y="19451"/>
                      <a:pt x="15694" y="19634"/>
                    </a:cubicBezTo>
                    <a:cubicBezTo>
                      <a:pt x="15353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7" y="15923"/>
                      <a:pt x="19814" y="15810"/>
                    </a:cubicBezTo>
                    <a:cubicBezTo>
                      <a:pt x="19258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100" y="11288"/>
                      <a:pt x="21100" y="10540"/>
                    </a:cubicBezTo>
                    <a:cubicBezTo>
                      <a:pt x="21098" y="8561"/>
                      <a:pt x="20274" y="6764"/>
                      <a:pt x="18712" y="5369"/>
                    </a:cubicBezTo>
                    <a:cubicBezTo>
                      <a:pt x="18168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8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9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67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5677" y="444289"/>
                <a:ext cx="524195" cy="515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070" name="الحل"/>
          <p:cNvSpPr txBox="1"/>
          <p:nvPr/>
        </p:nvSpPr>
        <p:spPr>
          <a:xfrm>
            <a:off x="5470863" y="2854161"/>
            <a:ext cx="640142" cy="4070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9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3071" name="تجميع"/>
          <p:cNvSpPr/>
          <p:nvPr/>
        </p:nvSpPr>
        <p:spPr>
          <a:xfrm>
            <a:off x="1068853" y="2105408"/>
            <a:ext cx="5020013" cy="2271132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074" name="تجميع"/>
          <p:cNvGrpSpPr/>
          <p:nvPr/>
        </p:nvGrpSpPr>
        <p:grpSpPr>
          <a:xfrm>
            <a:off x="6442385" y="4181972"/>
            <a:ext cx="1705278" cy="411168"/>
            <a:chOff x="0" y="0"/>
            <a:chExt cx="1705277" cy="411166"/>
          </a:xfrm>
        </p:grpSpPr>
        <p:pic>
          <p:nvPicPr>
            <p:cNvPr id="3072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89063" y="0"/>
              <a:ext cx="416215" cy="406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73" name="مربع نص 118"/>
            <p:cNvSpPr txBox="1"/>
            <p:nvPr/>
          </p:nvSpPr>
          <p:spPr>
            <a:xfrm>
              <a:off x="0" y="85074"/>
              <a:ext cx="1300957" cy="326093"/>
            </a:xfrm>
            <a:prstGeom prst="rect">
              <a:avLst/>
            </a:prstGeom>
            <a:noFill/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b="1" sz="1600">
                  <a:solidFill>
                    <a:schemeClr val="accent1">
                      <a:satOff val="-8129"/>
                      <a:lumOff val="-11215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pic>
        <p:nvPicPr>
          <p:cNvPr id="3075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6812317" y="4615727"/>
            <a:ext cx="620630" cy="349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6" name="IMG_2786.png" descr="IMG_2786.png"/>
          <p:cNvPicPr>
            <a:picLocks noChangeAspect="1"/>
          </p:cNvPicPr>
          <p:nvPr/>
        </p:nvPicPr>
        <p:blipFill>
          <a:blip r:embed="rId11">
            <a:extLst/>
          </a:blip>
          <a:srcRect l="54865" t="67731" r="22703" b="28403"/>
          <a:stretch>
            <a:fillRect/>
          </a:stretch>
        </p:blipFill>
        <p:spPr>
          <a:xfrm>
            <a:off x="1746832" y="1251886"/>
            <a:ext cx="3345955" cy="43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7" name="IMG_2786.png" descr="IMG_2786.png"/>
          <p:cNvPicPr>
            <a:picLocks noChangeAspect="1"/>
          </p:cNvPicPr>
          <p:nvPr/>
        </p:nvPicPr>
        <p:blipFill>
          <a:blip r:embed="rId11">
            <a:extLst/>
          </a:blip>
          <a:srcRect l="67817" t="71674" r="23032" b="25158"/>
          <a:stretch>
            <a:fillRect/>
          </a:stretch>
        </p:blipFill>
        <p:spPr>
          <a:xfrm>
            <a:off x="3864131" y="1900073"/>
            <a:ext cx="2376754" cy="616942"/>
          </a:xfrm>
          <a:prstGeom prst="rect">
            <a:avLst/>
          </a:prstGeom>
          <a:ln w="12700">
            <a:solidFill>
              <a:schemeClr val="accent4">
                <a:satOff val="-24437"/>
                <a:lumOff val="-14549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9000"/>
                                        <p:tgtEl>
                                          <p:spTgt spid="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3075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307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75"/>
                  </p:tgtEl>
                </p:cond>
              </p:nextCondLst>
            </p:seq>
          </p:childTnLst>
        </p:cTn>
      </p:par>
    </p:tnLst>
    <p:bldLst>
      <p:bldP build="whole" bldLvl="1" animBg="1" rev="0" advAuto="0" spid="3061" grpId="3"/>
      <p:bldP build="whole" bldLvl="1" animBg="1" rev="0" advAuto="0" spid="3070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1046;p38"/>
          <p:cNvGrpSpPr/>
          <p:nvPr/>
        </p:nvGrpSpPr>
        <p:grpSpPr>
          <a:xfrm>
            <a:off x="5327290" y="1604831"/>
            <a:ext cx="2074961" cy="1734999"/>
            <a:chOff x="0" y="0"/>
            <a:chExt cx="2074959" cy="1734997"/>
          </a:xfrm>
        </p:grpSpPr>
        <p:grpSp>
          <p:nvGrpSpPr>
            <p:cNvPr id="2281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2277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2274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275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276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280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2278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279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282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284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5358585" y="1686461"/>
            <a:ext cx="2012371" cy="1131959"/>
          </a:xfrm>
          <a:prstGeom prst="rect">
            <a:avLst/>
          </a:prstGeom>
          <a:ln w="12700">
            <a:miter lim="400000"/>
          </a:ln>
        </p:spPr>
      </p:pic>
      <p:sp>
        <p:nvSpPr>
          <p:cNvPr id="2285" name="Google Shape;1736;p24"/>
          <p:cNvSpPr txBox="1"/>
          <p:nvPr/>
        </p:nvSpPr>
        <p:spPr>
          <a:xfrm>
            <a:off x="1648346" y="1608305"/>
            <a:ext cx="2682130" cy="1579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288" name="مربع"/>
          <p:cNvGrpSpPr/>
          <p:nvPr/>
        </p:nvGrpSpPr>
        <p:grpSpPr>
          <a:xfrm>
            <a:off x="7614396" y="423643"/>
            <a:ext cx="468892" cy="468891"/>
            <a:chOff x="0" y="0"/>
            <a:chExt cx="468890" cy="468890"/>
          </a:xfrm>
        </p:grpSpPr>
        <p:sp>
          <p:nvSpPr>
            <p:cNvPr id="2287" name="مربع"/>
            <p:cNvSpPr/>
            <p:nvPr/>
          </p:nvSpPr>
          <p:spPr>
            <a:xfrm>
              <a:off x="6350" y="6350"/>
              <a:ext cx="456191" cy="456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286" name="مربع مربع" descr="مربع مربع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68891" cy="468891"/>
            </a:xfrm>
            <a:prstGeom prst="rect">
              <a:avLst/>
            </a:prstGeom>
            <a:effectLst/>
          </p:spPr>
        </p:pic>
      </p:grpSp>
      <p:pic>
        <p:nvPicPr>
          <p:cNvPr id="2289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36392" y="867133"/>
            <a:ext cx="1862496" cy="38101"/>
          </a:xfrm>
          <a:prstGeom prst="rect">
            <a:avLst/>
          </a:prstGeom>
        </p:spPr>
      </p:pic>
      <p:pic>
        <p:nvPicPr>
          <p:cNvPr id="2291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5787266" y="2233390"/>
            <a:ext cx="3679661" cy="38101"/>
          </a:xfrm>
          <a:prstGeom prst="rect">
            <a:avLst/>
          </a:prstGeom>
        </p:spPr>
      </p:pic>
      <p:grpSp>
        <p:nvGrpSpPr>
          <p:cNvPr id="2303" name="Google Shape;313;p4"/>
          <p:cNvGrpSpPr/>
          <p:nvPr/>
        </p:nvGrpSpPr>
        <p:grpSpPr>
          <a:xfrm rot="853477">
            <a:off x="7722568" y="533591"/>
            <a:ext cx="206072" cy="198981"/>
            <a:chOff x="17" y="17"/>
            <a:chExt cx="206070" cy="198980"/>
          </a:xfrm>
        </p:grpSpPr>
        <p:sp>
          <p:nvSpPr>
            <p:cNvPr id="2293" name="Google Shape;314;p4"/>
            <p:cNvSpPr/>
            <p:nvPr/>
          </p:nvSpPr>
          <p:spPr>
            <a:xfrm>
              <a:off x="30590" y="21731"/>
              <a:ext cx="145368" cy="14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315;p4"/>
            <p:cNvSpPr/>
            <p:nvPr/>
          </p:nvSpPr>
          <p:spPr>
            <a:xfrm>
              <a:off x="42561" y="21731"/>
              <a:ext cx="135165" cy="148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316;p4"/>
            <p:cNvSpPr/>
            <p:nvPr/>
          </p:nvSpPr>
          <p:spPr>
            <a:xfrm>
              <a:off x="105931" y="17"/>
              <a:ext cx="8984" cy="19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317;p4"/>
            <p:cNvSpPr/>
            <p:nvPr/>
          </p:nvSpPr>
          <p:spPr>
            <a:xfrm>
              <a:off x="17" y="86590"/>
              <a:ext cx="201634" cy="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318;p4"/>
            <p:cNvSpPr/>
            <p:nvPr/>
          </p:nvSpPr>
          <p:spPr>
            <a:xfrm>
              <a:off x="68254" y="4455"/>
              <a:ext cx="74019" cy="189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319;p4"/>
            <p:cNvSpPr/>
            <p:nvPr/>
          </p:nvSpPr>
          <p:spPr>
            <a:xfrm>
              <a:off x="16409" y="60739"/>
              <a:ext cx="189680" cy="6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320;p4"/>
            <p:cNvSpPr/>
            <p:nvPr/>
          </p:nvSpPr>
          <p:spPr>
            <a:xfrm>
              <a:off x="23057" y="55858"/>
              <a:ext cx="182148" cy="7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321;p4"/>
            <p:cNvSpPr/>
            <p:nvPr/>
          </p:nvSpPr>
          <p:spPr>
            <a:xfrm>
              <a:off x="60279" y="8876"/>
              <a:ext cx="85089" cy="183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322;p4"/>
            <p:cNvSpPr/>
            <p:nvPr/>
          </p:nvSpPr>
          <p:spPr>
            <a:xfrm>
              <a:off x="64784" y="51889"/>
              <a:ext cx="83620" cy="83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323;p4"/>
            <p:cNvSpPr/>
            <p:nvPr/>
          </p:nvSpPr>
          <p:spPr>
            <a:xfrm>
              <a:off x="84055" y="70993"/>
              <a:ext cx="45028" cy="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04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6205331" y="1743358"/>
            <a:ext cx="2699597" cy="38101"/>
          </a:xfrm>
          <a:prstGeom prst="rect">
            <a:avLst/>
          </a:prstGeom>
        </p:spPr>
      </p:pic>
      <p:pic>
        <p:nvPicPr>
          <p:cNvPr id="2306" name="خط خط" descr="خط خط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80919" y="937059"/>
            <a:ext cx="1517969" cy="38101"/>
          </a:xfrm>
          <a:prstGeom prst="rect">
            <a:avLst/>
          </a:prstGeom>
        </p:spPr>
      </p:pic>
      <p:pic>
        <p:nvPicPr>
          <p:cNvPr id="2308" name="IMG_0969.jpeg" descr="IMG_0969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841331" y="3270900"/>
            <a:ext cx="845620" cy="42281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2330" name="تجميع"/>
          <p:cNvGrpSpPr/>
          <p:nvPr/>
        </p:nvGrpSpPr>
        <p:grpSpPr>
          <a:xfrm>
            <a:off x="908619" y="3876191"/>
            <a:ext cx="4109494" cy="769011"/>
            <a:chOff x="-25400" y="-19050"/>
            <a:chExt cx="4109492" cy="769010"/>
          </a:xfrm>
        </p:grpSpPr>
        <p:grpSp>
          <p:nvGrpSpPr>
            <p:cNvPr id="2322" name="تجميع"/>
            <p:cNvGrpSpPr/>
            <p:nvPr/>
          </p:nvGrpSpPr>
          <p:grpSpPr>
            <a:xfrm>
              <a:off x="864016" y="-19050"/>
              <a:ext cx="3220077" cy="769011"/>
              <a:chOff x="-16709" y="-19050"/>
              <a:chExt cx="3220076" cy="769010"/>
            </a:xfrm>
          </p:grpSpPr>
          <p:grpSp>
            <p:nvGrpSpPr>
              <p:cNvPr id="2311" name="Google Shape;8696;p62"/>
              <p:cNvGrpSpPr/>
              <p:nvPr/>
            </p:nvGrpSpPr>
            <p:grpSpPr>
              <a:xfrm>
                <a:off x="1573732" y="-19050"/>
                <a:ext cx="833105" cy="769011"/>
                <a:chOff x="0" y="0"/>
                <a:chExt cx="833103" cy="769010"/>
              </a:xfrm>
            </p:grpSpPr>
            <p:sp>
              <p:nvSpPr>
                <p:cNvPr id="2310" name="Google Shape;8696;p62"/>
                <p:cNvSpPr/>
                <p:nvPr/>
              </p:nvSpPr>
              <p:spPr>
                <a:xfrm>
                  <a:off x="16709" y="19050"/>
                  <a:ext cx="799686" cy="730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405" y="0"/>
                      </a:moveTo>
                      <a:lnTo>
                        <a:pt x="0" y="10800"/>
                      </a:lnTo>
                      <a:lnTo>
                        <a:pt x="5405" y="21600"/>
                      </a:lnTo>
                      <a:lnTo>
                        <a:pt x="16196" y="21600"/>
                      </a:lnTo>
                      <a:lnTo>
                        <a:pt x="21600" y="10800"/>
                      </a:lnTo>
                      <a:lnTo>
                        <a:pt x="1619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2309" name="Google Shape;8696;p62" descr="Google Shape;8696;p62"/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-1" y="0"/>
                  <a:ext cx="833105" cy="769011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2321" name="تجميع"/>
              <p:cNvGrpSpPr/>
              <p:nvPr/>
            </p:nvGrpSpPr>
            <p:grpSpPr>
              <a:xfrm>
                <a:off x="-16710" y="-19050"/>
                <a:ext cx="3220077" cy="769011"/>
                <a:chOff x="-16709" y="-19050"/>
                <a:chExt cx="3220076" cy="769010"/>
              </a:xfrm>
            </p:grpSpPr>
            <p:grpSp>
              <p:nvGrpSpPr>
                <p:cNvPr id="2314" name="Google Shape;8687;p62"/>
                <p:cNvGrpSpPr/>
                <p:nvPr/>
              </p:nvGrpSpPr>
              <p:grpSpPr>
                <a:xfrm>
                  <a:off x="779200" y="-19050"/>
                  <a:ext cx="833105" cy="769011"/>
                  <a:chOff x="0" y="0"/>
                  <a:chExt cx="833103" cy="769010"/>
                </a:xfrm>
              </p:grpSpPr>
              <p:sp>
                <p:nvSpPr>
                  <p:cNvPr id="2313" name="Google Shape;8687;p62"/>
                  <p:cNvSpPr/>
                  <p:nvPr/>
                </p:nvSpPr>
                <p:spPr>
                  <a:xfrm>
                    <a:off x="16709" y="19050"/>
                    <a:ext cx="799686" cy="7309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5" y="0"/>
                        </a:moveTo>
                        <a:lnTo>
                          <a:pt x="0" y="10800"/>
                        </a:lnTo>
                        <a:lnTo>
                          <a:pt x="5405" y="21600"/>
                        </a:lnTo>
                        <a:lnTo>
                          <a:pt x="16196" y="21600"/>
                        </a:lnTo>
                        <a:lnTo>
                          <a:pt x="21600" y="10800"/>
                        </a:lnTo>
                        <a:lnTo>
                          <a:pt x="1619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2312" name="Google Shape;8687;p62" descr="Google Shape;8687;p62"/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833105" cy="769011"/>
                  </a:xfrm>
                  <a:prstGeom prst="rect">
                    <a:avLst/>
                  </a:prstGeom>
                  <a:effectLst/>
                </p:spPr>
              </p:pic>
            </p:grpSp>
            <p:grpSp>
              <p:nvGrpSpPr>
                <p:cNvPr id="2317" name="Google Shape;8693;p62"/>
                <p:cNvGrpSpPr/>
                <p:nvPr/>
              </p:nvGrpSpPr>
              <p:grpSpPr>
                <a:xfrm>
                  <a:off x="-16710" y="-19050"/>
                  <a:ext cx="833776" cy="769011"/>
                  <a:chOff x="0" y="0"/>
                  <a:chExt cx="833775" cy="769010"/>
                </a:xfrm>
              </p:grpSpPr>
              <p:sp>
                <p:nvSpPr>
                  <p:cNvPr id="2316" name="Google Shape;8693;p62"/>
                  <p:cNvSpPr/>
                  <p:nvPr/>
                </p:nvSpPr>
                <p:spPr>
                  <a:xfrm>
                    <a:off x="16709" y="19050"/>
                    <a:ext cx="800357" cy="7309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0" y="0"/>
                        </a:moveTo>
                        <a:lnTo>
                          <a:pt x="0" y="10800"/>
                        </a:ln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10800"/>
                        </a:lnTo>
                        <a:lnTo>
                          <a:pt x="1620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2315" name="Google Shape;8693;p62" descr="Google Shape;8693;p62"/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833777" cy="769011"/>
                  </a:xfrm>
                  <a:prstGeom prst="rect">
                    <a:avLst/>
                  </a:prstGeom>
                  <a:effectLst/>
                </p:spPr>
              </p:pic>
            </p:grpSp>
            <p:grpSp>
              <p:nvGrpSpPr>
                <p:cNvPr id="2320" name="Google Shape;8696;p62"/>
                <p:cNvGrpSpPr/>
                <p:nvPr/>
              </p:nvGrpSpPr>
              <p:grpSpPr>
                <a:xfrm>
                  <a:off x="2370262" y="-19050"/>
                  <a:ext cx="833105" cy="769011"/>
                  <a:chOff x="0" y="0"/>
                  <a:chExt cx="833103" cy="769010"/>
                </a:xfrm>
              </p:grpSpPr>
              <p:sp>
                <p:nvSpPr>
                  <p:cNvPr id="2319" name="Google Shape;8696;p62"/>
                  <p:cNvSpPr/>
                  <p:nvPr/>
                </p:nvSpPr>
                <p:spPr>
                  <a:xfrm>
                    <a:off x="16709" y="19050"/>
                    <a:ext cx="799686" cy="7309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5" y="0"/>
                        </a:moveTo>
                        <a:lnTo>
                          <a:pt x="0" y="10800"/>
                        </a:lnTo>
                        <a:lnTo>
                          <a:pt x="5405" y="21600"/>
                        </a:lnTo>
                        <a:lnTo>
                          <a:pt x="16196" y="21600"/>
                        </a:lnTo>
                        <a:lnTo>
                          <a:pt x="21600" y="10800"/>
                        </a:lnTo>
                        <a:lnTo>
                          <a:pt x="1619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2318" name="Google Shape;8696;p62" descr="Google Shape;8696;p62"/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833105" cy="769011"/>
                  </a:xfrm>
                  <a:prstGeom prst="rect">
                    <a:avLst/>
                  </a:prstGeom>
                  <a:effectLst/>
                </p:spPr>
              </p:pic>
            </p:grpSp>
          </p:grpSp>
        </p:grpSp>
        <p:pic>
          <p:nvPicPr>
            <p:cNvPr id="2323" name="صورة 7" descr="صورة 7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63250" t="72504" r="24965" b="8726"/>
            <a:stretch>
              <a:fillRect/>
            </a:stretch>
          </p:blipFill>
          <p:spPr>
            <a:xfrm>
              <a:off x="3471443" y="160592"/>
              <a:ext cx="450399" cy="4292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4" name="صورة 8" descr="صورة 8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52739" t="70894" r="38152" b="9415"/>
            <a:stretch>
              <a:fillRect/>
            </a:stretch>
          </p:blipFill>
          <p:spPr>
            <a:xfrm>
              <a:off x="2730564" y="133372"/>
              <a:ext cx="328022" cy="424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5" name="صورة 6" descr="صورة 6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7412" t="72564" r="58839" b="8034"/>
            <a:stretch>
              <a:fillRect/>
            </a:stretch>
          </p:blipFill>
          <p:spPr>
            <a:xfrm>
              <a:off x="1825775" y="157691"/>
              <a:ext cx="492070" cy="415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6" name="صورة 9" descr="صورة 9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42348" t="72188" r="49969" b="10992"/>
            <a:stretch>
              <a:fillRect/>
            </a:stretch>
          </p:blipFill>
          <p:spPr>
            <a:xfrm>
              <a:off x="1075967" y="89914"/>
              <a:ext cx="394097" cy="516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29" name="Google Shape;5412;p60"/>
            <p:cNvGrpSpPr/>
            <p:nvPr/>
          </p:nvGrpSpPr>
          <p:grpSpPr>
            <a:xfrm>
              <a:off x="-25401" y="2488"/>
              <a:ext cx="934845" cy="686028"/>
              <a:chOff x="0" y="0"/>
              <a:chExt cx="934843" cy="686027"/>
            </a:xfrm>
          </p:grpSpPr>
          <p:sp>
            <p:nvSpPr>
              <p:cNvPr id="2328" name="Google Shape;5412;p60"/>
              <p:cNvSpPr/>
              <p:nvPr/>
            </p:nvSpPr>
            <p:spPr>
              <a:xfrm>
                <a:off x="25400" y="25400"/>
                <a:ext cx="884044" cy="635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  <a:r>
                  <a:rPr b="1">
                    <a:solidFill>
                      <a:srgbClr val="38571A"/>
                    </a:solidFill>
                  </a:rPr>
                  <a:t>نعود</a:t>
                </a:r>
                <a:r>
                  <a:t> </a:t>
                </a:r>
                <a:r>
                  <a:rPr b="1">
                    <a:solidFill>
                      <a:srgbClr val="E22400"/>
                    </a:solidFill>
                  </a:rPr>
                  <a:t>بحذر</a:t>
                </a:r>
                <a:r>
                  <a:t> </a:t>
                </a:r>
              </a:p>
            </p:txBody>
          </p:sp>
          <p:pic>
            <p:nvPicPr>
              <p:cNvPr id="2327" name="Google Shape;5412;p60" descr="Google Shape;5412;p60"/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0" y="0"/>
                <a:ext cx="934844" cy="686028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2331" name="IMG_0588.jpeg" descr="IMG_0588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012978" y="3840270"/>
            <a:ext cx="1116177" cy="8408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678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678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4" fill="hold" display="0">
                  <p:stCondLst>
                    <p:cond delay="indefinite"/>
                  </p:stCondLst>
                </p:cTn>
                <p:tgtEl>
                  <p:spTgt spid="2284"/>
                </p:tgtEl>
              </p:cMediaNode>
            </p:video>
            <p:seq concurrent="1" prevAc="none" nextAc="seek">
              <p:cTn id="25" evtFilter="cancelBubble" nodeType="interactiveSeq" restart="whenNotActive" fill="hold">
                <p:stCondLst>
                  <p:cond delay="0" evt="onClick">
                    <p:tgtEl>
                      <p:spTgt spid="228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84"/>
                  </p:tgtEl>
                </p:cond>
              </p:nextCondLst>
            </p:seq>
          </p:childTnLst>
        </p:cTn>
      </p:par>
    </p:tnLst>
    <p:bldLst>
      <p:bldP build="whole" bldLvl="1" animBg="1" rev="0" advAuto="0" spid="2285" grpId="2"/>
      <p:bldP build="whole" bldLvl="1" animBg="1" rev="0" advAuto="0" spid="2330" grpId="3"/>
      <p:bldP build="whole" bldLvl="1" animBg="1" rev="0" advAuto="0" spid="2308" grpId="4"/>
      <p:bldP build="whole" bldLvl="1" animBg="1" rev="0" advAuto="0" spid="2331" grpId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4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79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80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81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82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83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85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86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8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88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١٦٦</a:t>
            </a:r>
          </a:p>
        </p:txBody>
      </p:sp>
      <p:grpSp>
        <p:nvGrpSpPr>
          <p:cNvPr id="3093" name="تجميع"/>
          <p:cNvGrpSpPr/>
          <p:nvPr/>
        </p:nvGrpSpPr>
        <p:grpSpPr>
          <a:xfrm>
            <a:off x="1678161" y="1162197"/>
            <a:ext cx="4861836" cy="547430"/>
            <a:chOff x="0" y="0"/>
            <a:chExt cx="4861834" cy="547429"/>
          </a:xfrm>
        </p:grpSpPr>
        <p:grpSp>
          <p:nvGrpSpPr>
            <p:cNvPr id="3091" name="تجميع"/>
            <p:cNvGrpSpPr/>
            <p:nvPr/>
          </p:nvGrpSpPr>
          <p:grpSpPr>
            <a:xfrm rot="5400000">
              <a:off x="2149244" y="-2149245"/>
              <a:ext cx="547430" cy="4845919"/>
              <a:chOff x="0" y="0"/>
              <a:chExt cx="547429" cy="4845918"/>
            </a:xfrm>
          </p:grpSpPr>
          <p:sp>
            <p:nvSpPr>
              <p:cNvPr id="3089" name="Google Shape;2631;p60"/>
              <p:cNvSpPr/>
              <p:nvPr/>
            </p:nvSpPr>
            <p:spPr>
              <a:xfrm rot="5400000">
                <a:off x="-427303" y="427303"/>
                <a:ext cx="1402036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0" name="Google Shape;2632;p60"/>
              <p:cNvSpPr/>
              <p:nvPr/>
            </p:nvSpPr>
            <p:spPr>
              <a:xfrm rot="5400000">
                <a:off x="-1654379" y="2644110"/>
                <a:ext cx="3856187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92" name="تحقق من فهمك"/>
            <p:cNvSpPr txBox="1"/>
            <p:nvPr/>
          </p:nvSpPr>
          <p:spPr>
            <a:xfrm>
              <a:off x="3576962" y="135322"/>
              <a:ext cx="1284873" cy="276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000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pic>
        <p:nvPicPr>
          <p:cNvPr id="3094" name="الرسم" descr="الرس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6614" y="6527297"/>
            <a:ext cx="76201" cy="38101"/>
          </a:xfrm>
          <a:prstGeom prst="rect">
            <a:avLst/>
          </a:prstGeom>
        </p:spPr>
      </p:pic>
      <p:grpSp>
        <p:nvGrpSpPr>
          <p:cNvPr id="3102" name="تجميع"/>
          <p:cNvGrpSpPr/>
          <p:nvPr/>
        </p:nvGrpSpPr>
        <p:grpSpPr>
          <a:xfrm>
            <a:off x="6657806" y="2532721"/>
            <a:ext cx="1230040" cy="1047464"/>
            <a:chOff x="0" y="-1"/>
            <a:chExt cx="1230038" cy="1047462"/>
          </a:xfrm>
        </p:grpSpPr>
        <p:sp>
          <p:nvSpPr>
            <p:cNvPr id="3096" name="مستطيل مستدير الزوايا"/>
            <p:cNvSpPr/>
            <p:nvPr/>
          </p:nvSpPr>
          <p:spPr>
            <a:xfrm>
              <a:off x="10155" y="82382"/>
              <a:ext cx="1219884" cy="776903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101" name="تجميع"/>
            <p:cNvGrpSpPr/>
            <p:nvPr/>
          </p:nvGrpSpPr>
          <p:grpSpPr>
            <a:xfrm>
              <a:off x="-1" y="-2"/>
              <a:ext cx="1135183" cy="1047463"/>
              <a:chOff x="0" y="-1"/>
              <a:chExt cx="1135181" cy="1047462"/>
            </a:xfrm>
          </p:grpSpPr>
          <p:sp>
            <p:nvSpPr>
              <p:cNvPr id="3097" name="فكر…"/>
              <p:cNvSpPr txBox="1"/>
              <p:nvPr/>
            </p:nvSpPr>
            <p:spPr>
              <a:xfrm>
                <a:off x="446308" y="159164"/>
                <a:ext cx="360401" cy="603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3098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5" t="19343" r="38245" b="0"/>
              <a:stretch>
                <a:fillRect/>
              </a:stretch>
            </p:blipFill>
            <p:spPr>
              <a:xfrm>
                <a:off x="819266" y="141237"/>
                <a:ext cx="315916" cy="639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5" y="0"/>
                    </a:moveTo>
                    <a:cubicBezTo>
                      <a:pt x="8006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1"/>
                      <a:pt x="-240" y="5137"/>
                      <a:pt x="134" y="5547"/>
                    </a:cubicBezTo>
                    <a:cubicBezTo>
                      <a:pt x="361" y="5796"/>
                      <a:pt x="475" y="5815"/>
                      <a:pt x="2523" y="5815"/>
                    </a:cubicBezTo>
                    <a:cubicBezTo>
                      <a:pt x="3910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6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5"/>
                      <a:pt x="13470" y="6726"/>
                    </a:cubicBezTo>
                    <a:cubicBezTo>
                      <a:pt x="11764" y="7661"/>
                      <a:pt x="10889" y="8416"/>
                      <a:pt x="10197" y="9620"/>
                    </a:cubicBezTo>
                    <a:cubicBezTo>
                      <a:pt x="9597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1"/>
                      <a:pt x="19663" y="1123"/>
                      <a:pt x="16073" y="348"/>
                    </a:cubicBezTo>
                    <a:cubicBezTo>
                      <a:pt x="14499" y="9"/>
                      <a:pt x="14318" y="1"/>
                      <a:pt x="11485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2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3" y="17724"/>
                      <a:pt x="8131" y="17821"/>
                    </a:cubicBezTo>
                    <a:cubicBezTo>
                      <a:pt x="8090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5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99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8" r="1117" b="0"/>
              <a:stretch>
                <a:fillRect/>
              </a:stretch>
            </p:blipFill>
            <p:spPr>
              <a:xfrm>
                <a:off x="0" y="-2"/>
                <a:ext cx="326631" cy="43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3" y="685"/>
                      <a:pt x="13647" y="971"/>
                    </a:cubicBezTo>
                    <a:cubicBezTo>
                      <a:pt x="14163" y="1253"/>
                      <a:pt x="14155" y="1116"/>
                      <a:pt x="13647" y="634"/>
                    </a:cubicBezTo>
                    <a:cubicBezTo>
                      <a:pt x="13235" y="245"/>
                      <a:pt x="12964" y="62"/>
                      <a:pt x="12807" y="60"/>
                    </a:cubicBezTo>
                    <a:cubicBezTo>
                      <a:pt x="12750" y="59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3"/>
                      <a:pt x="7322" y="2378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6" y="583"/>
                      <a:pt x="8477" y="476"/>
                    </a:cubicBezTo>
                    <a:cubicBezTo>
                      <a:pt x="8383" y="438"/>
                      <a:pt x="8302" y="425"/>
                      <a:pt x="8214" y="436"/>
                    </a:cubicBezTo>
                    <a:close/>
                    <a:moveTo>
                      <a:pt x="15169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4" y="1410"/>
                      <a:pt x="13647" y="1387"/>
                    </a:cubicBezTo>
                    <a:cubicBezTo>
                      <a:pt x="13607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1" y="2649"/>
                      <a:pt x="12571" y="2595"/>
                    </a:cubicBezTo>
                    <a:cubicBezTo>
                      <a:pt x="11954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9" y="2515"/>
                      <a:pt x="8792" y="2556"/>
                    </a:cubicBezTo>
                    <a:cubicBezTo>
                      <a:pt x="8626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6"/>
                      <a:pt x="52" y="11749"/>
                    </a:cubicBezTo>
                    <a:cubicBezTo>
                      <a:pt x="87" y="11797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7" y="19451"/>
                      <a:pt x="15694" y="19634"/>
                    </a:cubicBezTo>
                    <a:cubicBezTo>
                      <a:pt x="15353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7" y="15923"/>
                      <a:pt x="19814" y="15810"/>
                    </a:cubicBezTo>
                    <a:cubicBezTo>
                      <a:pt x="19258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100" y="11288"/>
                      <a:pt x="21100" y="10540"/>
                    </a:cubicBezTo>
                    <a:cubicBezTo>
                      <a:pt x="21098" y="8561"/>
                      <a:pt x="20274" y="6764"/>
                      <a:pt x="18712" y="5369"/>
                    </a:cubicBezTo>
                    <a:cubicBezTo>
                      <a:pt x="18168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8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9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00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5677" y="444289"/>
                <a:ext cx="524195" cy="515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103" name="الحل"/>
          <p:cNvSpPr txBox="1"/>
          <p:nvPr/>
        </p:nvSpPr>
        <p:spPr>
          <a:xfrm>
            <a:off x="5470863" y="2854161"/>
            <a:ext cx="640142" cy="4070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9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3104" name="تجميع"/>
          <p:cNvSpPr/>
          <p:nvPr/>
        </p:nvSpPr>
        <p:spPr>
          <a:xfrm>
            <a:off x="1068853" y="2105408"/>
            <a:ext cx="5020013" cy="2271132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107" name="تجميع"/>
          <p:cNvGrpSpPr/>
          <p:nvPr/>
        </p:nvGrpSpPr>
        <p:grpSpPr>
          <a:xfrm>
            <a:off x="6442385" y="4181972"/>
            <a:ext cx="1705278" cy="411168"/>
            <a:chOff x="0" y="0"/>
            <a:chExt cx="1705277" cy="411166"/>
          </a:xfrm>
        </p:grpSpPr>
        <p:pic>
          <p:nvPicPr>
            <p:cNvPr id="3105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89063" y="0"/>
              <a:ext cx="416215" cy="406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06" name="مربع نص 118"/>
            <p:cNvSpPr txBox="1"/>
            <p:nvPr/>
          </p:nvSpPr>
          <p:spPr>
            <a:xfrm>
              <a:off x="0" y="85074"/>
              <a:ext cx="1300957" cy="326093"/>
            </a:xfrm>
            <a:prstGeom prst="rect">
              <a:avLst/>
            </a:prstGeom>
            <a:noFill/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b="1" sz="1600">
                  <a:solidFill>
                    <a:schemeClr val="accent1">
                      <a:satOff val="-8129"/>
                      <a:lumOff val="-11215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pic>
        <p:nvPicPr>
          <p:cNvPr id="3108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6812317" y="4615727"/>
            <a:ext cx="620630" cy="349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9" name="IMG_2786.png" descr="IMG_2786.png"/>
          <p:cNvPicPr>
            <a:picLocks noChangeAspect="1"/>
          </p:cNvPicPr>
          <p:nvPr/>
        </p:nvPicPr>
        <p:blipFill>
          <a:blip r:embed="rId11">
            <a:extLst/>
          </a:blip>
          <a:srcRect l="54865" t="67731" r="22703" b="28403"/>
          <a:stretch>
            <a:fillRect/>
          </a:stretch>
        </p:blipFill>
        <p:spPr>
          <a:xfrm>
            <a:off x="1746832" y="1251886"/>
            <a:ext cx="3345955" cy="43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0" name="IMG_2786.png" descr="IMG_2786.png"/>
          <p:cNvPicPr>
            <a:picLocks noChangeAspect="1"/>
          </p:cNvPicPr>
          <p:nvPr/>
        </p:nvPicPr>
        <p:blipFill>
          <a:blip r:embed="rId11">
            <a:extLst/>
          </a:blip>
          <a:srcRect l="67817" t="74616" r="22661" b="21976"/>
          <a:stretch>
            <a:fillRect/>
          </a:stretch>
        </p:blipFill>
        <p:spPr>
          <a:xfrm>
            <a:off x="3815994" y="1947511"/>
            <a:ext cx="2473103" cy="663843"/>
          </a:xfrm>
          <a:prstGeom prst="rect">
            <a:avLst/>
          </a:prstGeom>
          <a:ln w="12700">
            <a:solidFill>
              <a:schemeClr val="accent4">
                <a:satOff val="-24437"/>
                <a:lumOff val="-14549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84" fill="hold"/>
                                        <p:tgtEl>
                                          <p:spTgt spid="3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108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10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108"/>
                  </p:tgtEl>
                </p:cond>
              </p:nextCondLst>
            </p:seq>
          </p:childTnLst>
        </p:cTn>
      </p:par>
    </p:tnLst>
    <p:bldLst>
      <p:bldP build="whole" bldLvl="1" animBg="1" rev="0" advAuto="0" spid="310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7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12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13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14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15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16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18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19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2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21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١٦٨</a:t>
            </a:r>
          </a:p>
        </p:txBody>
      </p:sp>
      <p:pic>
        <p:nvPicPr>
          <p:cNvPr id="3122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7" t="22075" r="52872" b="75255"/>
          <a:stretch>
            <a:fillRect/>
          </a:stretch>
        </p:blipFill>
        <p:spPr>
          <a:xfrm>
            <a:off x="3264672" y="1149637"/>
            <a:ext cx="3292461" cy="407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5" fill="norm" stroke="1" extrusionOk="0">
                <a:moveTo>
                  <a:pt x="21128" y="58"/>
                </a:moveTo>
                <a:cubicBezTo>
                  <a:pt x="21086" y="215"/>
                  <a:pt x="21031" y="702"/>
                  <a:pt x="20945" y="1574"/>
                </a:cubicBezTo>
                <a:lnTo>
                  <a:pt x="20739" y="3671"/>
                </a:lnTo>
                <a:lnTo>
                  <a:pt x="10669" y="3796"/>
                </a:lnTo>
                <a:cubicBezTo>
                  <a:pt x="1121" y="3925"/>
                  <a:pt x="592" y="3990"/>
                  <a:pt x="392" y="5146"/>
                </a:cubicBezTo>
                <a:cubicBezTo>
                  <a:pt x="-142" y="8246"/>
                  <a:pt x="-127" y="16132"/>
                  <a:pt x="418" y="18810"/>
                </a:cubicBezTo>
                <a:cubicBezTo>
                  <a:pt x="679" y="20089"/>
                  <a:pt x="910" y="20129"/>
                  <a:pt x="7998" y="20222"/>
                </a:cubicBezTo>
                <a:cubicBezTo>
                  <a:pt x="12019" y="20275"/>
                  <a:pt x="16387" y="20492"/>
                  <a:pt x="17704" y="20720"/>
                </a:cubicBezTo>
                <a:cubicBezTo>
                  <a:pt x="19022" y="20949"/>
                  <a:pt x="20193" y="21207"/>
                  <a:pt x="20308" y="21281"/>
                </a:cubicBezTo>
                <a:cubicBezTo>
                  <a:pt x="20649" y="21501"/>
                  <a:pt x="21040" y="20183"/>
                  <a:pt x="21193" y="18312"/>
                </a:cubicBezTo>
                <a:cubicBezTo>
                  <a:pt x="21398" y="15784"/>
                  <a:pt x="21458" y="9083"/>
                  <a:pt x="21293" y="7056"/>
                </a:cubicBezTo>
                <a:cubicBezTo>
                  <a:pt x="21209" y="6018"/>
                  <a:pt x="21190" y="5125"/>
                  <a:pt x="21239" y="4502"/>
                </a:cubicBezTo>
                <a:cubicBezTo>
                  <a:pt x="21337" y="3252"/>
                  <a:pt x="21334" y="1760"/>
                  <a:pt x="21231" y="494"/>
                </a:cubicBezTo>
                <a:cubicBezTo>
                  <a:pt x="21197" y="70"/>
                  <a:pt x="21170" y="-99"/>
                  <a:pt x="21128" y="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23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5" y="2756465"/>
            <a:ext cx="1154433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124" name="الحل"/>
          <p:cNvSpPr txBox="1"/>
          <p:nvPr/>
        </p:nvSpPr>
        <p:spPr>
          <a:xfrm>
            <a:off x="5809912" y="3229265"/>
            <a:ext cx="640142" cy="4070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9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3125" name="IMG_2787.png" descr="IMG_2787.png"/>
          <p:cNvPicPr>
            <a:picLocks noChangeAspect="1"/>
          </p:cNvPicPr>
          <p:nvPr/>
        </p:nvPicPr>
        <p:blipFill>
          <a:blip r:embed="rId5">
            <a:extLst/>
          </a:blip>
          <a:srcRect l="56844" t="64698" r="8394" b="29424"/>
          <a:stretch>
            <a:fillRect/>
          </a:stretch>
        </p:blipFill>
        <p:spPr>
          <a:xfrm>
            <a:off x="1528540" y="1725730"/>
            <a:ext cx="4912579" cy="622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6" name="IMG_2787.png" descr="IMG_2787.png"/>
          <p:cNvPicPr>
            <a:picLocks noChangeAspect="1"/>
          </p:cNvPicPr>
          <p:nvPr/>
        </p:nvPicPr>
        <p:blipFill>
          <a:blip r:embed="rId5">
            <a:extLst/>
          </a:blip>
          <a:srcRect l="80275" t="70630" r="8576" b="24066"/>
          <a:stretch>
            <a:fillRect/>
          </a:stretch>
        </p:blipFill>
        <p:spPr>
          <a:xfrm>
            <a:off x="4090499" y="2404033"/>
            <a:ext cx="2305949" cy="8226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3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28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29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30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31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32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34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35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3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37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١٦٩</a:t>
            </a:r>
          </a:p>
        </p:txBody>
      </p:sp>
      <p:sp>
        <p:nvSpPr>
          <p:cNvPr id="3138" name="Google Shape;4622;p49"/>
          <p:cNvSpPr/>
          <p:nvPr/>
        </p:nvSpPr>
        <p:spPr>
          <a:xfrm rot="21451959">
            <a:off x="2665507" y="1203967"/>
            <a:ext cx="3812986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141" name="تجميع"/>
          <p:cNvGrpSpPr/>
          <p:nvPr/>
        </p:nvGrpSpPr>
        <p:grpSpPr>
          <a:xfrm>
            <a:off x="2784646" y="1122126"/>
            <a:ext cx="3741392" cy="955006"/>
            <a:chOff x="0" y="0"/>
            <a:chExt cx="3741391" cy="955005"/>
          </a:xfrm>
        </p:grpSpPr>
        <p:sp>
          <p:nvSpPr>
            <p:cNvPr id="3139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3140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42" name="صورة 7" descr="صورة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539754">
            <a:off x="6535658" y="2540224"/>
            <a:ext cx="1507487" cy="1481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3" name="IMG_2788.png" descr="IMG_2788.png"/>
          <p:cNvPicPr>
            <a:picLocks noChangeAspect="1"/>
          </p:cNvPicPr>
          <p:nvPr/>
        </p:nvPicPr>
        <p:blipFill>
          <a:blip r:embed="rId4">
            <a:extLst/>
          </a:blip>
          <a:srcRect l="6657" t="15933" r="22610" b="56787"/>
          <a:stretch>
            <a:fillRect/>
          </a:stretch>
        </p:blipFill>
        <p:spPr>
          <a:xfrm>
            <a:off x="1461185" y="1906703"/>
            <a:ext cx="4833404" cy="2485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4" name="IMG_1646.png" descr="IMG_164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7716" y="2405330"/>
            <a:ext cx="1239210" cy="8203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" dur="1000" fill="hold" tmFilter="0, 0; .2, .5; .8, .5; 1, 0"/>
                                        <p:tgtEl>
                                          <p:spTgt spid="3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3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44" grpId="2"/>
      <p:bldP build="whole" bldLvl="1" animBg="1" rev="0" advAuto="0" spid="314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1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46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7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8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9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50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52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53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55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١٦٩</a:t>
            </a:r>
          </a:p>
        </p:txBody>
      </p:sp>
      <p:pic>
        <p:nvPicPr>
          <p:cNvPr id="3156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3" b="64546"/>
          <a:stretch>
            <a:fillRect/>
          </a:stretch>
        </p:blipFill>
        <p:spPr>
          <a:xfrm>
            <a:off x="3908948" y="1122126"/>
            <a:ext cx="2662136" cy="268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157" name="الحل"/>
          <p:cNvSpPr txBox="1"/>
          <p:nvPr/>
        </p:nvSpPr>
        <p:spPr>
          <a:xfrm>
            <a:off x="5732091" y="2833107"/>
            <a:ext cx="488690" cy="3210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3158" name="الحل"/>
          <p:cNvSpPr txBox="1"/>
          <p:nvPr/>
        </p:nvSpPr>
        <p:spPr>
          <a:xfrm>
            <a:off x="2934532" y="2897157"/>
            <a:ext cx="488691" cy="3210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3159" name="خط"/>
          <p:cNvSpPr/>
          <p:nvPr/>
        </p:nvSpPr>
        <p:spPr>
          <a:xfrm flipV="1">
            <a:off x="3765760" y="2307897"/>
            <a:ext cx="1" cy="2477977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160" name="IMG_2795.png" descr="IMG_2795.png"/>
          <p:cNvPicPr>
            <a:picLocks noChangeAspect="1"/>
          </p:cNvPicPr>
          <p:nvPr/>
        </p:nvPicPr>
        <p:blipFill>
          <a:blip r:embed="rId4">
            <a:extLst/>
          </a:blip>
          <a:srcRect l="8577" t="25337" r="18559" b="64970"/>
          <a:stretch>
            <a:fillRect/>
          </a:stretch>
        </p:blipFill>
        <p:spPr>
          <a:xfrm>
            <a:off x="1118479" y="1476993"/>
            <a:ext cx="5347395" cy="533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1" name="IMG_2795.png" descr="IMG_2795.png"/>
          <p:cNvPicPr>
            <a:picLocks noChangeAspect="1"/>
          </p:cNvPicPr>
          <p:nvPr/>
        </p:nvPicPr>
        <p:blipFill>
          <a:blip r:embed="rId4">
            <a:extLst/>
          </a:blip>
          <a:srcRect l="60745" t="34642" r="19457" b="55297"/>
          <a:stretch>
            <a:fillRect/>
          </a:stretch>
        </p:blipFill>
        <p:spPr>
          <a:xfrm>
            <a:off x="4439108" y="2077527"/>
            <a:ext cx="1878840" cy="716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2" name="IMG_2795.png" descr="IMG_2795.png"/>
          <p:cNvPicPr>
            <a:picLocks noChangeAspect="1"/>
          </p:cNvPicPr>
          <p:nvPr/>
        </p:nvPicPr>
        <p:blipFill>
          <a:blip r:embed="rId4">
            <a:extLst/>
          </a:blip>
          <a:srcRect l="19923" t="34856" r="59852" b="55012"/>
          <a:stretch>
            <a:fillRect/>
          </a:stretch>
        </p:blipFill>
        <p:spPr>
          <a:xfrm>
            <a:off x="1764705" y="2074947"/>
            <a:ext cx="1919408" cy="721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3" name="الرسم" descr="الرس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24489" y="6706105"/>
            <a:ext cx="76201" cy="381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30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6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3167" name="IMG_2367.png" descr="IMG_23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7568" y="210919"/>
            <a:ext cx="1182957" cy="946365"/>
          </a:xfrm>
          <a:prstGeom prst="rect">
            <a:avLst/>
          </a:prstGeom>
          <a:ln w="12700">
            <a:miter lim="400000"/>
          </a:ln>
        </p:spPr>
      </p:pic>
      <p:sp>
        <p:nvSpPr>
          <p:cNvPr id="3168" name="وسيلة شرح"/>
          <p:cNvSpPr/>
          <p:nvPr/>
        </p:nvSpPr>
        <p:spPr>
          <a:xfrm>
            <a:off x="1030774" y="1701760"/>
            <a:ext cx="6171011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3" y="21600"/>
                </a:lnTo>
                <a:cubicBezTo>
                  <a:pt x="21400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0" y="0"/>
                  <a:pt x="21153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>
                <a:satOff val="-8129"/>
                <a:lumOff val="-11215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69" name="٤-٥…"/>
          <p:cNvSpPr txBox="1"/>
          <p:nvPr/>
        </p:nvSpPr>
        <p:spPr>
          <a:xfrm>
            <a:off x="846881" y="1751908"/>
            <a:ext cx="7506460" cy="1216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3500">
                <a:ln w="12700">
                  <a:solidFill>
                    <a:srgbClr val="A7A7A7"/>
                  </a:solidFill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٤-٥</a:t>
            </a:r>
          </a:p>
          <a:p>
            <a:pPr algn="ctr" rtl="0">
              <a:defRPr b="1" sz="3500">
                <a:ln w="12700">
                  <a:solidFill>
                    <a:srgbClr val="A7A7A7"/>
                  </a:solidFill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تابع التغير المئوي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7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7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7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7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7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7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7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7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80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١٦٧</a:t>
            </a:r>
          </a:p>
        </p:txBody>
      </p:sp>
      <p:sp>
        <p:nvSpPr>
          <p:cNvPr id="3181" name="المفردات…"/>
          <p:cNvSpPr txBox="1"/>
          <p:nvPr/>
        </p:nvSpPr>
        <p:spPr>
          <a:xfrm>
            <a:off x="6482833" y="2703709"/>
            <a:ext cx="1677118" cy="1832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300"/>
            </a:pPr>
            <a:r>
              <a:t>التغير المئوي </a:t>
            </a:r>
          </a:p>
          <a:p>
            <a:pPr algn="ctr" rtl="0">
              <a:defRPr b="1" sz="1300"/>
            </a:pPr>
            <a:r>
              <a:t>الزيادة المئوية- النقصان المئوي </a:t>
            </a:r>
          </a:p>
          <a:p>
            <a:pPr algn="ctr" rtl="0">
              <a:defRPr b="1" sz="1300"/>
            </a:pPr>
            <a:r>
              <a:t>الربح -ثمن البيع- الخصم </a:t>
            </a:r>
          </a:p>
        </p:txBody>
      </p:sp>
      <p:sp>
        <p:nvSpPr>
          <p:cNvPr id="3182" name="مستطيل مستدير الزوايا"/>
          <p:cNvSpPr/>
          <p:nvPr/>
        </p:nvSpPr>
        <p:spPr>
          <a:xfrm>
            <a:off x="868330" y="1185096"/>
            <a:ext cx="5421060" cy="2281896"/>
          </a:xfrm>
          <a:prstGeom prst="roundRect">
            <a:avLst>
              <a:gd name="adj" fmla="val 8348"/>
            </a:avLst>
          </a:prstGeom>
          <a:solidFill>
            <a:srgbClr val="FFFFFF"/>
          </a:solidFill>
          <a:ln w="25400">
            <a:solidFill>
              <a:schemeClr val="accent5">
                <a:lumOff val="15392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83" name="Google Shape;5877;p62"/>
          <p:cNvSpPr/>
          <p:nvPr/>
        </p:nvSpPr>
        <p:spPr>
          <a:xfrm>
            <a:off x="1029765" y="1385051"/>
            <a:ext cx="5244789" cy="1965332"/>
          </a:xfrm>
          <a:prstGeom prst="roundRect">
            <a:avLst>
              <a:gd name="adj" fmla="val 18467"/>
            </a:avLst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184" name="صورة 7" descr="صورة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539754">
            <a:off x="576728" y="1645345"/>
            <a:ext cx="1385523" cy="1361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5" name="IMG_2789.jpeg" descr="IMG_278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97976" y="3016370"/>
            <a:ext cx="2712563" cy="1773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grpSp>
        <p:nvGrpSpPr>
          <p:cNvPr id="3188" name="تجميع"/>
          <p:cNvGrpSpPr/>
          <p:nvPr/>
        </p:nvGrpSpPr>
        <p:grpSpPr>
          <a:xfrm>
            <a:off x="1602890" y="1490220"/>
            <a:ext cx="4302814" cy="1536261"/>
            <a:chOff x="0" y="0"/>
            <a:chExt cx="4302812" cy="1536259"/>
          </a:xfrm>
        </p:grpSpPr>
        <p:pic>
          <p:nvPicPr>
            <p:cNvPr id="3186" name="IMG_2790.png" descr="IMG_2790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4391" t="23832" r="65071" b="72660"/>
            <a:stretch>
              <a:fillRect/>
            </a:stretch>
          </p:blipFill>
          <p:spPr>
            <a:xfrm>
              <a:off x="0" y="0"/>
              <a:ext cx="4272086" cy="972705"/>
            </a:xfrm>
            <a:prstGeom prst="rect">
              <a:avLst/>
            </a:prstGeom>
            <a:ln w="12700" cap="flat">
              <a:solidFill>
                <a:schemeClr val="accent6">
                  <a:satOff val="-19776"/>
                  <a:lumOff val="-12627"/>
                </a:schemeClr>
              </a:solidFill>
              <a:custDash>
                <a:ds d="100000" sp="200000"/>
              </a:custDash>
              <a:miter lim="400000"/>
            </a:ln>
            <a:effectLst/>
          </p:spPr>
        </p:pic>
        <p:pic>
          <p:nvPicPr>
            <p:cNvPr id="3187" name="IMG_2792.png" descr="IMG_279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5963" t="56366" r="43330" b="38169"/>
            <a:stretch>
              <a:fillRect/>
            </a:stretch>
          </p:blipFill>
          <p:spPr>
            <a:xfrm>
              <a:off x="1391" y="962189"/>
              <a:ext cx="4301422" cy="574071"/>
            </a:xfrm>
            <a:prstGeom prst="rect">
              <a:avLst/>
            </a:prstGeom>
            <a:ln w="12700" cap="flat">
              <a:solidFill>
                <a:schemeClr val="accent6">
                  <a:satOff val="-19776"/>
                  <a:lumOff val="-12627"/>
                </a:schemeClr>
              </a:solidFill>
              <a:custDash>
                <a:ds d="100000" sp="200000"/>
              </a:custDash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3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6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3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83" grpId="3"/>
      <p:bldP build="whole" bldLvl="1" animBg="1" rev="0" advAuto="0" spid="3182" grpId="2"/>
      <p:bldP build="whole" bldLvl="1" animBg="1" rev="0" advAuto="0" spid="3188" grpId="5"/>
      <p:bldP build="whole" bldLvl="1" animBg="1" rev="0" advAuto="0" spid="3185" grpId="6"/>
      <p:bldP build="whole" bldLvl="1" animBg="1" rev="0" advAuto="0" spid="3181" grpId="1"/>
      <p:bldP build="whole" bldLvl="1" animBg="1" rev="0" advAuto="0" spid="3184" grpId="4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5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90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91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92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93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94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96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97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98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99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١٦٧</a:t>
            </a:r>
          </a:p>
        </p:txBody>
      </p:sp>
      <p:pic>
        <p:nvPicPr>
          <p:cNvPr id="3200" name="IMG_2713.png" descr="IMG_2713.png"/>
          <p:cNvPicPr>
            <a:picLocks noChangeAspect="1"/>
          </p:cNvPicPr>
          <p:nvPr/>
        </p:nvPicPr>
        <p:blipFill>
          <a:blip r:embed="rId3">
            <a:extLst/>
          </a:blip>
          <a:srcRect l="65339" t="45450" r="23140" b="52215"/>
          <a:stretch>
            <a:fillRect/>
          </a:stretch>
        </p:blipFill>
        <p:spPr>
          <a:xfrm>
            <a:off x="3773602" y="1122126"/>
            <a:ext cx="2764523" cy="420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1" name="IMG_2790.png" descr="IMG_2790.png"/>
          <p:cNvPicPr>
            <a:picLocks noChangeAspect="1"/>
          </p:cNvPicPr>
          <p:nvPr/>
        </p:nvPicPr>
        <p:blipFill>
          <a:blip r:embed="rId4">
            <a:extLst/>
          </a:blip>
          <a:srcRect l="24836" t="27503" r="70226" b="71699"/>
          <a:stretch>
            <a:fillRect/>
          </a:stretch>
        </p:blipFill>
        <p:spPr>
          <a:xfrm>
            <a:off x="3430616" y="742425"/>
            <a:ext cx="1523134" cy="32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2" name="IMG_2791.png" descr="IMG_2791.png"/>
          <p:cNvPicPr>
            <a:picLocks noChangeAspect="1"/>
          </p:cNvPicPr>
          <p:nvPr/>
        </p:nvPicPr>
        <p:blipFill>
          <a:blip r:embed="rId5">
            <a:extLst/>
          </a:blip>
          <a:srcRect l="25584" t="27435" r="27805" b="29255"/>
          <a:stretch>
            <a:fillRect/>
          </a:stretch>
        </p:blipFill>
        <p:spPr>
          <a:xfrm>
            <a:off x="2132387" y="1600703"/>
            <a:ext cx="3983042" cy="2775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9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04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05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06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07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08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10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11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12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13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١٦٧</a:t>
            </a:r>
          </a:p>
        </p:txBody>
      </p:sp>
      <p:grpSp>
        <p:nvGrpSpPr>
          <p:cNvPr id="3218" name="تجميع"/>
          <p:cNvGrpSpPr/>
          <p:nvPr/>
        </p:nvGrpSpPr>
        <p:grpSpPr>
          <a:xfrm>
            <a:off x="1678161" y="1162197"/>
            <a:ext cx="4861836" cy="547430"/>
            <a:chOff x="0" y="0"/>
            <a:chExt cx="4861834" cy="547429"/>
          </a:xfrm>
        </p:grpSpPr>
        <p:grpSp>
          <p:nvGrpSpPr>
            <p:cNvPr id="3216" name="تجميع"/>
            <p:cNvGrpSpPr/>
            <p:nvPr/>
          </p:nvGrpSpPr>
          <p:grpSpPr>
            <a:xfrm rot="5400000">
              <a:off x="2149244" y="-2149245"/>
              <a:ext cx="547430" cy="4845919"/>
              <a:chOff x="0" y="0"/>
              <a:chExt cx="547429" cy="4845918"/>
            </a:xfrm>
          </p:grpSpPr>
          <p:sp>
            <p:nvSpPr>
              <p:cNvPr id="3214" name="Google Shape;2631;p60"/>
              <p:cNvSpPr/>
              <p:nvPr/>
            </p:nvSpPr>
            <p:spPr>
              <a:xfrm rot="5400000">
                <a:off x="-427303" y="427303"/>
                <a:ext cx="1402036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5" name="Google Shape;2632;p60"/>
              <p:cNvSpPr/>
              <p:nvPr/>
            </p:nvSpPr>
            <p:spPr>
              <a:xfrm rot="5400000">
                <a:off x="-1654379" y="2644110"/>
                <a:ext cx="3856187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17" name="تحقق من فهمك"/>
            <p:cNvSpPr txBox="1"/>
            <p:nvPr/>
          </p:nvSpPr>
          <p:spPr>
            <a:xfrm>
              <a:off x="3576962" y="135322"/>
              <a:ext cx="1284873" cy="276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000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pic>
        <p:nvPicPr>
          <p:cNvPr id="3219" name="الرسم" descr="الرس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6614" y="6527297"/>
            <a:ext cx="76201" cy="38101"/>
          </a:xfrm>
          <a:prstGeom prst="rect">
            <a:avLst/>
          </a:prstGeom>
        </p:spPr>
      </p:pic>
      <p:grpSp>
        <p:nvGrpSpPr>
          <p:cNvPr id="3227" name="تجميع"/>
          <p:cNvGrpSpPr/>
          <p:nvPr/>
        </p:nvGrpSpPr>
        <p:grpSpPr>
          <a:xfrm>
            <a:off x="6657806" y="2532721"/>
            <a:ext cx="1230040" cy="1047464"/>
            <a:chOff x="0" y="-1"/>
            <a:chExt cx="1230038" cy="1047462"/>
          </a:xfrm>
        </p:grpSpPr>
        <p:sp>
          <p:nvSpPr>
            <p:cNvPr id="3221" name="مستطيل مستدير الزوايا"/>
            <p:cNvSpPr/>
            <p:nvPr/>
          </p:nvSpPr>
          <p:spPr>
            <a:xfrm>
              <a:off x="10155" y="82382"/>
              <a:ext cx="1219884" cy="776903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226" name="تجميع"/>
            <p:cNvGrpSpPr/>
            <p:nvPr/>
          </p:nvGrpSpPr>
          <p:grpSpPr>
            <a:xfrm>
              <a:off x="-1" y="-2"/>
              <a:ext cx="1135183" cy="1047463"/>
              <a:chOff x="0" y="-1"/>
              <a:chExt cx="1135181" cy="1047462"/>
            </a:xfrm>
          </p:grpSpPr>
          <p:sp>
            <p:nvSpPr>
              <p:cNvPr id="3222" name="فكر…"/>
              <p:cNvSpPr txBox="1"/>
              <p:nvPr/>
            </p:nvSpPr>
            <p:spPr>
              <a:xfrm>
                <a:off x="446308" y="159164"/>
                <a:ext cx="360401" cy="603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3223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5" t="19343" r="38245" b="0"/>
              <a:stretch>
                <a:fillRect/>
              </a:stretch>
            </p:blipFill>
            <p:spPr>
              <a:xfrm>
                <a:off x="819266" y="141237"/>
                <a:ext cx="315916" cy="639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5" y="0"/>
                    </a:moveTo>
                    <a:cubicBezTo>
                      <a:pt x="8006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1"/>
                      <a:pt x="-240" y="5137"/>
                      <a:pt x="134" y="5547"/>
                    </a:cubicBezTo>
                    <a:cubicBezTo>
                      <a:pt x="361" y="5796"/>
                      <a:pt x="475" y="5815"/>
                      <a:pt x="2523" y="5815"/>
                    </a:cubicBezTo>
                    <a:cubicBezTo>
                      <a:pt x="3910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6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5"/>
                      <a:pt x="13470" y="6726"/>
                    </a:cubicBezTo>
                    <a:cubicBezTo>
                      <a:pt x="11764" y="7661"/>
                      <a:pt x="10889" y="8416"/>
                      <a:pt x="10197" y="9620"/>
                    </a:cubicBezTo>
                    <a:cubicBezTo>
                      <a:pt x="9597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1"/>
                      <a:pt x="19663" y="1123"/>
                      <a:pt x="16073" y="348"/>
                    </a:cubicBezTo>
                    <a:cubicBezTo>
                      <a:pt x="14499" y="9"/>
                      <a:pt x="14318" y="1"/>
                      <a:pt x="11485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2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3" y="17724"/>
                      <a:pt x="8131" y="17821"/>
                    </a:cubicBezTo>
                    <a:cubicBezTo>
                      <a:pt x="8090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5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24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8" r="1117" b="0"/>
              <a:stretch>
                <a:fillRect/>
              </a:stretch>
            </p:blipFill>
            <p:spPr>
              <a:xfrm>
                <a:off x="0" y="-2"/>
                <a:ext cx="326631" cy="43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3" y="685"/>
                      <a:pt x="13647" y="971"/>
                    </a:cubicBezTo>
                    <a:cubicBezTo>
                      <a:pt x="14163" y="1253"/>
                      <a:pt x="14155" y="1116"/>
                      <a:pt x="13647" y="634"/>
                    </a:cubicBezTo>
                    <a:cubicBezTo>
                      <a:pt x="13235" y="245"/>
                      <a:pt x="12964" y="62"/>
                      <a:pt x="12807" y="60"/>
                    </a:cubicBezTo>
                    <a:cubicBezTo>
                      <a:pt x="12750" y="59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3"/>
                      <a:pt x="7322" y="2378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6" y="583"/>
                      <a:pt x="8477" y="476"/>
                    </a:cubicBezTo>
                    <a:cubicBezTo>
                      <a:pt x="8383" y="438"/>
                      <a:pt x="8302" y="425"/>
                      <a:pt x="8214" y="436"/>
                    </a:cubicBezTo>
                    <a:close/>
                    <a:moveTo>
                      <a:pt x="15169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4" y="1410"/>
                      <a:pt x="13647" y="1387"/>
                    </a:cubicBezTo>
                    <a:cubicBezTo>
                      <a:pt x="13607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1" y="2649"/>
                      <a:pt x="12571" y="2595"/>
                    </a:cubicBezTo>
                    <a:cubicBezTo>
                      <a:pt x="11954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9" y="2515"/>
                      <a:pt x="8792" y="2556"/>
                    </a:cubicBezTo>
                    <a:cubicBezTo>
                      <a:pt x="8626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6"/>
                      <a:pt x="52" y="11749"/>
                    </a:cubicBezTo>
                    <a:cubicBezTo>
                      <a:pt x="87" y="11797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7" y="19451"/>
                      <a:pt x="15694" y="19634"/>
                    </a:cubicBezTo>
                    <a:cubicBezTo>
                      <a:pt x="15353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7" y="15923"/>
                      <a:pt x="19814" y="15810"/>
                    </a:cubicBezTo>
                    <a:cubicBezTo>
                      <a:pt x="19258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100" y="11288"/>
                      <a:pt x="21100" y="10540"/>
                    </a:cubicBezTo>
                    <a:cubicBezTo>
                      <a:pt x="21098" y="8561"/>
                      <a:pt x="20274" y="6764"/>
                      <a:pt x="18712" y="5369"/>
                    </a:cubicBezTo>
                    <a:cubicBezTo>
                      <a:pt x="18168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8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9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25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5677" y="444289"/>
                <a:ext cx="524195" cy="515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228" name="الحل"/>
          <p:cNvSpPr txBox="1"/>
          <p:nvPr/>
        </p:nvSpPr>
        <p:spPr>
          <a:xfrm>
            <a:off x="5470863" y="2854161"/>
            <a:ext cx="640142" cy="4070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9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grpSp>
        <p:nvGrpSpPr>
          <p:cNvPr id="3231" name="تجميع"/>
          <p:cNvGrpSpPr/>
          <p:nvPr/>
        </p:nvGrpSpPr>
        <p:grpSpPr>
          <a:xfrm>
            <a:off x="1153719" y="1212327"/>
            <a:ext cx="5020013" cy="3158934"/>
            <a:chOff x="0" y="0"/>
            <a:chExt cx="5020012" cy="3158932"/>
          </a:xfrm>
        </p:grpSpPr>
        <p:sp>
          <p:nvSpPr>
            <p:cNvPr id="3229" name="مستطيل"/>
            <p:cNvSpPr/>
            <p:nvPr/>
          </p:nvSpPr>
          <p:spPr>
            <a:xfrm>
              <a:off x="0" y="887801"/>
              <a:ext cx="5020013" cy="2271132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230" name="IMG_2790.png" descr="IMG_2790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861" t="47785" r="65087" b="51015"/>
            <a:stretch>
              <a:fillRect/>
            </a:stretch>
          </p:blipFill>
          <p:spPr>
            <a:xfrm>
              <a:off x="702867" y="0"/>
              <a:ext cx="3086969" cy="446528"/>
            </a:xfrm>
            <a:prstGeom prst="rect">
              <a:avLst/>
            </a:prstGe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miter lim="400000"/>
            </a:ln>
            <a:effectLst/>
          </p:spPr>
        </p:pic>
      </p:grpSp>
      <p:grpSp>
        <p:nvGrpSpPr>
          <p:cNvPr id="3234" name="تجميع"/>
          <p:cNvGrpSpPr/>
          <p:nvPr/>
        </p:nvGrpSpPr>
        <p:grpSpPr>
          <a:xfrm>
            <a:off x="6442385" y="4181972"/>
            <a:ext cx="1705278" cy="411168"/>
            <a:chOff x="0" y="0"/>
            <a:chExt cx="1705277" cy="411166"/>
          </a:xfrm>
        </p:grpSpPr>
        <p:pic>
          <p:nvPicPr>
            <p:cNvPr id="3232" name="Picture 8" descr="Picture 8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89063" y="0"/>
              <a:ext cx="416215" cy="406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33" name="مربع نص 118"/>
            <p:cNvSpPr txBox="1"/>
            <p:nvPr/>
          </p:nvSpPr>
          <p:spPr>
            <a:xfrm>
              <a:off x="0" y="85074"/>
              <a:ext cx="1300957" cy="326093"/>
            </a:xfrm>
            <a:prstGeom prst="rect">
              <a:avLst/>
            </a:prstGeom>
            <a:noFill/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b="1" sz="1600">
                  <a:solidFill>
                    <a:schemeClr val="accent1">
                      <a:satOff val="-8129"/>
                      <a:lumOff val="-11215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pic>
        <p:nvPicPr>
          <p:cNvPr id="3235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6812317" y="4615727"/>
            <a:ext cx="620630" cy="349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6" name="IMG_2790.png" descr="IMG_2790.png"/>
          <p:cNvPicPr>
            <a:picLocks noChangeAspect="1"/>
          </p:cNvPicPr>
          <p:nvPr/>
        </p:nvPicPr>
        <p:blipFill>
          <a:blip r:embed="rId7">
            <a:extLst/>
          </a:blip>
          <a:srcRect l="28778" t="46486" r="63763" b="51894"/>
          <a:stretch>
            <a:fillRect/>
          </a:stretch>
        </p:blipFill>
        <p:spPr>
          <a:xfrm>
            <a:off x="5302824" y="1769840"/>
            <a:ext cx="1081943" cy="313157"/>
          </a:xfrm>
          <a:prstGeom prst="rect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miter lim="400000"/>
          </a:ln>
        </p:spPr>
      </p:pic>
      <p:pic>
        <p:nvPicPr>
          <p:cNvPr id="3237" name="IMG_2790.png" descr="IMG_2790.png"/>
          <p:cNvPicPr>
            <a:picLocks noChangeAspect="1"/>
          </p:cNvPicPr>
          <p:nvPr/>
        </p:nvPicPr>
        <p:blipFill>
          <a:blip r:embed="rId7">
            <a:extLst/>
          </a:blip>
          <a:srcRect l="25262" t="49162" r="64858" b="49162"/>
          <a:stretch>
            <a:fillRect/>
          </a:stretch>
        </p:blipFill>
        <p:spPr>
          <a:xfrm>
            <a:off x="2214735" y="1809458"/>
            <a:ext cx="2897812" cy="655298"/>
          </a:xfrm>
          <a:prstGeom prst="rect">
            <a:avLst/>
          </a:prstGeom>
          <a:ln w="12700">
            <a:solidFill>
              <a:schemeClr val="accent4">
                <a:satOff val="-24437"/>
                <a:lumOff val="-14549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3235"/>
                </p:tgtEl>
              </p:cMediaNode>
            </p:video>
            <p:seq concurrent="1" prevAc="none" nextAc="seek">
              <p:cTn id="13" evtFilter="cancelBubble" nodeType="interactiveSeq" restart="whenNotActive" fill="hold">
                <p:stCondLst>
                  <p:cond delay="0" evt="onClick">
                    <p:tgtEl>
                      <p:spTgt spid="323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35"/>
                  </p:tgtEl>
                </p:cond>
              </p:nextCondLst>
            </p:seq>
          </p:childTnLst>
        </p:cTn>
      </p:par>
    </p:tnLst>
    <p:bldLst>
      <p:bldP build="whole" bldLvl="1" animBg="1" rev="0" advAuto="0" spid="3228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4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39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40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41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42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43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45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46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4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48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١٦٨</a:t>
            </a:r>
          </a:p>
        </p:txBody>
      </p:sp>
      <p:pic>
        <p:nvPicPr>
          <p:cNvPr id="3249" name="IMG_2794.png" descr="IMG_2794.png"/>
          <p:cNvPicPr>
            <a:picLocks noChangeAspect="1"/>
          </p:cNvPicPr>
          <p:nvPr/>
        </p:nvPicPr>
        <p:blipFill>
          <a:blip r:embed="rId3">
            <a:extLst/>
          </a:blip>
          <a:srcRect l="55350" t="23153" r="11672" b="25668"/>
          <a:stretch>
            <a:fillRect/>
          </a:stretch>
        </p:blipFill>
        <p:spPr>
          <a:xfrm>
            <a:off x="3207629" y="1122126"/>
            <a:ext cx="3258209" cy="3792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5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5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5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5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5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5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5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5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60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١٦٨</a:t>
            </a:r>
          </a:p>
        </p:txBody>
      </p:sp>
      <p:grpSp>
        <p:nvGrpSpPr>
          <p:cNvPr id="3265" name="تجميع"/>
          <p:cNvGrpSpPr/>
          <p:nvPr/>
        </p:nvGrpSpPr>
        <p:grpSpPr>
          <a:xfrm>
            <a:off x="1678161" y="1162197"/>
            <a:ext cx="4861836" cy="547430"/>
            <a:chOff x="0" y="0"/>
            <a:chExt cx="4861834" cy="547429"/>
          </a:xfrm>
        </p:grpSpPr>
        <p:grpSp>
          <p:nvGrpSpPr>
            <p:cNvPr id="3263" name="تجميع"/>
            <p:cNvGrpSpPr/>
            <p:nvPr/>
          </p:nvGrpSpPr>
          <p:grpSpPr>
            <a:xfrm rot="5400000">
              <a:off x="2149244" y="-2149245"/>
              <a:ext cx="547430" cy="4845919"/>
              <a:chOff x="0" y="0"/>
              <a:chExt cx="547429" cy="4845918"/>
            </a:xfrm>
          </p:grpSpPr>
          <p:sp>
            <p:nvSpPr>
              <p:cNvPr id="3261" name="Google Shape;2631;p60"/>
              <p:cNvSpPr/>
              <p:nvPr/>
            </p:nvSpPr>
            <p:spPr>
              <a:xfrm rot="5400000">
                <a:off x="-427303" y="427303"/>
                <a:ext cx="1402036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2" name="Google Shape;2632;p60"/>
              <p:cNvSpPr/>
              <p:nvPr/>
            </p:nvSpPr>
            <p:spPr>
              <a:xfrm rot="5400000">
                <a:off x="-1654379" y="2644110"/>
                <a:ext cx="3856187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64" name="تحقق من فهمك"/>
            <p:cNvSpPr txBox="1"/>
            <p:nvPr/>
          </p:nvSpPr>
          <p:spPr>
            <a:xfrm>
              <a:off x="3576962" y="135322"/>
              <a:ext cx="1284873" cy="276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000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pic>
        <p:nvPicPr>
          <p:cNvPr id="3266" name="الرسم" descr="الرس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6614" y="6527297"/>
            <a:ext cx="76201" cy="38101"/>
          </a:xfrm>
          <a:prstGeom prst="rect">
            <a:avLst/>
          </a:prstGeom>
        </p:spPr>
      </p:pic>
      <p:grpSp>
        <p:nvGrpSpPr>
          <p:cNvPr id="3274" name="تجميع"/>
          <p:cNvGrpSpPr/>
          <p:nvPr/>
        </p:nvGrpSpPr>
        <p:grpSpPr>
          <a:xfrm>
            <a:off x="6657806" y="2532721"/>
            <a:ext cx="1230040" cy="1047464"/>
            <a:chOff x="0" y="-1"/>
            <a:chExt cx="1230038" cy="1047462"/>
          </a:xfrm>
        </p:grpSpPr>
        <p:sp>
          <p:nvSpPr>
            <p:cNvPr id="3268" name="مستطيل مستدير الزوايا"/>
            <p:cNvSpPr/>
            <p:nvPr/>
          </p:nvSpPr>
          <p:spPr>
            <a:xfrm>
              <a:off x="10155" y="82382"/>
              <a:ext cx="1219884" cy="776903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273" name="تجميع"/>
            <p:cNvGrpSpPr/>
            <p:nvPr/>
          </p:nvGrpSpPr>
          <p:grpSpPr>
            <a:xfrm>
              <a:off x="-1" y="-2"/>
              <a:ext cx="1135183" cy="1047463"/>
              <a:chOff x="0" y="-1"/>
              <a:chExt cx="1135181" cy="1047462"/>
            </a:xfrm>
          </p:grpSpPr>
          <p:sp>
            <p:nvSpPr>
              <p:cNvPr id="3269" name="فكر…"/>
              <p:cNvSpPr txBox="1"/>
              <p:nvPr/>
            </p:nvSpPr>
            <p:spPr>
              <a:xfrm>
                <a:off x="446308" y="159164"/>
                <a:ext cx="360401" cy="603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3270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5" t="19343" r="38245" b="0"/>
              <a:stretch>
                <a:fillRect/>
              </a:stretch>
            </p:blipFill>
            <p:spPr>
              <a:xfrm>
                <a:off x="819266" y="141237"/>
                <a:ext cx="315916" cy="639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5" y="0"/>
                    </a:moveTo>
                    <a:cubicBezTo>
                      <a:pt x="8006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1"/>
                      <a:pt x="-240" y="5137"/>
                      <a:pt x="134" y="5547"/>
                    </a:cubicBezTo>
                    <a:cubicBezTo>
                      <a:pt x="361" y="5796"/>
                      <a:pt x="475" y="5815"/>
                      <a:pt x="2523" y="5815"/>
                    </a:cubicBezTo>
                    <a:cubicBezTo>
                      <a:pt x="3910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6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5"/>
                      <a:pt x="13470" y="6726"/>
                    </a:cubicBezTo>
                    <a:cubicBezTo>
                      <a:pt x="11764" y="7661"/>
                      <a:pt x="10889" y="8416"/>
                      <a:pt x="10197" y="9620"/>
                    </a:cubicBezTo>
                    <a:cubicBezTo>
                      <a:pt x="9597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1"/>
                      <a:pt x="19663" y="1123"/>
                      <a:pt x="16073" y="348"/>
                    </a:cubicBezTo>
                    <a:cubicBezTo>
                      <a:pt x="14499" y="9"/>
                      <a:pt x="14318" y="1"/>
                      <a:pt x="11485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2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3" y="17724"/>
                      <a:pt x="8131" y="17821"/>
                    </a:cubicBezTo>
                    <a:cubicBezTo>
                      <a:pt x="8090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5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71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8" r="1117" b="0"/>
              <a:stretch>
                <a:fillRect/>
              </a:stretch>
            </p:blipFill>
            <p:spPr>
              <a:xfrm>
                <a:off x="0" y="-2"/>
                <a:ext cx="326631" cy="43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3" y="685"/>
                      <a:pt x="13647" y="971"/>
                    </a:cubicBezTo>
                    <a:cubicBezTo>
                      <a:pt x="14163" y="1253"/>
                      <a:pt x="14155" y="1116"/>
                      <a:pt x="13647" y="634"/>
                    </a:cubicBezTo>
                    <a:cubicBezTo>
                      <a:pt x="13235" y="245"/>
                      <a:pt x="12964" y="62"/>
                      <a:pt x="12807" y="60"/>
                    </a:cubicBezTo>
                    <a:cubicBezTo>
                      <a:pt x="12750" y="59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3"/>
                      <a:pt x="7322" y="2378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6" y="583"/>
                      <a:pt x="8477" y="476"/>
                    </a:cubicBezTo>
                    <a:cubicBezTo>
                      <a:pt x="8383" y="438"/>
                      <a:pt x="8302" y="425"/>
                      <a:pt x="8214" y="436"/>
                    </a:cubicBezTo>
                    <a:close/>
                    <a:moveTo>
                      <a:pt x="15169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4" y="1410"/>
                      <a:pt x="13647" y="1387"/>
                    </a:cubicBezTo>
                    <a:cubicBezTo>
                      <a:pt x="13607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1" y="2649"/>
                      <a:pt x="12571" y="2595"/>
                    </a:cubicBezTo>
                    <a:cubicBezTo>
                      <a:pt x="11954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9" y="2515"/>
                      <a:pt x="8792" y="2556"/>
                    </a:cubicBezTo>
                    <a:cubicBezTo>
                      <a:pt x="8626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6"/>
                      <a:pt x="52" y="11749"/>
                    </a:cubicBezTo>
                    <a:cubicBezTo>
                      <a:pt x="87" y="11797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7" y="19451"/>
                      <a:pt x="15694" y="19634"/>
                    </a:cubicBezTo>
                    <a:cubicBezTo>
                      <a:pt x="15353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7" y="15923"/>
                      <a:pt x="19814" y="15810"/>
                    </a:cubicBezTo>
                    <a:cubicBezTo>
                      <a:pt x="19258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100" y="11288"/>
                      <a:pt x="21100" y="10540"/>
                    </a:cubicBezTo>
                    <a:cubicBezTo>
                      <a:pt x="21098" y="8561"/>
                      <a:pt x="20274" y="6764"/>
                      <a:pt x="18712" y="5369"/>
                    </a:cubicBezTo>
                    <a:cubicBezTo>
                      <a:pt x="18168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8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9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72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5677" y="444289"/>
                <a:ext cx="524195" cy="515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275" name="الحل"/>
          <p:cNvSpPr txBox="1"/>
          <p:nvPr/>
        </p:nvSpPr>
        <p:spPr>
          <a:xfrm>
            <a:off x="5470863" y="2854161"/>
            <a:ext cx="640142" cy="4070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9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grpSp>
        <p:nvGrpSpPr>
          <p:cNvPr id="3278" name="تجميع"/>
          <p:cNvGrpSpPr/>
          <p:nvPr/>
        </p:nvGrpSpPr>
        <p:grpSpPr>
          <a:xfrm>
            <a:off x="1153719" y="1212327"/>
            <a:ext cx="5020013" cy="3158934"/>
            <a:chOff x="0" y="0"/>
            <a:chExt cx="5020012" cy="3158932"/>
          </a:xfrm>
        </p:grpSpPr>
        <p:sp>
          <p:nvSpPr>
            <p:cNvPr id="3276" name="مستطيل"/>
            <p:cNvSpPr/>
            <p:nvPr/>
          </p:nvSpPr>
          <p:spPr>
            <a:xfrm>
              <a:off x="0" y="887801"/>
              <a:ext cx="5020013" cy="2271132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277" name="IMG_2790.png" descr="IMG_2790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861" t="47785" r="65087" b="51015"/>
            <a:stretch>
              <a:fillRect/>
            </a:stretch>
          </p:blipFill>
          <p:spPr>
            <a:xfrm>
              <a:off x="844855" y="0"/>
              <a:ext cx="3086968" cy="446528"/>
            </a:xfrm>
            <a:prstGeom prst="rect">
              <a:avLst/>
            </a:prstGe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miter lim="400000"/>
            </a:ln>
            <a:effectLst/>
          </p:spPr>
        </p:pic>
      </p:grpSp>
      <p:grpSp>
        <p:nvGrpSpPr>
          <p:cNvPr id="3281" name="تجميع"/>
          <p:cNvGrpSpPr/>
          <p:nvPr/>
        </p:nvGrpSpPr>
        <p:grpSpPr>
          <a:xfrm>
            <a:off x="6442385" y="4181972"/>
            <a:ext cx="1705278" cy="411168"/>
            <a:chOff x="0" y="0"/>
            <a:chExt cx="1705277" cy="411166"/>
          </a:xfrm>
        </p:grpSpPr>
        <p:pic>
          <p:nvPicPr>
            <p:cNvPr id="3279" name="Picture 8" descr="Picture 8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89063" y="0"/>
              <a:ext cx="416215" cy="406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80" name="مربع نص 118"/>
            <p:cNvSpPr txBox="1"/>
            <p:nvPr/>
          </p:nvSpPr>
          <p:spPr>
            <a:xfrm>
              <a:off x="0" y="85074"/>
              <a:ext cx="1300957" cy="326093"/>
            </a:xfrm>
            <a:prstGeom prst="rect">
              <a:avLst/>
            </a:prstGeom>
            <a:noFill/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b="1" sz="1600">
                  <a:solidFill>
                    <a:schemeClr val="accent1">
                      <a:satOff val="-8129"/>
                      <a:lumOff val="-11215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pic>
        <p:nvPicPr>
          <p:cNvPr id="3282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6812317" y="4615727"/>
            <a:ext cx="620630" cy="349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3" name="IMG_2790.png" descr="IMG_2790.png"/>
          <p:cNvPicPr>
            <a:picLocks noChangeAspect="1"/>
          </p:cNvPicPr>
          <p:nvPr/>
        </p:nvPicPr>
        <p:blipFill>
          <a:blip r:embed="rId7">
            <a:extLst/>
          </a:blip>
          <a:srcRect l="28778" t="46486" r="63763" b="51894"/>
          <a:stretch>
            <a:fillRect/>
          </a:stretch>
        </p:blipFill>
        <p:spPr>
          <a:xfrm>
            <a:off x="5302824" y="1769840"/>
            <a:ext cx="1081943" cy="313157"/>
          </a:xfrm>
          <a:prstGeom prst="rect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miter lim="400000"/>
          </a:ln>
        </p:spPr>
      </p:pic>
      <p:pic>
        <p:nvPicPr>
          <p:cNvPr id="3284" name="IMG_2794.png" descr="IMG_2794.png"/>
          <p:cNvPicPr>
            <a:picLocks noChangeAspect="1"/>
          </p:cNvPicPr>
          <p:nvPr/>
        </p:nvPicPr>
        <p:blipFill>
          <a:blip r:embed="rId12">
            <a:extLst/>
          </a:blip>
          <a:srcRect l="71872" t="80100" r="13314" b="17727"/>
          <a:stretch>
            <a:fillRect/>
          </a:stretch>
        </p:blipFill>
        <p:spPr>
          <a:xfrm>
            <a:off x="1452836" y="1911731"/>
            <a:ext cx="3774086" cy="415099"/>
          </a:xfrm>
          <a:prstGeom prst="rect">
            <a:avLst/>
          </a:prstGeom>
          <a:ln w="12700">
            <a:solidFill>
              <a:schemeClr val="accent4">
                <a:satOff val="-24437"/>
                <a:lumOff val="-14549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84" fill="hold"/>
                                        <p:tgtEl>
                                          <p:spTgt spid="3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282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28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82"/>
                  </p:tgtEl>
                </p:cond>
              </p:nextCondLst>
            </p:seq>
          </p:childTnLst>
        </p:cTn>
      </p:par>
    </p:tnLst>
    <p:bldLst>
      <p:bldP build="whole" bldLvl="1" animBg="1" rev="0" advAuto="0" spid="327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2334" name="IMG_2367.png" descr="IMG_2367.png"/>
          <p:cNvPicPr>
            <a:picLocks noChangeAspect="1"/>
          </p:cNvPicPr>
          <p:nvPr/>
        </p:nvPicPr>
        <p:blipFill>
          <a:blip r:embed="rId2">
            <a:alphaModFix amt="14840"/>
            <a:extLst/>
          </a:blip>
          <a:stretch>
            <a:fillRect/>
          </a:stretch>
        </p:blipFill>
        <p:spPr>
          <a:xfrm>
            <a:off x="2086218" y="471457"/>
            <a:ext cx="4910130" cy="3928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5" name="بيضاوي وسيلة شرح" descr="بيضاوي وسيلة شرح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5456" y="1676360"/>
            <a:ext cx="5571842" cy="173042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336" name="Google Shape;1730;p23"/>
          <p:cNvSpPr txBox="1"/>
          <p:nvPr/>
        </p:nvSpPr>
        <p:spPr>
          <a:xfrm>
            <a:off x="2162203" y="1489109"/>
            <a:ext cx="4866031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12648" rtl="0">
              <a:lnSpc>
                <a:spcPct val="80000"/>
              </a:lnSpc>
              <a:defRPr b="1" sz="5628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grpSp>
        <p:nvGrpSpPr>
          <p:cNvPr id="2364" name="Google Shape;1820;p53"/>
          <p:cNvGrpSpPr/>
          <p:nvPr/>
        </p:nvGrpSpPr>
        <p:grpSpPr>
          <a:xfrm>
            <a:off x="6100995" y="2067757"/>
            <a:ext cx="474967" cy="556146"/>
            <a:chOff x="33" y="33"/>
            <a:chExt cx="474965" cy="556145"/>
          </a:xfrm>
        </p:grpSpPr>
        <p:sp>
          <p:nvSpPr>
            <p:cNvPr id="2337" name="Google Shape;1821;p53"/>
            <p:cNvSpPr/>
            <p:nvPr/>
          </p:nvSpPr>
          <p:spPr>
            <a:xfrm>
              <a:off x="8764" y="58507"/>
              <a:ext cx="385022" cy="48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1822;p53"/>
            <p:cNvSpPr/>
            <p:nvPr/>
          </p:nvSpPr>
          <p:spPr>
            <a:xfrm>
              <a:off x="42806" y="58507"/>
              <a:ext cx="316938" cy="4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1823;p53"/>
            <p:cNvSpPr/>
            <p:nvPr/>
          </p:nvSpPr>
          <p:spPr>
            <a:xfrm>
              <a:off x="290779" y="58507"/>
              <a:ext cx="68965" cy="4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1824;p53"/>
            <p:cNvSpPr/>
            <p:nvPr/>
          </p:nvSpPr>
          <p:spPr>
            <a:xfrm>
              <a:off x="177283" y="7884"/>
              <a:ext cx="48018" cy="55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1825;p53"/>
            <p:cNvSpPr/>
            <p:nvPr/>
          </p:nvSpPr>
          <p:spPr>
            <a:xfrm>
              <a:off x="118775" y="48931"/>
              <a:ext cx="165000" cy="4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1826;p53"/>
            <p:cNvSpPr/>
            <p:nvPr/>
          </p:nvSpPr>
          <p:spPr>
            <a:xfrm>
              <a:off x="423496" y="144086"/>
              <a:ext cx="42773" cy="4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1827;p53"/>
            <p:cNvSpPr/>
            <p:nvPr/>
          </p:nvSpPr>
          <p:spPr>
            <a:xfrm>
              <a:off x="406881" y="168518"/>
              <a:ext cx="52384" cy="48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1828;p53"/>
            <p:cNvSpPr/>
            <p:nvPr/>
          </p:nvSpPr>
          <p:spPr>
            <a:xfrm>
              <a:off x="264587" y="220901"/>
              <a:ext cx="168486" cy="27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1829;p53"/>
            <p:cNvSpPr/>
            <p:nvPr/>
          </p:nvSpPr>
          <p:spPr>
            <a:xfrm>
              <a:off x="251492" y="475845"/>
              <a:ext cx="54109" cy="72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1830;p53"/>
            <p:cNvSpPr/>
            <p:nvPr/>
          </p:nvSpPr>
          <p:spPr>
            <a:xfrm>
              <a:off x="391179" y="193864"/>
              <a:ext cx="57629" cy="51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1831;p53"/>
            <p:cNvSpPr/>
            <p:nvPr/>
          </p:nvSpPr>
          <p:spPr>
            <a:xfrm>
              <a:off x="77728" y="130111"/>
              <a:ext cx="83820" cy="8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1832;p53"/>
            <p:cNvSpPr/>
            <p:nvPr/>
          </p:nvSpPr>
          <p:spPr>
            <a:xfrm>
              <a:off x="77728" y="254097"/>
              <a:ext cx="83820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1833;p53"/>
            <p:cNvSpPr/>
            <p:nvPr/>
          </p:nvSpPr>
          <p:spPr>
            <a:xfrm>
              <a:off x="77728" y="378084"/>
              <a:ext cx="83820" cy="8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1834;p53"/>
            <p:cNvSpPr/>
            <p:nvPr/>
          </p:nvSpPr>
          <p:spPr>
            <a:xfrm>
              <a:off x="33" y="50657"/>
              <a:ext cx="474967" cy="505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1835;p53"/>
            <p:cNvSpPr/>
            <p:nvPr/>
          </p:nvSpPr>
          <p:spPr>
            <a:xfrm>
              <a:off x="96069" y="151057"/>
              <a:ext cx="43653" cy="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1836;p53"/>
            <p:cNvSpPr/>
            <p:nvPr/>
          </p:nvSpPr>
          <p:spPr>
            <a:xfrm>
              <a:off x="96069" y="275044"/>
              <a:ext cx="43653" cy="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1837;p53"/>
            <p:cNvSpPr/>
            <p:nvPr/>
          </p:nvSpPr>
          <p:spPr>
            <a:xfrm>
              <a:off x="96069" y="399910"/>
              <a:ext cx="43653" cy="38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1838;p53"/>
            <p:cNvSpPr/>
            <p:nvPr/>
          </p:nvSpPr>
          <p:spPr>
            <a:xfrm>
              <a:off x="110044" y="33"/>
              <a:ext cx="181616" cy="103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1839;p53"/>
            <p:cNvSpPr/>
            <p:nvPr/>
          </p:nvSpPr>
          <p:spPr>
            <a:xfrm>
              <a:off x="68997" y="121380"/>
              <a:ext cx="100402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1840;p53"/>
            <p:cNvSpPr/>
            <p:nvPr/>
          </p:nvSpPr>
          <p:spPr>
            <a:xfrm>
              <a:off x="68997" y="246247"/>
              <a:ext cx="100402" cy="10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1841;p53"/>
            <p:cNvSpPr/>
            <p:nvPr/>
          </p:nvSpPr>
          <p:spPr>
            <a:xfrm>
              <a:off x="68997" y="370199"/>
              <a:ext cx="100402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1842;p53"/>
            <p:cNvSpPr/>
            <p:nvPr/>
          </p:nvSpPr>
          <p:spPr>
            <a:xfrm>
              <a:off x="190378" y="142902"/>
              <a:ext cx="133564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1843;p53"/>
            <p:cNvSpPr/>
            <p:nvPr/>
          </p:nvSpPr>
          <p:spPr>
            <a:xfrm>
              <a:off x="190378" y="181326"/>
              <a:ext cx="7593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1844;p53"/>
            <p:cNvSpPr/>
            <p:nvPr/>
          </p:nvSpPr>
          <p:spPr>
            <a:xfrm>
              <a:off x="190378" y="269494"/>
              <a:ext cx="133564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1845;p53"/>
            <p:cNvSpPr/>
            <p:nvPr/>
          </p:nvSpPr>
          <p:spPr>
            <a:xfrm>
              <a:off x="190378" y="307918"/>
              <a:ext cx="7593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1846;p53"/>
            <p:cNvSpPr/>
            <p:nvPr/>
          </p:nvSpPr>
          <p:spPr>
            <a:xfrm>
              <a:off x="190378" y="396103"/>
              <a:ext cx="75936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1847;p53"/>
            <p:cNvSpPr/>
            <p:nvPr/>
          </p:nvSpPr>
          <p:spPr>
            <a:xfrm>
              <a:off x="190378" y="434527"/>
              <a:ext cx="52384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1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86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87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88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89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90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92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93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9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95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١٦٨</a:t>
            </a:r>
          </a:p>
        </p:txBody>
      </p:sp>
      <p:pic>
        <p:nvPicPr>
          <p:cNvPr id="3296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7" t="22075" r="52872" b="75255"/>
          <a:stretch>
            <a:fillRect/>
          </a:stretch>
        </p:blipFill>
        <p:spPr>
          <a:xfrm>
            <a:off x="3264672" y="1149637"/>
            <a:ext cx="3292461" cy="407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5" fill="norm" stroke="1" extrusionOk="0">
                <a:moveTo>
                  <a:pt x="21128" y="58"/>
                </a:moveTo>
                <a:cubicBezTo>
                  <a:pt x="21086" y="215"/>
                  <a:pt x="21031" y="702"/>
                  <a:pt x="20945" y="1574"/>
                </a:cubicBezTo>
                <a:lnTo>
                  <a:pt x="20739" y="3671"/>
                </a:lnTo>
                <a:lnTo>
                  <a:pt x="10669" y="3796"/>
                </a:lnTo>
                <a:cubicBezTo>
                  <a:pt x="1121" y="3925"/>
                  <a:pt x="592" y="3990"/>
                  <a:pt x="392" y="5146"/>
                </a:cubicBezTo>
                <a:cubicBezTo>
                  <a:pt x="-142" y="8246"/>
                  <a:pt x="-127" y="16132"/>
                  <a:pt x="418" y="18810"/>
                </a:cubicBezTo>
                <a:cubicBezTo>
                  <a:pt x="679" y="20089"/>
                  <a:pt x="910" y="20129"/>
                  <a:pt x="7998" y="20222"/>
                </a:cubicBezTo>
                <a:cubicBezTo>
                  <a:pt x="12019" y="20275"/>
                  <a:pt x="16387" y="20492"/>
                  <a:pt x="17704" y="20720"/>
                </a:cubicBezTo>
                <a:cubicBezTo>
                  <a:pt x="19022" y="20949"/>
                  <a:pt x="20193" y="21207"/>
                  <a:pt x="20308" y="21281"/>
                </a:cubicBezTo>
                <a:cubicBezTo>
                  <a:pt x="20649" y="21501"/>
                  <a:pt x="21040" y="20183"/>
                  <a:pt x="21193" y="18312"/>
                </a:cubicBezTo>
                <a:cubicBezTo>
                  <a:pt x="21398" y="15784"/>
                  <a:pt x="21458" y="9083"/>
                  <a:pt x="21293" y="7056"/>
                </a:cubicBezTo>
                <a:cubicBezTo>
                  <a:pt x="21209" y="6018"/>
                  <a:pt x="21190" y="5125"/>
                  <a:pt x="21239" y="4502"/>
                </a:cubicBezTo>
                <a:cubicBezTo>
                  <a:pt x="21337" y="3252"/>
                  <a:pt x="21334" y="1760"/>
                  <a:pt x="21231" y="494"/>
                </a:cubicBezTo>
                <a:cubicBezTo>
                  <a:pt x="21197" y="70"/>
                  <a:pt x="21170" y="-99"/>
                  <a:pt x="21128" y="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97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5" y="2756465"/>
            <a:ext cx="1154433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298" name="الحل"/>
          <p:cNvSpPr txBox="1"/>
          <p:nvPr/>
        </p:nvSpPr>
        <p:spPr>
          <a:xfrm>
            <a:off x="5770579" y="2930530"/>
            <a:ext cx="640142" cy="4070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9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3299" name="IMG_2793.png" descr="IMG_2793.png"/>
          <p:cNvPicPr>
            <a:picLocks noChangeAspect="1"/>
          </p:cNvPicPr>
          <p:nvPr/>
        </p:nvPicPr>
        <p:blipFill>
          <a:blip r:embed="rId5">
            <a:extLst/>
          </a:blip>
          <a:srcRect l="70066" t="53147" r="20028" b="44284"/>
          <a:stretch>
            <a:fillRect/>
          </a:stretch>
        </p:blipFill>
        <p:spPr>
          <a:xfrm>
            <a:off x="2899964" y="1641380"/>
            <a:ext cx="3510836" cy="12135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06" name="الرسم"/>
          <p:cNvGrpSpPr/>
          <p:nvPr/>
        </p:nvGrpSpPr>
        <p:grpSpPr>
          <a:xfrm>
            <a:off x="5835031" y="5530365"/>
            <a:ext cx="349047" cy="102844"/>
            <a:chOff x="-19050" y="-19050"/>
            <a:chExt cx="349046" cy="102843"/>
          </a:xfrm>
        </p:grpSpPr>
        <p:pic>
          <p:nvPicPr>
            <p:cNvPr id="3300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9050" y="-19050"/>
              <a:ext cx="76200" cy="38100"/>
            </a:xfrm>
            <a:prstGeom prst="rect">
              <a:avLst/>
            </a:prstGeom>
            <a:effectLst/>
          </p:spPr>
        </p:pic>
        <p:pic>
          <p:nvPicPr>
            <p:cNvPr id="3302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65930" y="45693"/>
              <a:ext cx="76201" cy="38101"/>
            </a:xfrm>
            <a:prstGeom prst="rect">
              <a:avLst/>
            </a:prstGeom>
            <a:effectLst/>
          </p:spPr>
        </p:pic>
        <p:pic>
          <p:nvPicPr>
            <p:cNvPr id="3304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53796" y="36444"/>
              <a:ext cx="76201" cy="381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3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308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09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10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11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12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14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15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31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17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١٦٩</a:t>
            </a:r>
          </a:p>
        </p:txBody>
      </p:sp>
      <p:pic>
        <p:nvPicPr>
          <p:cNvPr id="3318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3" b="64546"/>
          <a:stretch>
            <a:fillRect/>
          </a:stretch>
        </p:blipFill>
        <p:spPr>
          <a:xfrm>
            <a:off x="3908948" y="1122126"/>
            <a:ext cx="2662136" cy="268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319" name="الحل"/>
          <p:cNvSpPr txBox="1"/>
          <p:nvPr/>
        </p:nvSpPr>
        <p:spPr>
          <a:xfrm>
            <a:off x="5977284" y="2405330"/>
            <a:ext cx="488691" cy="3210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3320" name="الحل"/>
          <p:cNvSpPr txBox="1"/>
          <p:nvPr/>
        </p:nvSpPr>
        <p:spPr>
          <a:xfrm>
            <a:off x="3157656" y="2315037"/>
            <a:ext cx="488690" cy="3210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3321" name="خط"/>
          <p:cNvSpPr/>
          <p:nvPr/>
        </p:nvSpPr>
        <p:spPr>
          <a:xfrm flipV="1">
            <a:off x="3765760" y="2307897"/>
            <a:ext cx="1" cy="2477977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322" name="IMG_2795.png" descr="IMG_2795.png"/>
          <p:cNvPicPr>
            <a:picLocks noChangeAspect="1"/>
          </p:cNvPicPr>
          <p:nvPr/>
        </p:nvPicPr>
        <p:blipFill>
          <a:blip r:embed="rId4">
            <a:extLst/>
          </a:blip>
          <a:srcRect l="49615" t="73745" r="19668" b="20802"/>
          <a:stretch>
            <a:fillRect/>
          </a:stretch>
        </p:blipFill>
        <p:spPr>
          <a:xfrm>
            <a:off x="3773573" y="1476993"/>
            <a:ext cx="2692245" cy="3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3" name="IMG_2795.png" descr="IMG_2795.png"/>
          <p:cNvPicPr>
            <a:picLocks noChangeAspect="1"/>
          </p:cNvPicPr>
          <p:nvPr/>
        </p:nvPicPr>
        <p:blipFill>
          <a:blip r:embed="rId4">
            <a:extLst/>
          </a:blip>
          <a:srcRect l="16406" t="79453" r="19784" b="15402"/>
          <a:stretch>
            <a:fillRect/>
          </a:stretch>
        </p:blipFill>
        <p:spPr>
          <a:xfrm>
            <a:off x="1011323" y="1954395"/>
            <a:ext cx="5454494" cy="329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0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325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26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27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28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29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31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32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33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34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grpSp>
        <p:nvGrpSpPr>
          <p:cNvPr id="3337" name="تجميع"/>
          <p:cNvGrpSpPr/>
          <p:nvPr/>
        </p:nvGrpSpPr>
        <p:grpSpPr>
          <a:xfrm>
            <a:off x="1998059" y="1006745"/>
            <a:ext cx="4187089" cy="1401765"/>
            <a:chOff x="-50" y="122237"/>
            <a:chExt cx="4187088" cy="1401764"/>
          </a:xfrm>
        </p:grpSpPr>
        <p:pic>
          <p:nvPicPr>
            <p:cNvPr id="3335" name="IMG_0923.jpeg" descr="IMG_0923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124" t="49802" r="19158" b="29535"/>
            <a:stretch>
              <a:fillRect/>
            </a:stretch>
          </p:blipFill>
          <p:spPr>
            <a:xfrm>
              <a:off x="-51" y="122237"/>
              <a:ext cx="4187089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59" y="20431"/>
                    <a:pt x="19756" y="20515"/>
                  </a:cubicBezTo>
                  <a:cubicBezTo>
                    <a:pt x="20095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2" y="13427"/>
                    <a:pt x="20503" y="13587"/>
                  </a:cubicBezTo>
                  <a:cubicBezTo>
                    <a:pt x="20419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70" y="2204"/>
                    <a:pt x="3045" y="2128"/>
                  </a:cubicBezTo>
                  <a:cubicBezTo>
                    <a:pt x="3019" y="2052"/>
                    <a:pt x="3049" y="1821"/>
                    <a:pt x="3112" y="1614"/>
                  </a:cubicBezTo>
                  <a:cubicBezTo>
                    <a:pt x="3218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336" name="Google Shape;4625;p49" descr="Google Shape;4625;p49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1927" y="312535"/>
              <a:ext cx="3883132" cy="1021169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338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6610045" y="2715111"/>
            <a:ext cx="1325400" cy="948649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339" name="IMG_2240.jpeg" descr="IMG_2240.jpe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23351" y="1233015"/>
            <a:ext cx="1152838" cy="344942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340" name="IMG_2796.png" descr="IMG_2796.png"/>
          <p:cNvPicPr>
            <a:picLocks noChangeAspect="1"/>
          </p:cNvPicPr>
          <p:nvPr/>
        </p:nvPicPr>
        <p:blipFill>
          <a:blip r:embed="rId7">
            <a:extLst/>
          </a:blip>
          <a:srcRect l="68143" t="19081" r="9859" b="67139"/>
          <a:stretch>
            <a:fillRect/>
          </a:stretch>
        </p:blipFill>
        <p:spPr>
          <a:xfrm>
            <a:off x="2644032" y="2313596"/>
            <a:ext cx="2953712" cy="2466719"/>
          </a:xfrm>
          <a:prstGeom prst="rect">
            <a:avLst/>
          </a:prstGeom>
          <a:ln w="12700">
            <a:miter lim="400000"/>
          </a:ln>
        </p:spPr>
      </p:pic>
      <p:sp>
        <p:nvSpPr>
          <p:cNvPr id="3341" name="مستطيل"/>
          <p:cNvSpPr/>
          <p:nvPr/>
        </p:nvSpPr>
        <p:spPr>
          <a:xfrm>
            <a:off x="4040760" y="3117886"/>
            <a:ext cx="1229165" cy="279874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5" name="Google Shape;4622;p49"/>
          <p:cNvGrpSpPr/>
          <p:nvPr/>
        </p:nvGrpSpPr>
        <p:grpSpPr>
          <a:xfrm rot="21451959">
            <a:off x="1689108" y="1424517"/>
            <a:ext cx="4554794" cy="1402176"/>
            <a:chOff x="0" y="0"/>
            <a:chExt cx="4554792" cy="1402174"/>
          </a:xfrm>
        </p:grpSpPr>
        <p:sp>
          <p:nvSpPr>
            <p:cNvPr id="3344" name="Google Shape;4622;p49"/>
            <p:cNvSpPr/>
            <p:nvPr/>
          </p:nvSpPr>
          <p:spPr>
            <a:xfrm>
              <a:off x="215900" y="139700"/>
              <a:ext cx="4122993" cy="8433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343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54793" cy="1402175"/>
            </a:xfrm>
            <a:prstGeom prst="rect">
              <a:avLst/>
            </a:prstGeom>
            <a:effectLst/>
          </p:spPr>
        </p:pic>
      </p:grpSp>
      <p:sp>
        <p:nvSpPr>
          <p:cNvPr id="3346" name="Google Shape;4623;p49"/>
          <p:cNvSpPr/>
          <p:nvPr/>
        </p:nvSpPr>
        <p:spPr>
          <a:xfrm rot="21189298">
            <a:off x="1514248" y="1484720"/>
            <a:ext cx="620608" cy="36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47" name="Google Shape;4624;p49"/>
          <p:cNvSpPr/>
          <p:nvPr/>
        </p:nvSpPr>
        <p:spPr>
          <a:xfrm rot="4554862">
            <a:off x="5731024" y="1340154"/>
            <a:ext cx="662820" cy="325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353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348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49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50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51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52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54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55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56" name="Google Shape;4625;p49"/>
          <p:cNvSpPr txBox="1"/>
          <p:nvPr>
            <p:ph type="title"/>
          </p:nvPr>
        </p:nvSpPr>
        <p:spPr>
          <a:xfrm>
            <a:off x="3203970" y="1752782"/>
            <a:ext cx="1911232" cy="545184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algn="l" defTabSz="365760">
              <a:defRPr sz="2240">
                <a:solidFill>
                  <a:schemeClr val="accent3">
                    <a:lumOff val="7549"/>
                  </a:schemeClr>
                </a:solidFill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3357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58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2" name="Google Shape;4622;p49"/>
          <p:cNvGrpSpPr/>
          <p:nvPr/>
        </p:nvGrpSpPr>
        <p:grpSpPr>
          <a:xfrm rot="21451959">
            <a:off x="1689016" y="1416199"/>
            <a:ext cx="4941141" cy="1406196"/>
            <a:chOff x="0" y="0"/>
            <a:chExt cx="4941140" cy="1406194"/>
          </a:xfrm>
        </p:grpSpPr>
        <p:sp>
          <p:nvSpPr>
            <p:cNvPr id="3361" name="Google Shape;4622;p49"/>
            <p:cNvSpPr/>
            <p:nvPr/>
          </p:nvSpPr>
          <p:spPr>
            <a:xfrm>
              <a:off x="215900" y="139700"/>
              <a:ext cx="4509341" cy="847395"/>
            </a:xfrm>
            <a:prstGeom prst="rect">
              <a:avLst/>
            </a:prstGeom>
            <a:solidFill>
              <a:schemeClr val="accent3">
                <a:lumOff val="7549"/>
              </a:scheme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360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4941141" cy="1406196"/>
            </a:xfrm>
            <a:prstGeom prst="rect">
              <a:avLst/>
            </a:prstGeom>
            <a:effectLst/>
          </p:spPr>
        </p:pic>
      </p:grpSp>
      <p:sp>
        <p:nvSpPr>
          <p:cNvPr id="3363" name="Google Shape;4623;p49"/>
          <p:cNvSpPr/>
          <p:nvPr/>
        </p:nvSpPr>
        <p:spPr>
          <a:xfrm rot="21189298">
            <a:off x="1526026" y="1475416"/>
            <a:ext cx="764395" cy="57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64" name="Google Shape;4624;p49"/>
          <p:cNvSpPr/>
          <p:nvPr/>
        </p:nvSpPr>
        <p:spPr>
          <a:xfrm rot="4554862">
            <a:off x="5782152" y="1373991"/>
            <a:ext cx="1088262" cy="506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370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365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66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67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68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69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71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72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373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74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pic>
        <p:nvPicPr>
          <p:cNvPr id="3375" name="IMG_1178.jpeg" descr="IMG_1178.jpeg"/>
          <p:cNvPicPr>
            <a:picLocks noChangeAspect="1"/>
          </p:cNvPicPr>
          <p:nvPr/>
        </p:nvPicPr>
        <p:blipFill>
          <a:blip r:embed="rId4">
            <a:extLst/>
          </a:blip>
          <a:srcRect l="16581" t="12243" r="22301" b="20371"/>
          <a:stretch>
            <a:fillRect/>
          </a:stretch>
        </p:blipFill>
        <p:spPr>
          <a:xfrm>
            <a:off x="2132387" y="1542246"/>
            <a:ext cx="1011883" cy="968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542" fill="norm" stroke="1" extrusionOk="0">
                <a:moveTo>
                  <a:pt x="11710" y="7"/>
                </a:moveTo>
                <a:cubicBezTo>
                  <a:pt x="10338" y="62"/>
                  <a:pt x="9383" y="440"/>
                  <a:pt x="8531" y="1278"/>
                </a:cubicBezTo>
                <a:cubicBezTo>
                  <a:pt x="8268" y="1537"/>
                  <a:pt x="7930" y="1815"/>
                  <a:pt x="7787" y="1888"/>
                </a:cubicBezTo>
                <a:cubicBezTo>
                  <a:pt x="7491" y="2037"/>
                  <a:pt x="7058" y="2374"/>
                  <a:pt x="6570" y="2841"/>
                </a:cubicBezTo>
                <a:cubicBezTo>
                  <a:pt x="6385" y="3018"/>
                  <a:pt x="6074" y="3302"/>
                  <a:pt x="5876" y="3468"/>
                </a:cubicBezTo>
                <a:cubicBezTo>
                  <a:pt x="4785" y="4390"/>
                  <a:pt x="4300" y="4972"/>
                  <a:pt x="3526" y="6312"/>
                </a:cubicBezTo>
                <a:cubicBezTo>
                  <a:pt x="2621" y="7877"/>
                  <a:pt x="2191" y="9689"/>
                  <a:pt x="2249" y="11663"/>
                </a:cubicBezTo>
                <a:cubicBezTo>
                  <a:pt x="2264" y="12182"/>
                  <a:pt x="2293" y="12681"/>
                  <a:pt x="2308" y="12767"/>
                </a:cubicBezTo>
                <a:cubicBezTo>
                  <a:pt x="2324" y="12854"/>
                  <a:pt x="2370" y="13116"/>
                  <a:pt x="2410" y="13359"/>
                </a:cubicBezTo>
                <a:cubicBezTo>
                  <a:pt x="2449" y="13601"/>
                  <a:pt x="2541" y="14000"/>
                  <a:pt x="2621" y="14242"/>
                </a:cubicBezTo>
                <a:cubicBezTo>
                  <a:pt x="2762" y="14672"/>
                  <a:pt x="2766" y="14682"/>
                  <a:pt x="2655" y="14780"/>
                </a:cubicBezTo>
                <a:cubicBezTo>
                  <a:pt x="2592" y="14836"/>
                  <a:pt x="2393" y="14899"/>
                  <a:pt x="2207" y="14922"/>
                </a:cubicBezTo>
                <a:cubicBezTo>
                  <a:pt x="1395" y="15021"/>
                  <a:pt x="1160" y="15166"/>
                  <a:pt x="1116" y="15602"/>
                </a:cubicBezTo>
                <a:cubicBezTo>
                  <a:pt x="1104" y="15719"/>
                  <a:pt x="1065" y="15902"/>
                  <a:pt x="1023" y="16008"/>
                </a:cubicBezTo>
                <a:cubicBezTo>
                  <a:pt x="929" y="16246"/>
                  <a:pt x="981" y="16489"/>
                  <a:pt x="1167" y="16679"/>
                </a:cubicBezTo>
                <a:cubicBezTo>
                  <a:pt x="1244" y="16758"/>
                  <a:pt x="1366" y="16915"/>
                  <a:pt x="1437" y="17023"/>
                </a:cubicBezTo>
                <a:cubicBezTo>
                  <a:pt x="1525" y="17157"/>
                  <a:pt x="1633" y="17234"/>
                  <a:pt x="1776" y="17262"/>
                </a:cubicBezTo>
                <a:cubicBezTo>
                  <a:pt x="1892" y="17285"/>
                  <a:pt x="2013" y="17348"/>
                  <a:pt x="2046" y="17412"/>
                </a:cubicBezTo>
                <a:cubicBezTo>
                  <a:pt x="2157" y="17627"/>
                  <a:pt x="2397" y="17658"/>
                  <a:pt x="3078" y="17544"/>
                </a:cubicBezTo>
                <a:cubicBezTo>
                  <a:pt x="3985" y="17392"/>
                  <a:pt x="4097" y="17423"/>
                  <a:pt x="4456" y="17854"/>
                </a:cubicBezTo>
                <a:cubicBezTo>
                  <a:pt x="4618" y="18049"/>
                  <a:pt x="4868" y="18335"/>
                  <a:pt x="5005" y="18489"/>
                </a:cubicBezTo>
                <a:cubicBezTo>
                  <a:pt x="5221" y="18732"/>
                  <a:pt x="5499" y="19207"/>
                  <a:pt x="6198" y="20503"/>
                </a:cubicBezTo>
                <a:cubicBezTo>
                  <a:pt x="6413" y="20903"/>
                  <a:pt x="6635" y="21110"/>
                  <a:pt x="6925" y="21192"/>
                </a:cubicBezTo>
                <a:cubicBezTo>
                  <a:pt x="7251" y="21283"/>
                  <a:pt x="7591" y="21193"/>
                  <a:pt x="7872" y="20935"/>
                </a:cubicBezTo>
                <a:lnTo>
                  <a:pt x="8075" y="20741"/>
                </a:lnTo>
                <a:lnTo>
                  <a:pt x="8421" y="20838"/>
                </a:lnTo>
                <a:cubicBezTo>
                  <a:pt x="8866" y="20959"/>
                  <a:pt x="9082" y="21046"/>
                  <a:pt x="9131" y="21130"/>
                </a:cubicBezTo>
                <a:cubicBezTo>
                  <a:pt x="9153" y="21166"/>
                  <a:pt x="9290" y="21192"/>
                  <a:pt x="9436" y="21192"/>
                </a:cubicBezTo>
                <a:cubicBezTo>
                  <a:pt x="9581" y="21192"/>
                  <a:pt x="9713" y="21221"/>
                  <a:pt x="9732" y="21253"/>
                </a:cubicBezTo>
                <a:cubicBezTo>
                  <a:pt x="9751" y="21286"/>
                  <a:pt x="9818" y="21316"/>
                  <a:pt x="9875" y="21315"/>
                </a:cubicBezTo>
                <a:cubicBezTo>
                  <a:pt x="10078" y="21311"/>
                  <a:pt x="10886" y="21438"/>
                  <a:pt x="11034" y="21501"/>
                </a:cubicBezTo>
                <a:cubicBezTo>
                  <a:pt x="11116" y="21536"/>
                  <a:pt x="11238" y="21553"/>
                  <a:pt x="11304" y="21536"/>
                </a:cubicBezTo>
                <a:cubicBezTo>
                  <a:pt x="11371" y="21519"/>
                  <a:pt x="11695" y="21503"/>
                  <a:pt x="12023" y="21501"/>
                </a:cubicBezTo>
                <a:cubicBezTo>
                  <a:pt x="12351" y="21498"/>
                  <a:pt x="12698" y="21476"/>
                  <a:pt x="12792" y="21448"/>
                </a:cubicBezTo>
                <a:cubicBezTo>
                  <a:pt x="12891" y="21418"/>
                  <a:pt x="12975" y="21423"/>
                  <a:pt x="12995" y="21456"/>
                </a:cubicBezTo>
                <a:cubicBezTo>
                  <a:pt x="13048" y="21546"/>
                  <a:pt x="13305" y="21521"/>
                  <a:pt x="13384" y="21421"/>
                </a:cubicBezTo>
                <a:cubicBezTo>
                  <a:pt x="13423" y="21372"/>
                  <a:pt x="13575" y="21323"/>
                  <a:pt x="13731" y="21306"/>
                </a:cubicBezTo>
                <a:cubicBezTo>
                  <a:pt x="14092" y="21267"/>
                  <a:pt x="14589" y="21149"/>
                  <a:pt x="14729" y="21068"/>
                </a:cubicBezTo>
                <a:cubicBezTo>
                  <a:pt x="14818" y="21016"/>
                  <a:pt x="15529" y="20889"/>
                  <a:pt x="15777" y="20882"/>
                </a:cubicBezTo>
                <a:cubicBezTo>
                  <a:pt x="15848" y="20880"/>
                  <a:pt x="17910" y="19342"/>
                  <a:pt x="17967" y="19249"/>
                </a:cubicBezTo>
                <a:cubicBezTo>
                  <a:pt x="17984" y="19220"/>
                  <a:pt x="18182" y="19043"/>
                  <a:pt x="18407" y="18851"/>
                </a:cubicBezTo>
                <a:cubicBezTo>
                  <a:pt x="18803" y="18513"/>
                  <a:pt x="18822" y="18506"/>
                  <a:pt x="19041" y="18569"/>
                </a:cubicBezTo>
                <a:cubicBezTo>
                  <a:pt x="19361" y="18661"/>
                  <a:pt x="19897" y="18594"/>
                  <a:pt x="20174" y="18428"/>
                </a:cubicBezTo>
                <a:cubicBezTo>
                  <a:pt x="20652" y="18140"/>
                  <a:pt x="20981" y="17474"/>
                  <a:pt x="20909" y="16917"/>
                </a:cubicBezTo>
                <a:cubicBezTo>
                  <a:pt x="20892" y="16780"/>
                  <a:pt x="20797" y="16484"/>
                  <a:pt x="20698" y="16264"/>
                </a:cubicBezTo>
                <a:lnTo>
                  <a:pt x="20512" y="15867"/>
                </a:lnTo>
                <a:lnTo>
                  <a:pt x="20816" y="15496"/>
                </a:lnTo>
                <a:cubicBezTo>
                  <a:pt x="21165" y="15069"/>
                  <a:pt x="21237" y="14913"/>
                  <a:pt x="21188" y="14657"/>
                </a:cubicBezTo>
                <a:cubicBezTo>
                  <a:pt x="21157" y="14493"/>
                  <a:pt x="21220" y="14063"/>
                  <a:pt x="21400" y="13332"/>
                </a:cubicBezTo>
                <a:cubicBezTo>
                  <a:pt x="21429" y="13211"/>
                  <a:pt x="21487" y="12705"/>
                  <a:pt x="21526" y="12211"/>
                </a:cubicBezTo>
                <a:cubicBezTo>
                  <a:pt x="21600" y="11292"/>
                  <a:pt x="21534" y="9838"/>
                  <a:pt x="21400" y="9394"/>
                </a:cubicBezTo>
                <a:cubicBezTo>
                  <a:pt x="21368" y="9290"/>
                  <a:pt x="21284" y="8955"/>
                  <a:pt x="21214" y="8643"/>
                </a:cubicBezTo>
                <a:cubicBezTo>
                  <a:pt x="21143" y="8332"/>
                  <a:pt x="21048" y="8023"/>
                  <a:pt x="21002" y="7954"/>
                </a:cubicBezTo>
                <a:cubicBezTo>
                  <a:pt x="20957" y="7886"/>
                  <a:pt x="20926" y="7792"/>
                  <a:pt x="20926" y="7751"/>
                </a:cubicBezTo>
                <a:cubicBezTo>
                  <a:pt x="20926" y="7710"/>
                  <a:pt x="20831" y="7462"/>
                  <a:pt x="20715" y="7204"/>
                </a:cubicBezTo>
                <a:cubicBezTo>
                  <a:pt x="20599" y="6945"/>
                  <a:pt x="20503" y="6716"/>
                  <a:pt x="20503" y="6692"/>
                </a:cubicBezTo>
                <a:cubicBezTo>
                  <a:pt x="20503" y="6627"/>
                  <a:pt x="19941" y="5724"/>
                  <a:pt x="19717" y="5429"/>
                </a:cubicBezTo>
                <a:cubicBezTo>
                  <a:pt x="19612" y="5290"/>
                  <a:pt x="19256" y="4756"/>
                  <a:pt x="18931" y="4237"/>
                </a:cubicBezTo>
                <a:cubicBezTo>
                  <a:pt x="17837" y="2490"/>
                  <a:pt x="16987" y="1645"/>
                  <a:pt x="15583" y="916"/>
                </a:cubicBezTo>
                <a:cubicBezTo>
                  <a:pt x="14285" y="243"/>
                  <a:pt x="13042" y="-47"/>
                  <a:pt x="11710" y="7"/>
                </a:cubicBezTo>
                <a:close/>
                <a:moveTo>
                  <a:pt x="2494" y="2126"/>
                </a:moveTo>
                <a:cubicBezTo>
                  <a:pt x="2273" y="2126"/>
                  <a:pt x="2576" y="3123"/>
                  <a:pt x="2909" y="3495"/>
                </a:cubicBezTo>
                <a:cubicBezTo>
                  <a:pt x="3088" y="3695"/>
                  <a:pt x="3164" y="3638"/>
                  <a:pt x="3154" y="3309"/>
                </a:cubicBezTo>
                <a:cubicBezTo>
                  <a:pt x="3140" y="2887"/>
                  <a:pt x="2717" y="2126"/>
                  <a:pt x="2494" y="2126"/>
                </a:cubicBezTo>
                <a:close/>
                <a:moveTo>
                  <a:pt x="845" y="3318"/>
                </a:moveTo>
                <a:cubicBezTo>
                  <a:pt x="614" y="3284"/>
                  <a:pt x="617" y="3491"/>
                  <a:pt x="854" y="3751"/>
                </a:cubicBezTo>
                <a:cubicBezTo>
                  <a:pt x="965" y="3873"/>
                  <a:pt x="1216" y="4076"/>
                  <a:pt x="1412" y="4210"/>
                </a:cubicBezTo>
                <a:cubicBezTo>
                  <a:pt x="1781" y="4463"/>
                  <a:pt x="2046" y="4527"/>
                  <a:pt x="2046" y="4360"/>
                </a:cubicBezTo>
                <a:cubicBezTo>
                  <a:pt x="2046" y="4123"/>
                  <a:pt x="1175" y="3368"/>
                  <a:pt x="845" y="3318"/>
                </a:cubicBezTo>
                <a:close/>
                <a:moveTo>
                  <a:pt x="228" y="5235"/>
                </a:moveTo>
                <a:cubicBezTo>
                  <a:pt x="84" y="5250"/>
                  <a:pt x="0" y="5304"/>
                  <a:pt x="0" y="5393"/>
                </a:cubicBezTo>
                <a:cubicBezTo>
                  <a:pt x="0" y="5511"/>
                  <a:pt x="227" y="5633"/>
                  <a:pt x="727" y="5773"/>
                </a:cubicBezTo>
                <a:cubicBezTo>
                  <a:pt x="1161" y="5895"/>
                  <a:pt x="1446" y="5845"/>
                  <a:pt x="1446" y="5650"/>
                </a:cubicBezTo>
                <a:cubicBezTo>
                  <a:pt x="1446" y="5503"/>
                  <a:pt x="1341" y="5440"/>
                  <a:pt x="820" y="5305"/>
                </a:cubicBezTo>
                <a:cubicBezTo>
                  <a:pt x="576" y="5242"/>
                  <a:pt x="372" y="5219"/>
                  <a:pt x="228" y="523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76" name="Google Shape;1742;p25" descr="Google Shape;1742;p25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77099" y="1681569"/>
            <a:ext cx="2198741" cy="68951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377" name="IMG_0929.jpeg" descr="IMG_0929.jpeg"/>
          <p:cNvPicPr>
            <a:picLocks noChangeAspect="1"/>
          </p:cNvPicPr>
          <p:nvPr/>
        </p:nvPicPr>
        <p:blipFill>
          <a:blip r:embed="rId6">
            <a:extLst/>
          </a:blip>
          <a:srcRect l="10548" t="52731" r="55181" b="15271"/>
          <a:stretch>
            <a:fillRect/>
          </a:stretch>
        </p:blipFill>
        <p:spPr>
          <a:xfrm>
            <a:off x="3016357" y="2587508"/>
            <a:ext cx="2286459" cy="2134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694" y="0"/>
                </a:moveTo>
                <a:cubicBezTo>
                  <a:pt x="17118" y="69"/>
                  <a:pt x="16840" y="84"/>
                  <a:pt x="15865" y="233"/>
                </a:cubicBezTo>
                <a:cubicBezTo>
                  <a:pt x="14201" y="487"/>
                  <a:pt x="12619" y="725"/>
                  <a:pt x="12347" y="759"/>
                </a:cubicBezTo>
                <a:cubicBezTo>
                  <a:pt x="11885" y="817"/>
                  <a:pt x="9655" y="1145"/>
                  <a:pt x="5734" y="1739"/>
                </a:cubicBezTo>
                <a:cubicBezTo>
                  <a:pt x="4816" y="1878"/>
                  <a:pt x="3177" y="2126"/>
                  <a:pt x="2089" y="2289"/>
                </a:cubicBezTo>
                <a:cubicBezTo>
                  <a:pt x="1002" y="2451"/>
                  <a:pt x="74" y="2621"/>
                  <a:pt x="24" y="2666"/>
                </a:cubicBezTo>
                <a:cubicBezTo>
                  <a:pt x="-66" y="2749"/>
                  <a:pt x="88" y="4224"/>
                  <a:pt x="543" y="7590"/>
                </a:cubicBezTo>
                <a:cubicBezTo>
                  <a:pt x="790" y="9416"/>
                  <a:pt x="1518" y="15059"/>
                  <a:pt x="2093" y="19616"/>
                </a:cubicBezTo>
                <a:cubicBezTo>
                  <a:pt x="2222" y="20640"/>
                  <a:pt x="2298" y="21147"/>
                  <a:pt x="2366" y="21600"/>
                </a:cubicBezTo>
                <a:lnTo>
                  <a:pt x="8702" y="21600"/>
                </a:lnTo>
                <a:cubicBezTo>
                  <a:pt x="9602" y="21466"/>
                  <a:pt x="10124" y="21382"/>
                  <a:pt x="11727" y="21146"/>
                </a:cubicBezTo>
                <a:cubicBezTo>
                  <a:pt x="16680" y="20418"/>
                  <a:pt x="21473" y="19681"/>
                  <a:pt x="21511" y="19640"/>
                </a:cubicBezTo>
                <a:cubicBezTo>
                  <a:pt x="21534" y="19615"/>
                  <a:pt x="21360" y="18104"/>
                  <a:pt x="21122" y="16283"/>
                </a:cubicBezTo>
                <a:cubicBezTo>
                  <a:pt x="20885" y="14463"/>
                  <a:pt x="20550" y="11897"/>
                  <a:pt x="20379" y="10581"/>
                </a:cubicBezTo>
                <a:cubicBezTo>
                  <a:pt x="20208" y="9266"/>
                  <a:pt x="19848" y="6491"/>
                  <a:pt x="19576" y="4417"/>
                </a:cubicBezTo>
                <a:cubicBezTo>
                  <a:pt x="19305" y="2343"/>
                  <a:pt x="19080" y="479"/>
                  <a:pt x="19080" y="273"/>
                </a:cubicBezTo>
                <a:cubicBezTo>
                  <a:pt x="19080" y="173"/>
                  <a:pt x="19070" y="78"/>
                  <a:pt x="19054" y="0"/>
                </a:cubicBezTo>
                <a:lnTo>
                  <a:pt x="1769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78" name="IMG_2367.png" descr="IMG_2367.png"/>
          <p:cNvPicPr>
            <a:picLocks noChangeAspect="1"/>
          </p:cNvPicPr>
          <p:nvPr/>
        </p:nvPicPr>
        <p:blipFill>
          <a:blip r:embed="rId7">
            <a:alphaModFix amt="6392"/>
            <a:extLst/>
          </a:blip>
          <a:stretch>
            <a:fillRect/>
          </a:stretch>
        </p:blipFill>
        <p:spPr>
          <a:xfrm>
            <a:off x="3120398" y="2724362"/>
            <a:ext cx="2182418" cy="1745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9" name="IMG_1646.png" descr="IMG_164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0688" y="2945591"/>
            <a:ext cx="2209504" cy="146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38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8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8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8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8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8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8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38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90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sp>
        <p:nvSpPr>
          <p:cNvPr id="3391" name="مستطيل مستدير الزوايا"/>
          <p:cNvSpPr/>
          <p:nvPr/>
        </p:nvSpPr>
        <p:spPr>
          <a:xfrm>
            <a:off x="768725" y="1933204"/>
            <a:ext cx="568292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92" name="مستطيل مستدير الزوايا"/>
          <p:cNvSpPr/>
          <p:nvPr/>
        </p:nvSpPr>
        <p:spPr>
          <a:xfrm>
            <a:off x="768725" y="2764089"/>
            <a:ext cx="5682928" cy="698588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397" name="تجميع"/>
          <p:cNvGrpSpPr/>
          <p:nvPr/>
        </p:nvGrpSpPr>
        <p:grpSpPr>
          <a:xfrm>
            <a:off x="950635" y="2802585"/>
            <a:ext cx="4987588" cy="563434"/>
            <a:chOff x="0" y="0"/>
            <a:chExt cx="4987586" cy="563433"/>
          </a:xfrm>
        </p:grpSpPr>
        <p:grpSp>
          <p:nvGrpSpPr>
            <p:cNvPr id="3395" name="تجميع"/>
            <p:cNvGrpSpPr/>
            <p:nvPr/>
          </p:nvGrpSpPr>
          <p:grpSpPr>
            <a:xfrm rot="5400000">
              <a:off x="2212076" y="-2212077"/>
              <a:ext cx="563434" cy="4987587"/>
              <a:chOff x="0" y="0"/>
              <a:chExt cx="563433" cy="4987586"/>
            </a:xfrm>
          </p:grpSpPr>
          <p:sp>
            <p:nvSpPr>
              <p:cNvPr id="3393" name="Google Shape;2631;p60"/>
              <p:cNvSpPr/>
              <p:nvPr/>
            </p:nvSpPr>
            <p:spPr>
              <a:xfrm rot="5400000">
                <a:off x="-439795" y="439795"/>
                <a:ext cx="1443024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4" name="Google Shape;2632;p60"/>
              <p:cNvSpPr/>
              <p:nvPr/>
            </p:nvSpPr>
            <p:spPr>
              <a:xfrm rot="5400000">
                <a:off x="-1702744" y="2721410"/>
                <a:ext cx="3968921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96" name="ماذا سنتعلم"/>
            <p:cNvSpPr txBox="1"/>
            <p:nvPr/>
          </p:nvSpPr>
          <p:spPr>
            <a:xfrm>
              <a:off x="3904803" y="94971"/>
              <a:ext cx="1073069" cy="37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3402" name="تجميع"/>
          <p:cNvGrpSpPr/>
          <p:nvPr/>
        </p:nvGrpSpPr>
        <p:grpSpPr>
          <a:xfrm>
            <a:off x="1026720" y="1962427"/>
            <a:ext cx="4992617" cy="564003"/>
            <a:chOff x="0" y="0"/>
            <a:chExt cx="4992615" cy="564001"/>
          </a:xfrm>
        </p:grpSpPr>
        <p:grpSp>
          <p:nvGrpSpPr>
            <p:cNvPr id="3400" name="تجميع"/>
            <p:cNvGrpSpPr/>
            <p:nvPr/>
          </p:nvGrpSpPr>
          <p:grpSpPr>
            <a:xfrm rot="5400000">
              <a:off x="2214306" y="-2214308"/>
              <a:ext cx="564002" cy="4992617"/>
              <a:chOff x="0" y="0"/>
              <a:chExt cx="564001" cy="4992615"/>
            </a:xfrm>
          </p:grpSpPr>
          <p:sp>
            <p:nvSpPr>
              <p:cNvPr id="3398" name="Google Shape;2631;p60"/>
              <p:cNvSpPr/>
              <p:nvPr/>
            </p:nvSpPr>
            <p:spPr>
              <a:xfrm rot="5400000">
                <a:off x="-440239" y="440238"/>
                <a:ext cx="1444479" cy="564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9" name="Google Shape;2632;p60"/>
              <p:cNvSpPr/>
              <p:nvPr/>
            </p:nvSpPr>
            <p:spPr>
              <a:xfrm rot="5400000">
                <a:off x="-1704461" y="2724153"/>
                <a:ext cx="3972923" cy="564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01" name="ماذا نعرف"/>
            <p:cNvSpPr txBox="1"/>
            <p:nvPr/>
          </p:nvSpPr>
          <p:spPr>
            <a:xfrm>
              <a:off x="3963580" y="103292"/>
              <a:ext cx="898665" cy="373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3403" name="مستطيل مستدير الزوايا"/>
          <p:cNvSpPr/>
          <p:nvPr/>
        </p:nvSpPr>
        <p:spPr>
          <a:xfrm>
            <a:off x="769142" y="3629888"/>
            <a:ext cx="563954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408" name="تجميع"/>
          <p:cNvGrpSpPr/>
          <p:nvPr/>
        </p:nvGrpSpPr>
        <p:grpSpPr>
          <a:xfrm>
            <a:off x="1100070" y="3683057"/>
            <a:ext cx="4845919" cy="547431"/>
            <a:chOff x="0" y="0"/>
            <a:chExt cx="4845918" cy="547429"/>
          </a:xfrm>
        </p:grpSpPr>
        <p:grpSp>
          <p:nvGrpSpPr>
            <p:cNvPr id="3406" name="تجميع"/>
            <p:cNvGrpSpPr/>
            <p:nvPr/>
          </p:nvGrpSpPr>
          <p:grpSpPr>
            <a:xfrm rot="5400000">
              <a:off x="2149244" y="-2149245"/>
              <a:ext cx="547430" cy="4845919"/>
              <a:chOff x="0" y="0"/>
              <a:chExt cx="547429" cy="4845918"/>
            </a:xfrm>
          </p:grpSpPr>
          <p:sp>
            <p:nvSpPr>
              <p:cNvPr id="3404" name="Google Shape;2631;p60"/>
              <p:cNvSpPr/>
              <p:nvPr/>
            </p:nvSpPr>
            <p:spPr>
              <a:xfrm rot="5400000">
                <a:off x="-427303" y="427303"/>
                <a:ext cx="1402036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5" name="Google Shape;2632;p60"/>
              <p:cNvSpPr/>
              <p:nvPr/>
            </p:nvSpPr>
            <p:spPr>
              <a:xfrm rot="5400000">
                <a:off x="-1654379" y="2644110"/>
                <a:ext cx="3856187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07" name="ماذا تعلمنا"/>
            <p:cNvSpPr txBox="1"/>
            <p:nvPr/>
          </p:nvSpPr>
          <p:spPr>
            <a:xfrm>
              <a:off x="3793891" y="92273"/>
              <a:ext cx="1042589" cy="362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3409" name="مستطيل مستدير الزوايا"/>
          <p:cNvSpPr/>
          <p:nvPr/>
        </p:nvSpPr>
        <p:spPr>
          <a:xfrm>
            <a:off x="6101665" y="1921773"/>
            <a:ext cx="365660" cy="2375780"/>
          </a:xfrm>
          <a:prstGeom prst="roundRect">
            <a:avLst>
              <a:gd name="adj" fmla="val 46299"/>
            </a:avLst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lumOff val="15392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10" name="جدول التعلم"/>
          <p:cNvSpPr txBox="1"/>
          <p:nvPr/>
        </p:nvSpPr>
        <p:spPr>
          <a:xfrm rot="5400000">
            <a:off x="5762576" y="2887429"/>
            <a:ext cx="1086940" cy="340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pic>
        <p:nvPicPr>
          <p:cNvPr id="3411" name="IMG_1205.jpeg" descr="IMG_1205.jpeg"/>
          <p:cNvPicPr>
            <a:picLocks noChangeAspect="1"/>
          </p:cNvPicPr>
          <p:nvPr/>
        </p:nvPicPr>
        <p:blipFill>
          <a:blip r:embed="rId3">
            <a:extLst/>
          </a:blip>
          <a:srcRect l="20327" t="22191" r="26765" b="28111"/>
          <a:stretch>
            <a:fillRect/>
          </a:stretch>
        </p:blipFill>
        <p:spPr>
          <a:xfrm>
            <a:off x="5792986" y="3930995"/>
            <a:ext cx="1035361" cy="998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1284" fill="norm" stroke="1" extrusionOk="0">
                <a:moveTo>
                  <a:pt x="12836" y="8"/>
                </a:moveTo>
                <a:cubicBezTo>
                  <a:pt x="12020" y="53"/>
                  <a:pt x="11203" y="284"/>
                  <a:pt x="10337" y="710"/>
                </a:cubicBezTo>
                <a:cubicBezTo>
                  <a:pt x="9556" y="1094"/>
                  <a:pt x="8514" y="1566"/>
                  <a:pt x="8018" y="1750"/>
                </a:cubicBezTo>
                <a:cubicBezTo>
                  <a:pt x="6784" y="2208"/>
                  <a:pt x="5302" y="3404"/>
                  <a:pt x="4285" y="4769"/>
                </a:cubicBezTo>
                <a:cubicBezTo>
                  <a:pt x="3778" y="5449"/>
                  <a:pt x="3307" y="5888"/>
                  <a:pt x="3117" y="5852"/>
                </a:cubicBezTo>
                <a:cubicBezTo>
                  <a:pt x="2942" y="5818"/>
                  <a:pt x="2641" y="5877"/>
                  <a:pt x="2451" y="5987"/>
                </a:cubicBezTo>
                <a:cubicBezTo>
                  <a:pt x="2177" y="6145"/>
                  <a:pt x="1952" y="6016"/>
                  <a:pt x="1374" y="5369"/>
                </a:cubicBezTo>
                <a:cubicBezTo>
                  <a:pt x="879" y="4818"/>
                  <a:pt x="535" y="4597"/>
                  <a:pt x="313" y="4685"/>
                </a:cubicBezTo>
                <a:cubicBezTo>
                  <a:pt x="107" y="4766"/>
                  <a:pt x="5" y="4937"/>
                  <a:pt x="0" y="5141"/>
                </a:cubicBezTo>
                <a:cubicBezTo>
                  <a:pt x="-4" y="5345"/>
                  <a:pt x="97" y="5582"/>
                  <a:pt x="296" y="5809"/>
                </a:cubicBezTo>
                <a:cubicBezTo>
                  <a:pt x="569" y="6119"/>
                  <a:pt x="568" y="6220"/>
                  <a:pt x="296" y="6756"/>
                </a:cubicBezTo>
                <a:cubicBezTo>
                  <a:pt x="-101" y="7542"/>
                  <a:pt x="-92" y="7714"/>
                  <a:pt x="403" y="8363"/>
                </a:cubicBezTo>
                <a:cubicBezTo>
                  <a:pt x="671" y="8714"/>
                  <a:pt x="1013" y="8913"/>
                  <a:pt x="1365" y="8913"/>
                </a:cubicBezTo>
                <a:cubicBezTo>
                  <a:pt x="2199" y="8913"/>
                  <a:pt x="2393" y="9262"/>
                  <a:pt x="2393" y="10773"/>
                </a:cubicBezTo>
                <a:cubicBezTo>
                  <a:pt x="2393" y="14535"/>
                  <a:pt x="4524" y="17939"/>
                  <a:pt x="7919" y="19601"/>
                </a:cubicBezTo>
                <a:cubicBezTo>
                  <a:pt x="9219" y="20238"/>
                  <a:pt x="9695" y="20358"/>
                  <a:pt x="11282" y="20447"/>
                </a:cubicBezTo>
                <a:cubicBezTo>
                  <a:pt x="12739" y="20529"/>
                  <a:pt x="13211" y="20633"/>
                  <a:pt x="13494" y="20937"/>
                </a:cubicBezTo>
                <a:cubicBezTo>
                  <a:pt x="14076" y="21564"/>
                  <a:pt x="14700" y="21337"/>
                  <a:pt x="15237" y="20303"/>
                </a:cubicBezTo>
                <a:cubicBezTo>
                  <a:pt x="15343" y="20100"/>
                  <a:pt x="15927" y="19674"/>
                  <a:pt x="16537" y="19356"/>
                </a:cubicBezTo>
                <a:cubicBezTo>
                  <a:pt x="18683" y="18236"/>
                  <a:pt x="20351" y="16135"/>
                  <a:pt x="21100" y="13597"/>
                </a:cubicBezTo>
                <a:cubicBezTo>
                  <a:pt x="21443" y="12439"/>
                  <a:pt x="21499" y="11812"/>
                  <a:pt x="21421" y="10181"/>
                </a:cubicBezTo>
                <a:cubicBezTo>
                  <a:pt x="21339" y="8458"/>
                  <a:pt x="21219" y="7932"/>
                  <a:pt x="20558" y="6325"/>
                </a:cubicBezTo>
                <a:cubicBezTo>
                  <a:pt x="19134" y="2863"/>
                  <a:pt x="17850" y="1409"/>
                  <a:pt x="15336" y="440"/>
                </a:cubicBezTo>
                <a:cubicBezTo>
                  <a:pt x="14474" y="107"/>
                  <a:pt x="13652" y="-36"/>
                  <a:pt x="12836" y="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12" name="التغير بين كميتين…"/>
          <p:cNvSpPr txBox="1"/>
          <p:nvPr/>
        </p:nvSpPr>
        <p:spPr>
          <a:xfrm>
            <a:off x="2266014" y="1926143"/>
            <a:ext cx="1643113" cy="6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t>التغير بين كميتين </a:t>
            </a:r>
          </a:p>
          <a:p>
            <a:pPr algn="ctr" rtl="0">
              <a:defRPr b="1" sz="2100"/>
            </a:pPr>
            <a:r>
              <a:t>يعني الفرق بينهما </a:t>
            </a:r>
          </a:p>
        </p:txBody>
      </p:sp>
      <p:sp>
        <p:nvSpPr>
          <p:cNvPr id="3413" name="إيجاد الزيادة المئوية او النقصان المئوي وأستعملهما"/>
          <p:cNvSpPr txBox="1"/>
          <p:nvPr/>
        </p:nvSpPr>
        <p:spPr>
          <a:xfrm>
            <a:off x="1636273" y="2796355"/>
            <a:ext cx="2679470" cy="55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/>
            </a:lvl1pPr>
          </a:lstStyle>
          <a:p>
            <a:pPr rtl="0">
              <a:defRPr/>
            </a:pPr>
            <a:r>
              <a:t>إيجاد الزيادة المئوية او النقصان المئوي وأستعملهما</a:t>
            </a:r>
          </a:p>
        </p:txBody>
      </p:sp>
      <p:sp>
        <p:nvSpPr>
          <p:cNvPr id="3414" name="إيجاد الزيادة المئوية او النقصان المئوي وأستعملهما"/>
          <p:cNvSpPr txBox="1"/>
          <p:nvPr/>
        </p:nvSpPr>
        <p:spPr>
          <a:xfrm>
            <a:off x="1636273" y="3684359"/>
            <a:ext cx="267947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900"/>
            </a:lvl1pPr>
          </a:lstStyle>
          <a:p>
            <a:pPr rtl="0">
              <a:defRPr/>
            </a:pPr>
            <a:r>
              <a:t>إيجاد الزيادة المئوية او النقصان المئوي وأستعملهما</a:t>
            </a:r>
          </a:p>
        </p:txBody>
      </p:sp>
      <p:pic>
        <p:nvPicPr>
          <p:cNvPr id="3415" name="IMG_2716.jpeg" descr="IMG_2716.jpeg"/>
          <p:cNvPicPr>
            <a:picLocks noChangeAspect="1"/>
          </p:cNvPicPr>
          <p:nvPr/>
        </p:nvPicPr>
        <p:blipFill>
          <a:blip r:embed="rId4">
            <a:extLst/>
          </a:blip>
          <a:srcRect l="12858" t="5516" r="10414" b="7001"/>
          <a:stretch>
            <a:fillRect/>
          </a:stretch>
        </p:blipFill>
        <p:spPr>
          <a:xfrm>
            <a:off x="6673870" y="2764906"/>
            <a:ext cx="1231080" cy="668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555" fill="norm" stroke="1" extrusionOk="0">
                <a:moveTo>
                  <a:pt x="5633" y="0"/>
                </a:moveTo>
                <a:cubicBezTo>
                  <a:pt x="5221" y="2"/>
                  <a:pt x="4808" y="75"/>
                  <a:pt x="4480" y="204"/>
                </a:cubicBezTo>
                <a:cubicBezTo>
                  <a:pt x="3060" y="765"/>
                  <a:pt x="1814" y="2213"/>
                  <a:pt x="994" y="4262"/>
                </a:cubicBezTo>
                <a:cubicBezTo>
                  <a:pt x="751" y="4869"/>
                  <a:pt x="358" y="6359"/>
                  <a:pt x="230" y="7154"/>
                </a:cubicBezTo>
                <a:cubicBezTo>
                  <a:pt x="109" y="7903"/>
                  <a:pt x="1" y="9192"/>
                  <a:pt x="0" y="9919"/>
                </a:cubicBezTo>
                <a:cubicBezTo>
                  <a:pt x="0" y="10638"/>
                  <a:pt x="147" y="12273"/>
                  <a:pt x="285" y="13054"/>
                </a:cubicBezTo>
                <a:cubicBezTo>
                  <a:pt x="685" y="15312"/>
                  <a:pt x="1476" y="17220"/>
                  <a:pt x="2661" y="18788"/>
                </a:cubicBezTo>
                <a:cubicBezTo>
                  <a:pt x="2766" y="18928"/>
                  <a:pt x="2850" y="19073"/>
                  <a:pt x="2841" y="19121"/>
                </a:cubicBezTo>
                <a:cubicBezTo>
                  <a:pt x="2833" y="19169"/>
                  <a:pt x="2726" y="19248"/>
                  <a:pt x="2605" y="19287"/>
                </a:cubicBezTo>
                <a:cubicBezTo>
                  <a:pt x="2484" y="19326"/>
                  <a:pt x="2299" y="19432"/>
                  <a:pt x="2195" y="19517"/>
                </a:cubicBezTo>
                <a:cubicBezTo>
                  <a:pt x="2091" y="19602"/>
                  <a:pt x="1992" y="19671"/>
                  <a:pt x="1973" y="19671"/>
                </a:cubicBezTo>
                <a:cubicBezTo>
                  <a:pt x="1954" y="19671"/>
                  <a:pt x="1873" y="19779"/>
                  <a:pt x="1792" y="19914"/>
                </a:cubicBezTo>
                <a:cubicBezTo>
                  <a:pt x="1712" y="20050"/>
                  <a:pt x="1603" y="20157"/>
                  <a:pt x="1549" y="20157"/>
                </a:cubicBezTo>
                <a:cubicBezTo>
                  <a:pt x="1378" y="20157"/>
                  <a:pt x="1055" y="20435"/>
                  <a:pt x="910" y="20708"/>
                </a:cubicBezTo>
                <a:cubicBezTo>
                  <a:pt x="748" y="21014"/>
                  <a:pt x="782" y="21143"/>
                  <a:pt x="1028" y="21130"/>
                </a:cubicBezTo>
                <a:cubicBezTo>
                  <a:pt x="1113" y="21126"/>
                  <a:pt x="1563" y="21149"/>
                  <a:pt x="2028" y="21181"/>
                </a:cubicBezTo>
                <a:cubicBezTo>
                  <a:pt x="2540" y="21216"/>
                  <a:pt x="3095" y="21196"/>
                  <a:pt x="3432" y="21143"/>
                </a:cubicBezTo>
                <a:cubicBezTo>
                  <a:pt x="4630" y="20954"/>
                  <a:pt x="6471" y="20882"/>
                  <a:pt x="6995" y="21002"/>
                </a:cubicBezTo>
                <a:cubicBezTo>
                  <a:pt x="7154" y="21039"/>
                  <a:pt x="7445" y="21086"/>
                  <a:pt x="7641" y="21104"/>
                </a:cubicBezTo>
                <a:cubicBezTo>
                  <a:pt x="8022" y="21141"/>
                  <a:pt x="8574" y="21226"/>
                  <a:pt x="8828" y="21284"/>
                </a:cubicBezTo>
                <a:cubicBezTo>
                  <a:pt x="9027" y="21329"/>
                  <a:pt x="9843" y="21390"/>
                  <a:pt x="10579" y="21424"/>
                </a:cubicBezTo>
                <a:cubicBezTo>
                  <a:pt x="10893" y="21439"/>
                  <a:pt x="11161" y="21474"/>
                  <a:pt x="11176" y="21501"/>
                </a:cubicBezTo>
                <a:cubicBezTo>
                  <a:pt x="11228" y="21597"/>
                  <a:pt x="11624" y="21555"/>
                  <a:pt x="11753" y="21437"/>
                </a:cubicBezTo>
                <a:cubicBezTo>
                  <a:pt x="11857" y="21341"/>
                  <a:pt x="12079" y="21323"/>
                  <a:pt x="12850" y="21335"/>
                </a:cubicBezTo>
                <a:cubicBezTo>
                  <a:pt x="13381" y="21343"/>
                  <a:pt x="13825" y="21331"/>
                  <a:pt x="13836" y="21309"/>
                </a:cubicBezTo>
                <a:cubicBezTo>
                  <a:pt x="13848" y="21288"/>
                  <a:pt x="14054" y="21292"/>
                  <a:pt x="14295" y="21322"/>
                </a:cubicBezTo>
                <a:cubicBezTo>
                  <a:pt x="14535" y="21353"/>
                  <a:pt x="15480" y="21381"/>
                  <a:pt x="16399" y="21386"/>
                </a:cubicBezTo>
                <a:cubicBezTo>
                  <a:pt x="17319" y="21391"/>
                  <a:pt x="18214" y="21406"/>
                  <a:pt x="18386" y="21412"/>
                </a:cubicBezTo>
                <a:cubicBezTo>
                  <a:pt x="19224" y="21440"/>
                  <a:pt x="20374" y="21249"/>
                  <a:pt x="20747" y="21028"/>
                </a:cubicBezTo>
                <a:cubicBezTo>
                  <a:pt x="21088" y="20825"/>
                  <a:pt x="21240" y="20747"/>
                  <a:pt x="21379" y="20695"/>
                </a:cubicBezTo>
                <a:cubicBezTo>
                  <a:pt x="21563" y="20626"/>
                  <a:pt x="21600" y="20385"/>
                  <a:pt x="21463" y="20132"/>
                </a:cubicBezTo>
                <a:cubicBezTo>
                  <a:pt x="21384" y="19987"/>
                  <a:pt x="21249" y="19911"/>
                  <a:pt x="20921" y="19799"/>
                </a:cubicBezTo>
                <a:cubicBezTo>
                  <a:pt x="20681" y="19717"/>
                  <a:pt x="20445" y="19611"/>
                  <a:pt x="20400" y="19569"/>
                </a:cubicBezTo>
                <a:cubicBezTo>
                  <a:pt x="20356" y="19526"/>
                  <a:pt x="20215" y="19459"/>
                  <a:pt x="20087" y="19415"/>
                </a:cubicBezTo>
                <a:cubicBezTo>
                  <a:pt x="19332" y="19153"/>
                  <a:pt x="19045" y="19092"/>
                  <a:pt x="18573" y="19095"/>
                </a:cubicBezTo>
                <a:cubicBezTo>
                  <a:pt x="18277" y="19097"/>
                  <a:pt x="18006" y="19056"/>
                  <a:pt x="17955" y="19005"/>
                </a:cubicBezTo>
                <a:cubicBezTo>
                  <a:pt x="17894" y="18945"/>
                  <a:pt x="17853" y="18936"/>
                  <a:pt x="17816" y="18993"/>
                </a:cubicBezTo>
                <a:cubicBezTo>
                  <a:pt x="17782" y="19044"/>
                  <a:pt x="17324" y="19082"/>
                  <a:pt x="16622" y="19082"/>
                </a:cubicBezTo>
                <a:cubicBezTo>
                  <a:pt x="15997" y="19082"/>
                  <a:pt x="15431" y="19081"/>
                  <a:pt x="15357" y="19082"/>
                </a:cubicBezTo>
                <a:cubicBezTo>
                  <a:pt x="14603" y="19098"/>
                  <a:pt x="13919" y="19066"/>
                  <a:pt x="13683" y="19005"/>
                </a:cubicBezTo>
                <a:cubicBezTo>
                  <a:pt x="13526" y="18965"/>
                  <a:pt x="13383" y="18964"/>
                  <a:pt x="13357" y="18993"/>
                </a:cubicBezTo>
                <a:cubicBezTo>
                  <a:pt x="13275" y="19086"/>
                  <a:pt x="11803" y="19108"/>
                  <a:pt x="11704" y="19018"/>
                </a:cubicBezTo>
                <a:cubicBezTo>
                  <a:pt x="11653" y="18972"/>
                  <a:pt x="11423" y="18916"/>
                  <a:pt x="11190" y="18890"/>
                </a:cubicBezTo>
                <a:cubicBezTo>
                  <a:pt x="9994" y="18761"/>
                  <a:pt x="9931" y="18750"/>
                  <a:pt x="9912" y="18634"/>
                </a:cubicBezTo>
                <a:cubicBezTo>
                  <a:pt x="9847" y="18247"/>
                  <a:pt x="9855" y="18249"/>
                  <a:pt x="9787" y="18353"/>
                </a:cubicBezTo>
                <a:cubicBezTo>
                  <a:pt x="9751" y="18408"/>
                  <a:pt x="9690" y="18429"/>
                  <a:pt x="9655" y="18404"/>
                </a:cubicBezTo>
                <a:cubicBezTo>
                  <a:pt x="9620" y="18379"/>
                  <a:pt x="9529" y="18475"/>
                  <a:pt x="9454" y="18609"/>
                </a:cubicBezTo>
                <a:cubicBezTo>
                  <a:pt x="9378" y="18741"/>
                  <a:pt x="9296" y="18839"/>
                  <a:pt x="9273" y="18839"/>
                </a:cubicBezTo>
                <a:cubicBezTo>
                  <a:pt x="9143" y="18839"/>
                  <a:pt x="9223" y="18633"/>
                  <a:pt x="9592" y="18007"/>
                </a:cubicBezTo>
                <a:cubicBezTo>
                  <a:pt x="9978" y="17354"/>
                  <a:pt x="10382" y="16436"/>
                  <a:pt x="10613" y="15678"/>
                </a:cubicBezTo>
                <a:cubicBezTo>
                  <a:pt x="10762" y="15192"/>
                  <a:pt x="10948" y="14472"/>
                  <a:pt x="10982" y="14270"/>
                </a:cubicBezTo>
                <a:cubicBezTo>
                  <a:pt x="11043" y="13901"/>
                  <a:pt x="11100" y="13899"/>
                  <a:pt x="11753" y="14206"/>
                </a:cubicBezTo>
                <a:cubicBezTo>
                  <a:pt x="12372" y="14498"/>
                  <a:pt x="12550" y="14674"/>
                  <a:pt x="12496" y="14936"/>
                </a:cubicBezTo>
                <a:cubicBezTo>
                  <a:pt x="12483" y="14997"/>
                  <a:pt x="12489" y="15065"/>
                  <a:pt x="12510" y="15089"/>
                </a:cubicBezTo>
                <a:cubicBezTo>
                  <a:pt x="12553" y="15139"/>
                  <a:pt x="13261" y="15496"/>
                  <a:pt x="14955" y="16305"/>
                </a:cubicBezTo>
                <a:cubicBezTo>
                  <a:pt x="15616" y="16621"/>
                  <a:pt x="16430" y="17013"/>
                  <a:pt x="16760" y="17175"/>
                </a:cubicBezTo>
                <a:cubicBezTo>
                  <a:pt x="17091" y="17338"/>
                  <a:pt x="17432" y="17499"/>
                  <a:pt x="17518" y="17534"/>
                </a:cubicBezTo>
                <a:cubicBezTo>
                  <a:pt x="17603" y="17569"/>
                  <a:pt x="17944" y="17726"/>
                  <a:pt x="18275" y="17892"/>
                </a:cubicBezTo>
                <a:cubicBezTo>
                  <a:pt x="18606" y="18058"/>
                  <a:pt x="19020" y="18270"/>
                  <a:pt x="19191" y="18353"/>
                </a:cubicBezTo>
                <a:cubicBezTo>
                  <a:pt x="20635" y="19047"/>
                  <a:pt x="20926" y="19175"/>
                  <a:pt x="20997" y="19133"/>
                </a:cubicBezTo>
                <a:cubicBezTo>
                  <a:pt x="21112" y="19067"/>
                  <a:pt x="21283" y="18626"/>
                  <a:pt x="21345" y="18225"/>
                </a:cubicBezTo>
                <a:cubicBezTo>
                  <a:pt x="21413" y="17780"/>
                  <a:pt x="21408" y="17021"/>
                  <a:pt x="21338" y="16855"/>
                </a:cubicBezTo>
                <a:cubicBezTo>
                  <a:pt x="21294" y="16752"/>
                  <a:pt x="20016" y="16050"/>
                  <a:pt x="19497" y="15844"/>
                </a:cubicBezTo>
                <a:cubicBezTo>
                  <a:pt x="19448" y="15825"/>
                  <a:pt x="19257" y="15740"/>
                  <a:pt x="19073" y="15652"/>
                </a:cubicBezTo>
                <a:cubicBezTo>
                  <a:pt x="18771" y="15508"/>
                  <a:pt x="18569" y="15401"/>
                  <a:pt x="17538" y="14897"/>
                </a:cubicBezTo>
                <a:cubicBezTo>
                  <a:pt x="17367" y="14813"/>
                  <a:pt x="17035" y="14653"/>
                  <a:pt x="16802" y="14539"/>
                </a:cubicBezTo>
                <a:cubicBezTo>
                  <a:pt x="16569" y="14425"/>
                  <a:pt x="15847" y="14077"/>
                  <a:pt x="15198" y="13758"/>
                </a:cubicBezTo>
                <a:cubicBezTo>
                  <a:pt x="14548" y="13439"/>
                  <a:pt x="13761" y="13059"/>
                  <a:pt x="13447" y="12913"/>
                </a:cubicBezTo>
                <a:lnTo>
                  <a:pt x="12878" y="12645"/>
                </a:lnTo>
                <a:lnTo>
                  <a:pt x="12774" y="12888"/>
                </a:lnTo>
                <a:cubicBezTo>
                  <a:pt x="12675" y="13115"/>
                  <a:pt x="12656" y="13128"/>
                  <a:pt x="12517" y="13041"/>
                </a:cubicBezTo>
                <a:cubicBezTo>
                  <a:pt x="12434" y="12990"/>
                  <a:pt x="12156" y="12846"/>
                  <a:pt x="11898" y="12721"/>
                </a:cubicBezTo>
                <a:cubicBezTo>
                  <a:pt x="11314" y="12439"/>
                  <a:pt x="11271" y="12374"/>
                  <a:pt x="11329" y="11915"/>
                </a:cubicBezTo>
                <a:cubicBezTo>
                  <a:pt x="11353" y="11725"/>
                  <a:pt x="11361" y="10987"/>
                  <a:pt x="11350" y="10264"/>
                </a:cubicBezTo>
                <a:cubicBezTo>
                  <a:pt x="11332" y="9190"/>
                  <a:pt x="11307" y="8801"/>
                  <a:pt x="11211" y="8140"/>
                </a:cubicBezTo>
                <a:cubicBezTo>
                  <a:pt x="10888" y="5918"/>
                  <a:pt x="10492" y="4578"/>
                  <a:pt x="9745" y="3174"/>
                </a:cubicBezTo>
                <a:cubicBezTo>
                  <a:pt x="8921" y="1623"/>
                  <a:pt x="7963" y="650"/>
                  <a:pt x="6772" y="179"/>
                </a:cubicBezTo>
                <a:cubicBezTo>
                  <a:pt x="6455" y="53"/>
                  <a:pt x="6046" y="-3"/>
                  <a:pt x="563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16" name="IMG_2784.png" descr="IMG_2784.png"/>
          <p:cNvPicPr>
            <a:picLocks noChangeAspect="1"/>
          </p:cNvPicPr>
          <p:nvPr/>
        </p:nvPicPr>
        <p:blipFill>
          <a:blip r:embed="rId5">
            <a:extLst/>
          </a:blip>
          <a:srcRect l="40404" t="65495" r="45025" b="31147"/>
          <a:stretch>
            <a:fillRect/>
          </a:stretch>
        </p:blipFill>
        <p:spPr>
          <a:xfrm>
            <a:off x="1916521" y="3807028"/>
            <a:ext cx="2239127" cy="386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3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16" grpId="4"/>
      <p:bldP build="whole" bldLvl="1" animBg="1" rev="0" advAuto="0" spid="3403" grpId="1"/>
      <p:bldP build="whole" bldLvl="1" animBg="1" rev="0" advAuto="0" spid="3414" grpId="3"/>
      <p:bldP build="whole" bldLvl="1" animBg="1" rev="0" advAuto="0" spid="3408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0" name="Google Shape;4622;p49"/>
          <p:cNvGrpSpPr/>
          <p:nvPr/>
        </p:nvGrpSpPr>
        <p:grpSpPr>
          <a:xfrm rot="21451959">
            <a:off x="1689108" y="1424517"/>
            <a:ext cx="4554794" cy="1402176"/>
            <a:chOff x="0" y="0"/>
            <a:chExt cx="4554792" cy="1402174"/>
          </a:xfrm>
        </p:grpSpPr>
        <p:sp>
          <p:nvSpPr>
            <p:cNvPr id="3419" name="Google Shape;4622;p49"/>
            <p:cNvSpPr/>
            <p:nvPr/>
          </p:nvSpPr>
          <p:spPr>
            <a:xfrm>
              <a:off x="215900" y="139700"/>
              <a:ext cx="4122993" cy="843375"/>
            </a:xfrm>
            <a:prstGeom prst="rect">
              <a:avLst/>
            </a:prstGeom>
            <a:solidFill>
              <a:srgbClr val="D4E7C7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418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54793" cy="1402175"/>
            </a:xfrm>
            <a:prstGeom prst="rect">
              <a:avLst/>
            </a:prstGeom>
            <a:effectLst/>
          </p:spPr>
        </p:pic>
      </p:grpSp>
      <p:sp>
        <p:nvSpPr>
          <p:cNvPr id="3421" name="Google Shape;4623;p49"/>
          <p:cNvSpPr/>
          <p:nvPr/>
        </p:nvSpPr>
        <p:spPr>
          <a:xfrm rot="21189298">
            <a:off x="1514248" y="1484720"/>
            <a:ext cx="620608" cy="36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22" name="Google Shape;4624;p49"/>
          <p:cNvSpPr/>
          <p:nvPr/>
        </p:nvSpPr>
        <p:spPr>
          <a:xfrm rot="4554862">
            <a:off x="5731024" y="1340154"/>
            <a:ext cx="662820" cy="325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428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423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24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25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26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27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429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30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31" name="Google Shape;4625;p49"/>
          <p:cNvSpPr txBox="1"/>
          <p:nvPr>
            <p:ph type="title"/>
          </p:nvPr>
        </p:nvSpPr>
        <p:spPr>
          <a:xfrm>
            <a:off x="2360502" y="1741375"/>
            <a:ext cx="3265483" cy="545183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defTabSz="365760">
              <a:defRPr sz="224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/>
            <a:r>
              <a:t>الواجب</a:t>
            </a:r>
          </a:p>
        </p:txBody>
      </p:sp>
      <p:pic>
        <p:nvPicPr>
          <p:cNvPr id="3432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33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١٥٤</a:t>
            </a:r>
          </a:p>
        </p:txBody>
      </p:sp>
      <p:sp>
        <p:nvSpPr>
          <p:cNvPr id="3434" name="Google Shape;4924;p54"/>
          <p:cNvSpPr txBox="1"/>
          <p:nvPr/>
        </p:nvSpPr>
        <p:spPr>
          <a:xfrm>
            <a:off x="1382553" y="3970912"/>
            <a:ext cx="5803810" cy="508060"/>
          </a:xfrm>
          <a:prstGeom prst="rect">
            <a:avLst/>
          </a:prstGeom>
          <a:solidFill>
            <a:schemeClr val="accent3">
              <a:lumOff val="7549"/>
              <a:alpha val="57534"/>
            </a:schemeClr>
          </a:solidFill>
          <a:ln w="12700">
            <a:solidFill>
              <a:schemeClr val="accent4">
                <a:satOff val="-24437"/>
                <a:lumOff val="-14549"/>
                <a:alpha val="57534"/>
              </a:schemeClr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649223" rtl="0">
              <a:defRPr sz="177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3435" name="IMG_0512.png" descr="IMG_05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77104" y="2718114"/>
            <a:ext cx="1391254" cy="862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6" name="IMG_0491.jpeg" descr="IMG_0491.jpeg"/>
          <p:cNvPicPr>
            <a:picLocks noChangeAspect="1"/>
          </p:cNvPicPr>
          <p:nvPr/>
        </p:nvPicPr>
        <p:blipFill>
          <a:blip r:embed="rId5">
            <a:extLst/>
          </a:blip>
          <a:srcRect l="2028" t="2248" r="1697" b="1621"/>
          <a:stretch>
            <a:fillRect/>
          </a:stretch>
        </p:blipFill>
        <p:spPr>
          <a:xfrm>
            <a:off x="3193872" y="2540255"/>
            <a:ext cx="503831" cy="503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1" h="21440" fill="norm" stroke="1" extrusionOk="0">
                <a:moveTo>
                  <a:pt x="11512" y="27"/>
                </a:moveTo>
                <a:cubicBezTo>
                  <a:pt x="9917" y="-104"/>
                  <a:pt x="7865" y="242"/>
                  <a:pt x="6477" y="873"/>
                </a:cubicBezTo>
                <a:cubicBezTo>
                  <a:pt x="6356" y="928"/>
                  <a:pt x="6230" y="972"/>
                  <a:pt x="6206" y="974"/>
                </a:cubicBezTo>
                <a:cubicBezTo>
                  <a:pt x="6182" y="977"/>
                  <a:pt x="6114" y="1002"/>
                  <a:pt x="6053" y="1042"/>
                </a:cubicBezTo>
                <a:cubicBezTo>
                  <a:pt x="5993" y="1082"/>
                  <a:pt x="5884" y="1157"/>
                  <a:pt x="5799" y="1194"/>
                </a:cubicBezTo>
                <a:cubicBezTo>
                  <a:pt x="5714" y="1232"/>
                  <a:pt x="5557" y="1303"/>
                  <a:pt x="5460" y="1363"/>
                </a:cubicBezTo>
                <a:cubicBezTo>
                  <a:pt x="5363" y="1424"/>
                  <a:pt x="5259" y="1482"/>
                  <a:pt x="5223" y="1499"/>
                </a:cubicBezTo>
                <a:cubicBezTo>
                  <a:pt x="5072" y="1567"/>
                  <a:pt x="4468" y="1988"/>
                  <a:pt x="4053" y="2311"/>
                </a:cubicBezTo>
                <a:cubicBezTo>
                  <a:pt x="3535" y="2713"/>
                  <a:pt x="2676" y="3584"/>
                  <a:pt x="2290" y="4087"/>
                </a:cubicBezTo>
                <a:cubicBezTo>
                  <a:pt x="2142" y="4280"/>
                  <a:pt x="1988" y="4467"/>
                  <a:pt x="1951" y="4509"/>
                </a:cubicBezTo>
                <a:cubicBezTo>
                  <a:pt x="1914" y="4552"/>
                  <a:pt x="1882" y="4598"/>
                  <a:pt x="1883" y="4611"/>
                </a:cubicBezTo>
                <a:cubicBezTo>
                  <a:pt x="1885" y="4624"/>
                  <a:pt x="1817" y="4745"/>
                  <a:pt x="1731" y="4865"/>
                </a:cubicBezTo>
                <a:cubicBezTo>
                  <a:pt x="1644" y="4984"/>
                  <a:pt x="1578" y="5089"/>
                  <a:pt x="1578" y="5101"/>
                </a:cubicBezTo>
                <a:cubicBezTo>
                  <a:pt x="1578" y="5114"/>
                  <a:pt x="1525" y="5202"/>
                  <a:pt x="1459" y="5304"/>
                </a:cubicBezTo>
                <a:cubicBezTo>
                  <a:pt x="1345" y="5483"/>
                  <a:pt x="951" y="6240"/>
                  <a:pt x="951" y="6285"/>
                </a:cubicBezTo>
                <a:cubicBezTo>
                  <a:pt x="951" y="6297"/>
                  <a:pt x="889" y="6422"/>
                  <a:pt x="815" y="6573"/>
                </a:cubicBezTo>
                <a:cubicBezTo>
                  <a:pt x="530" y="7157"/>
                  <a:pt x="252" y="8183"/>
                  <a:pt x="86" y="9245"/>
                </a:cubicBezTo>
                <a:cubicBezTo>
                  <a:pt x="-62" y="10197"/>
                  <a:pt x="-15" y="11792"/>
                  <a:pt x="188" y="12780"/>
                </a:cubicBezTo>
                <a:cubicBezTo>
                  <a:pt x="241" y="13040"/>
                  <a:pt x="251" y="13128"/>
                  <a:pt x="205" y="13203"/>
                </a:cubicBezTo>
                <a:cubicBezTo>
                  <a:pt x="156" y="13283"/>
                  <a:pt x="152" y="13289"/>
                  <a:pt x="239" y="13355"/>
                </a:cubicBezTo>
                <a:cubicBezTo>
                  <a:pt x="344" y="13435"/>
                  <a:pt x="457" y="13734"/>
                  <a:pt x="408" y="13812"/>
                </a:cubicBezTo>
                <a:cubicBezTo>
                  <a:pt x="393" y="13837"/>
                  <a:pt x="408" y="13890"/>
                  <a:pt x="442" y="13930"/>
                </a:cubicBezTo>
                <a:cubicBezTo>
                  <a:pt x="552" y="14060"/>
                  <a:pt x="664" y="14420"/>
                  <a:pt x="612" y="14472"/>
                </a:cubicBezTo>
                <a:cubicBezTo>
                  <a:pt x="579" y="14505"/>
                  <a:pt x="594" y="14553"/>
                  <a:pt x="663" y="14607"/>
                </a:cubicBezTo>
                <a:cubicBezTo>
                  <a:pt x="746" y="14673"/>
                  <a:pt x="954" y="15148"/>
                  <a:pt x="900" y="15148"/>
                </a:cubicBezTo>
                <a:cubicBezTo>
                  <a:pt x="889" y="15148"/>
                  <a:pt x="928" y="15221"/>
                  <a:pt x="985" y="15300"/>
                </a:cubicBezTo>
                <a:cubicBezTo>
                  <a:pt x="1084" y="15440"/>
                  <a:pt x="1093" y="15438"/>
                  <a:pt x="1019" y="15520"/>
                </a:cubicBezTo>
                <a:cubicBezTo>
                  <a:pt x="976" y="15568"/>
                  <a:pt x="952" y="15623"/>
                  <a:pt x="968" y="15639"/>
                </a:cubicBezTo>
                <a:cubicBezTo>
                  <a:pt x="984" y="15655"/>
                  <a:pt x="1035" y="15635"/>
                  <a:pt x="1070" y="15588"/>
                </a:cubicBezTo>
                <a:cubicBezTo>
                  <a:pt x="1129" y="15508"/>
                  <a:pt x="1132" y="15506"/>
                  <a:pt x="1205" y="15673"/>
                </a:cubicBezTo>
                <a:cubicBezTo>
                  <a:pt x="1248" y="15769"/>
                  <a:pt x="1287" y="15863"/>
                  <a:pt x="1290" y="15876"/>
                </a:cubicBezTo>
                <a:cubicBezTo>
                  <a:pt x="1293" y="15888"/>
                  <a:pt x="1375" y="16026"/>
                  <a:pt x="1476" y="16180"/>
                </a:cubicBezTo>
                <a:cubicBezTo>
                  <a:pt x="1578" y="16334"/>
                  <a:pt x="1640" y="16466"/>
                  <a:pt x="1629" y="16484"/>
                </a:cubicBezTo>
                <a:cubicBezTo>
                  <a:pt x="1617" y="16503"/>
                  <a:pt x="1640" y="16537"/>
                  <a:pt x="1680" y="16552"/>
                </a:cubicBezTo>
                <a:cubicBezTo>
                  <a:pt x="1719" y="16567"/>
                  <a:pt x="1746" y="16588"/>
                  <a:pt x="1731" y="16603"/>
                </a:cubicBezTo>
                <a:cubicBezTo>
                  <a:pt x="1715" y="16618"/>
                  <a:pt x="1730" y="16661"/>
                  <a:pt x="1765" y="16687"/>
                </a:cubicBezTo>
                <a:cubicBezTo>
                  <a:pt x="1799" y="16714"/>
                  <a:pt x="1842" y="16753"/>
                  <a:pt x="1849" y="16789"/>
                </a:cubicBezTo>
                <a:cubicBezTo>
                  <a:pt x="1857" y="16825"/>
                  <a:pt x="1892" y="16893"/>
                  <a:pt x="1934" y="16924"/>
                </a:cubicBezTo>
                <a:cubicBezTo>
                  <a:pt x="2049" y="17010"/>
                  <a:pt x="2275" y="17345"/>
                  <a:pt x="2239" y="17381"/>
                </a:cubicBezTo>
                <a:cubicBezTo>
                  <a:pt x="2222" y="17398"/>
                  <a:pt x="2231" y="17406"/>
                  <a:pt x="2256" y="17398"/>
                </a:cubicBezTo>
                <a:cubicBezTo>
                  <a:pt x="2320" y="17378"/>
                  <a:pt x="2568" y="17685"/>
                  <a:pt x="2544" y="17753"/>
                </a:cubicBezTo>
                <a:cubicBezTo>
                  <a:pt x="2534" y="17783"/>
                  <a:pt x="2564" y="17804"/>
                  <a:pt x="2595" y="17804"/>
                </a:cubicBezTo>
                <a:cubicBezTo>
                  <a:pt x="2695" y="17804"/>
                  <a:pt x="3200" y="18338"/>
                  <a:pt x="3172" y="18413"/>
                </a:cubicBezTo>
                <a:cubicBezTo>
                  <a:pt x="3153" y="18460"/>
                  <a:pt x="3157" y="18465"/>
                  <a:pt x="3206" y="18446"/>
                </a:cubicBezTo>
                <a:cubicBezTo>
                  <a:pt x="3291" y="18414"/>
                  <a:pt x="3593" y="18731"/>
                  <a:pt x="3562" y="18819"/>
                </a:cubicBezTo>
                <a:cubicBezTo>
                  <a:pt x="3545" y="18863"/>
                  <a:pt x="3564" y="18869"/>
                  <a:pt x="3629" y="18852"/>
                </a:cubicBezTo>
                <a:cubicBezTo>
                  <a:pt x="3738" y="18824"/>
                  <a:pt x="3950" y="19004"/>
                  <a:pt x="3867" y="19055"/>
                </a:cubicBezTo>
                <a:cubicBezTo>
                  <a:pt x="3780" y="19109"/>
                  <a:pt x="3954" y="19270"/>
                  <a:pt x="4070" y="19241"/>
                </a:cubicBezTo>
                <a:cubicBezTo>
                  <a:pt x="4144" y="19223"/>
                  <a:pt x="4256" y="19278"/>
                  <a:pt x="4511" y="19461"/>
                </a:cubicBezTo>
                <a:cubicBezTo>
                  <a:pt x="4699" y="19597"/>
                  <a:pt x="4839" y="19728"/>
                  <a:pt x="4833" y="19749"/>
                </a:cubicBezTo>
                <a:cubicBezTo>
                  <a:pt x="4827" y="19770"/>
                  <a:pt x="4854" y="19776"/>
                  <a:pt x="4884" y="19766"/>
                </a:cubicBezTo>
                <a:cubicBezTo>
                  <a:pt x="4914" y="19756"/>
                  <a:pt x="5070" y="19828"/>
                  <a:pt x="5240" y="19935"/>
                </a:cubicBezTo>
                <a:cubicBezTo>
                  <a:pt x="5572" y="20144"/>
                  <a:pt x="5809" y="20272"/>
                  <a:pt x="6426" y="20544"/>
                </a:cubicBezTo>
                <a:cubicBezTo>
                  <a:pt x="6806" y="20711"/>
                  <a:pt x="7870" y="21086"/>
                  <a:pt x="8054" y="21119"/>
                </a:cubicBezTo>
                <a:cubicBezTo>
                  <a:pt x="8102" y="21128"/>
                  <a:pt x="8427" y="21191"/>
                  <a:pt x="8766" y="21254"/>
                </a:cubicBezTo>
                <a:cubicBezTo>
                  <a:pt x="9105" y="21318"/>
                  <a:pt x="9570" y="21384"/>
                  <a:pt x="9800" y="21406"/>
                </a:cubicBezTo>
                <a:cubicBezTo>
                  <a:pt x="10734" y="21496"/>
                  <a:pt x="12100" y="21400"/>
                  <a:pt x="13139" y="21170"/>
                </a:cubicBezTo>
                <a:cubicBezTo>
                  <a:pt x="13570" y="21074"/>
                  <a:pt x="14453" y="20811"/>
                  <a:pt x="14665" y="20713"/>
                </a:cubicBezTo>
                <a:cubicBezTo>
                  <a:pt x="15183" y="20474"/>
                  <a:pt x="15486" y="20351"/>
                  <a:pt x="15547" y="20375"/>
                </a:cubicBezTo>
                <a:cubicBezTo>
                  <a:pt x="15592" y="20392"/>
                  <a:pt x="15606" y="20392"/>
                  <a:pt x="15598" y="20358"/>
                </a:cubicBezTo>
                <a:cubicBezTo>
                  <a:pt x="15590" y="20328"/>
                  <a:pt x="15675" y="20248"/>
                  <a:pt x="15784" y="20189"/>
                </a:cubicBezTo>
                <a:cubicBezTo>
                  <a:pt x="15893" y="20129"/>
                  <a:pt x="16103" y="20019"/>
                  <a:pt x="16242" y="19935"/>
                </a:cubicBezTo>
                <a:cubicBezTo>
                  <a:pt x="16381" y="19851"/>
                  <a:pt x="16502" y="19782"/>
                  <a:pt x="16530" y="19800"/>
                </a:cubicBezTo>
                <a:cubicBezTo>
                  <a:pt x="16560" y="19818"/>
                  <a:pt x="16580" y="19826"/>
                  <a:pt x="16564" y="19800"/>
                </a:cubicBezTo>
                <a:cubicBezTo>
                  <a:pt x="16534" y="19752"/>
                  <a:pt x="16744" y="19590"/>
                  <a:pt x="16784" y="19630"/>
                </a:cubicBezTo>
                <a:cubicBezTo>
                  <a:pt x="16797" y="19643"/>
                  <a:pt x="16861" y="19582"/>
                  <a:pt x="16920" y="19512"/>
                </a:cubicBezTo>
                <a:cubicBezTo>
                  <a:pt x="16990" y="19429"/>
                  <a:pt x="17043" y="19393"/>
                  <a:pt x="17089" y="19411"/>
                </a:cubicBezTo>
                <a:cubicBezTo>
                  <a:pt x="17134" y="19428"/>
                  <a:pt x="17158" y="19423"/>
                  <a:pt x="17140" y="19394"/>
                </a:cubicBezTo>
                <a:cubicBezTo>
                  <a:pt x="17114" y="19351"/>
                  <a:pt x="17502" y="19038"/>
                  <a:pt x="17581" y="19038"/>
                </a:cubicBezTo>
                <a:cubicBezTo>
                  <a:pt x="17599" y="19038"/>
                  <a:pt x="17665" y="18971"/>
                  <a:pt x="17734" y="18886"/>
                </a:cubicBezTo>
                <a:cubicBezTo>
                  <a:pt x="17802" y="18801"/>
                  <a:pt x="17866" y="18739"/>
                  <a:pt x="17886" y="18751"/>
                </a:cubicBezTo>
                <a:cubicBezTo>
                  <a:pt x="17906" y="18763"/>
                  <a:pt x="18000" y="18690"/>
                  <a:pt x="18089" y="18582"/>
                </a:cubicBezTo>
                <a:cubicBezTo>
                  <a:pt x="18179" y="18473"/>
                  <a:pt x="18271" y="18382"/>
                  <a:pt x="18293" y="18396"/>
                </a:cubicBezTo>
                <a:cubicBezTo>
                  <a:pt x="18315" y="18410"/>
                  <a:pt x="18354" y="18374"/>
                  <a:pt x="18378" y="18311"/>
                </a:cubicBezTo>
                <a:cubicBezTo>
                  <a:pt x="18404" y="18241"/>
                  <a:pt x="18448" y="18207"/>
                  <a:pt x="18479" y="18227"/>
                </a:cubicBezTo>
                <a:cubicBezTo>
                  <a:pt x="18508" y="18245"/>
                  <a:pt x="18512" y="18235"/>
                  <a:pt x="18496" y="18210"/>
                </a:cubicBezTo>
                <a:cubicBezTo>
                  <a:pt x="18481" y="18185"/>
                  <a:pt x="18606" y="18038"/>
                  <a:pt x="18768" y="17871"/>
                </a:cubicBezTo>
                <a:cubicBezTo>
                  <a:pt x="18929" y="17705"/>
                  <a:pt x="19086" y="17514"/>
                  <a:pt x="19124" y="17449"/>
                </a:cubicBezTo>
                <a:cubicBezTo>
                  <a:pt x="19161" y="17383"/>
                  <a:pt x="19349" y="17122"/>
                  <a:pt x="19530" y="16873"/>
                </a:cubicBezTo>
                <a:cubicBezTo>
                  <a:pt x="19712" y="16625"/>
                  <a:pt x="19871" y="16376"/>
                  <a:pt x="19903" y="16315"/>
                </a:cubicBezTo>
                <a:cubicBezTo>
                  <a:pt x="19935" y="16255"/>
                  <a:pt x="19991" y="16182"/>
                  <a:pt x="20022" y="16146"/>
                </a:cubicBezTo>
                <a:cubicBezTo>
                  <a:pt x="20138" y="16013"/>
                  <a:pt x="20719" y="14718"/>
                  <a:pt x="20887" y="14218"/>
                </a:cubicBezTo>
                <a:cubicBezTo>
                  <a:pt x="21079" y="13644"/>
                  <a:pt x="21291" y="12896"/>
                  <a:pt x="21310" y="12696"/>
                </a:cubicBezTo>
                <a:cubicBezTo>
                  <a:pt x="21350" y="12283"/>
                  <a:pt x="21383" y="12092"/>
                  <a:pt x="21463" y="12036"/>
                </a:cubicBezTo>
                <a:cubicBezTo>
                  <a:pt x="21524" y="11994"/>
                  <a:pt x="21538" y="11965"/>
                  <a:pt x="21497" y="11952"/>
                </a:cubicBezTo>
                <a:cubicBezTo>
                  <a:pt x="21451" y="11936"/>
                  <a:pt x="21435" y="11734"/>
                  <a:pt x="21446" y="10954"/>
                </a:cubicBezTo>
                <a:cubicBezTo>
                  <a:pt x="21462" y="9755"/>
                  <a:pt x="21401" y="9061"/>
                  <a:pt x="21158" y="8112"/>
                </a:cubicBezTo>
                <a:cubicBezTo>
                  <a:pt x="21108" y="7916"/>
                  <a:pt x="21077" y="7727"/>
                  <a:pt x="21090" y="7706"/>
                </a:cubicBezTo>
                <a:cubicBezTo>
                  <a:pt x="21103" y="7686"/>
                  <a:pt x="21072" y="7649"/>
                  <a:pt x="21039" y="7622"/>
                </a:cubicBezTo>
                <a:cubicBezTo>
                  <a:pt x="21006" y="7594"/>
                  <a:pt x="20970" y="7513"/>
                  <a:pt x="20954" y="7436"/>
                </a:cubicBezTo>
                <a:cubicBezTo>
                  <a:pt x="20939" y="7358"/>
                  <a:pt x="20881" y="7160"/>
                  <a:pt x="20819" y="6996"/>
                </a:cubicBezTo>
                <a:cubicBezTo>
                  <a:pt x="20756" y="6832"/>
                  <a:pt x="20705" y="6654"/>
                  <a:pt x="20717" y="6607"/>
                </a:cubicBezTo>
                <a:cubicBezTo>
                  <a:pt x="20731" y="6553"/>
                  <a:pt x="20721" y="6522"/>
                  <a:pt x="20683" y="6522"/>
                </a:cubicBezTo>
                <a:cubicBezTo>
                  <a:pt x="20631" y="6522"/>
                  <a:pt x="20453" y="6188"/>
                  <a:pt x="20429" y="6049"/>
                </a:cubicBezTo>
                <a:cubicBezTo>
                  <a:pt x="20424" y="6021"/>
                  <a:pt x="20403" y="5980"/>
                  <a:pt x="20378" y="5947"/>
                </a:cubicBezTo>
                <a:cubicBezTo>
                  <a:pt x="20353" y="5914"/>
                  <a:pt x="20272" y="5766"/>
                  <a:pt x="20192" y="5609"/>
                </a:cubicBezTo>
                <a:cubicBezTo>
                  <a:pt x="19905" y="5048"/>
                  <a:pt x="19329" y="4225"/>
                  <a:pt x="18920" y="3765"/>
                </a:cubicBezTo>
                <a:cubicBezTo>
                  <a:pt x="18475" y="3266"/>
                  <a:pt x="17387" y="2222"/>
                  <a:pt x="17276" y="2192"/>
                </a:cubicBezTo>
                <a:cubicBezTo>
                  <a:pt x="17202" y="2172"/>
                  <a:pt x="16971" y="1994"/>
                  <a:pt x="16971" y="1955"/>
                </a:cubicBezTo>
                <a:cubicBezTo>
                  <a:pt x="16971" y="1936"/>
                  <a:pt x="16940" y="1905"/>
                  <a:pt x="16903" y="1905"/>
                </a:cubicBezTo>
                <a:cubicBezTo>
                  <a:pt x="16866" y="1905"/>
                  <a:pt x="16832" y="1890"/>
                  <a:pt x="16818" y="1854"/>
                </a:cubicBezTo>
                <a:cubicBezTo>
                  <a:pt x="16804" y="1818"/>
                  <a:pt x="16770" y="1791"/>
                  <a:pt x="16750" y="1803"/>
                </a:cubicBezTo>
                <a:cubicBezTo>
                  <a:pt x="16730" y="1816"/>
                  <a:pt x="16696" y="1808"/>
                  <a:pt x="16682" y="1786"/>
                </a:cubicBezTo>
                <a:cubicBezTo>
                  <a:pt x="16669" y="1765"/>
                  <a:pt x="16494" y="1642"/>
                  <a:pt x="16276" y="1516"/>
                </a:cubicBezTo>
                <a:cubicBezTo>
                  <a:pt x="16058" y="1389"/>
                  <a:pt x="15876" y="1278"/>
                  <a:pt x="15886" y="1262"/>
                </a:cubicBezTo>
                <a:cubicBezTo>
                  <a:pt x="15896" y="1246"/>
                  <a:pt x="15877" y="1231"/>
                  <a:pt x="15835" y="1228"/>
                </a:cubicBezTo>
                <a:cubicBezTo>
                  <a:pt x="15793" y="1225"/>
                  <a:pt x="15613" y="1153"/>
                  <a:pt x="15445" y="1076"/>
                </a:cubicBezTo>
                <a:cubicBezTo>
                  <a:pt x="15277" y="999"/>
                  <a:pt x="15035" y="883"/>
                  <a:pt x="14902" y="822"/>
                </a:cubicBezTo>
                <a:cubicBezTo>
                  <a:pt x="14602" y="684"/>
                  <a:pt x="13497" y="328"/>
                  <a:pt x="13394" y="332"/>
                </a:cubicBezTo>
                <a:cubicBezTo>
                  <a:pt x="13352" y="333"/>
                  <a:pt x="13306" y="304"/>
                  <a:pt x="13292" y="281"/>
                </a:cubicBezTo>
                <a:cubicBezTo>
                  <a:pt x="13278" y="258"/>
                  <a:pt x="13248" y="249"/>
                  <a:pt x="13224" y="264"/>
                </a:cubicBezTo>
                <a:cubicBezTo>
                  <a:pt x="13201" y="279"/>
                  <a:pt x="13133" y="270"/>
                  <a:pt x="13072" y="230"/>
                </a:cubicBezTo>
                <a:cubicBezTo>
                  <a:pt x="13010" y="190"/>
                  <a:pt x="12936" y="166"/>
                  <a:pt x="12902" y="179"/>
                </a:cubicBezTo>
                <a:cubicBezTo>
                  <a:pt x="12868" y="193"/>
                  <a:pt x="12724" y="185"/>
                  <a:pt x="12597" y="163"/>
                </a:cubicBezTo>
                <a:cubicBezTo>
                  <a:pt x="12470" y="140"/>
                  <a:pt x="12314" y="107"/>
                  <a:pt x="12241" y="95"/>
                </a:cubicBezTo>
                <a:cubicBezTo>
                  <a:pt x="12168" y="82"/>
                  <a:pt x="11839" y="54"/>
                  <a:pt x="11512" y="2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37" name="IMG_0329.png" descr="IMG_0329.png"/>
          <p:cNvPicPr>
            <a:picLocks noChangeAspect="1"/>
          </p:cNvPicPr>
          <p:nvPr/>
        </p:nvPicPr>
        <p:blipFill>
          <a:blip r:embed="rId6">
            <a:extLst/>
          </a:blip>
          <a:srcRect l="8915" t="17941" r="8915" b="17941"/>
          <a:stretch>
            <a:fillRect/>
          </a:stretch>
        </p:blipFill>
        <p:spPr>
          <a:xfrm>
            <a:off x="3264886" y="2390666"/>
            <a:ext cx="2039185" cy="1597595"/>
          </a:xfrm>
          <a:prstGeom prst="rect">
            <a:avLst/>
          </a:prstGeom>
          <a:ln w="12700">
            <a:miter lim="400000"/>
          </a:ln>
        </p:spPr>
      </p:pic>
      <p:sp>
        <p:nvSpPr>
          <p:cNvPr id="3438" name="عزيزتي الطالبة…"/>
          <p:cNvSpPr txBox="1"/>
          <p:nvPr/>
        </p:nvSpPr>
        <p:spPr>
          <a:xfrm>
            <a:off x="3727346" y="2866961"/>
            <a:ext cx="1114224" cy="80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3439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65935" y="1445562"/>
            <a:ext cx="1161532" cy="1161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6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441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42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43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44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45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3447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8" t="1858" r="7770" b="5946"/>
          <a:stretch>
            <a:fillRect/>
          </a:stretch>
        </p:blipFill>
        <p:spPr>
          <a:xfrm>
            <a:off x="3117079" y="4079267"/>
            <a:ext cx="511720" cy="510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8" y="0"/>
                </a:moveTo>
                <a:cubicBezTo>
                  <a:pt x="8984" y="3"/>
                  <a:pt x="8704" y="37"/>
                  <a:pt x="7746" y="334"/>
                </a:cubicBezTo>
                <a:cubicBezTo>
                  <a:pt x="3591" y="1618"/>
                  <a:pt x="899" y="4710"/>
                  <a:pt x="150" y="9031"/>
                </a:cubicBezTo>
                <a:cubicBezTo>
                  <a:pt x="56" y="9573"/>
                  <a:pt x="3" y="10120"/>
                  <a:pt x="0" y="10670"/>
                </a:cubicBezTo>
                <a:cubicBezTo>
                  <a:pt x="-11" y="12320"/>
                  <a:pt x="380" y="13983"/>
                  <a:pt x="1166" y="15587"/>
                </a:cubicBezTo>
                <a:cubicBezTo>
                  <a:pt x="2216" y="17730"/>
                  <a:pt x="3767" y="19275"/>
                  <a:pt x="5930" y="20353"/>
                </a:cubicBezTo>
                <a:cubicBezTo>
                  <a:pt x="7154" y="20963"/>
                  <a:pt x="8117" y="21274"/>
                  <a:pt x="9412" y="21457"/>
                </a:cubicBezTo>
                <a:cubicBezTo>
                  <a:pt x="10414" y="21598"/>
                  <a:pt x="12347" y="21475"/>
                  <a:pt x="13393" y="21206"/>
                </a:cubicBezTo>
                <a:cubicBezTo>
                  <a:pt x="17166" y="20235"/>
                  <a:pt x="20058" y="17431"/>
                  <a:pt x="21122" y="13714"/>
                </a:cubicBezTo>
                <a:cubicBezTo>
                  <a:pt x="21456" y="12546"/>
                  <a:pt x="21589" y="10053"/>
                  <a:pt x="21372" y="8830"/>
                </a:cubicBezTo>
                <a:cubicBezTo>
                  <a:pt x="20623" y="4611"/>
                  <a:pt x="17659" y="1394"/>
                  <a:pt x="13443" y="217"/>
                </a:cubicBezTo>
                <a:cubicBezTo>
                  <a:pt x="12837" y="47"/>
                  <a:pt x="12219" y="-2"/>
                  <a:pt x="1072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48" name="روابط مجموعة رِفعة التعليمية…"/>
          <p:cNvSpPr txBox="1"/>
          <p:nvPr/>
        </p:nvSpPr>
        <p:spPr>
          <a:xfrm>
            <a:off x="2381372" y="1142224"/>
            <a:ext cx="41843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grpSp>
        <p:nvGrpSpPr>
          <p:cNvPr id="3456" name="تجميع"/>
          <p:cNvGrpSpPr/>
          <p:nvPr/>
        </p:nvGrpSpPr>
        <p:grpSpPr>
          <a:xfrm>
            <a:off x="2770411" y="2682478"/>
            <a:ext cx="3480979" cy="2360031"/>
            <a:chOff x="0" y="0"/>
            <a:chExt cx="3480978" cy="2360030"/>
          </a:xfrm>
        </p:grpSpPr>
        <p:sp>
          <p:nvSpPr>
            <p:cNvPr id="3449" name="@Maths0120"/>
            <p:cNvSpPr txBox="1"/>
            <p:nvPr/>
          </p:nvSpPr>
          <p:spPr>
            <a:xfrm>
              <a:off x="904648" y="696578"/>
              <a:ext cx="1868588" cy="345629"/>
            </a:xfrm>
            <a:prstGeom prst="rect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rtl="0">
                <a:defRPr b="1" sz="24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/>
              <a:r>
                <a:t>@Maths0120</a:t>
              </a:r>
            </a:p>
          </p:txBody>
        </p:sp>
        <p:sp>
          <p:nvSpPr>
            <p:cNvPr id="3450" name="Google Shape;632;p19"/>
            <p:cNvSpPr txBox="1"/>
            <p:nvPr/>
          </p:nvSpPr>
          <p:spPr>
            <a:xfrm>
              <a:off x="1037568" y="1897782"/>
              <a:ext cx="1817880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b="1" sz="1800">
                  <a:solidFill>
                    <a:srgbClr val="ECACA7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@hasnaa-2</a:t>
              </a:r>
            </a:p>
          </p:txBody>
        </p:sp>
        <p:sp>
          <p:nvSpPr>
            <p:cNvPr id="3451" name="Google Shape;1105;p42"/>
            <p:cNvSpPr/>
            <p:nvPr/>
          </p:nvSpPr>
          <p:spPr>
            <a:xfrm>
              <a:off x="575844" y="200034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3452" name="https://linktr.ee/Refa2">
              <a:hlinkClick r:id="rId4" invalidUrl="" action="" tgtFrame="" tooltip="" history="1" highlightClick="0" endSnd="0"/>
            </p:cNvPr>
            <p:cNvSpPr txBox="1"/>
            <p:nvPr/>
          </p:nvSpPr>
          <p:spPr>
            <a:xfrm>
              <a:off x="995975" y="0"/>
              <a:ext cx="1683048" cy="215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 defTabSz="457200" rtl="0">
                <a:defRPr u="sng">
                  <a:solidFill>
                    <a:srgbClr val="4285F4"/>
                  </a:solidFill>
                  <a:uFill>
                    <a:solidFill>
                      <a:srgbClr val="4285F4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https://linktr.ee/Refa2</a:t>
              </a:r>
            </a:p>
          </p:txBody>
        </p:sp>
        <p:sp>
          <p:nvSpPr>
            <p:cNvPr id="3453" name="لاتنسوني من دعواتكم الصادقة"/>
            <p:cNvSpPr txBox="1"/>
            <p:nvPr/>
          </p:nvSpPr>
          <p:spPr>
            <a:xfrm>
              <a:off x="0" y="1028845"/>
              <a:ext cx="3480979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9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لاتنسوني من دعواتكم الصادقة</a:t>
              </a:r>
            </a:p>
          </p:txBody>
        </p:sp>
        <p:sp>
          <p:nvSpPr>
            <p:cNvPr id="3454" name="https://t.me/hasna_math">
              <a:hlinkClick r:id="rId5" invalidUrl="" action="" tgtFrame="" tooltip="" history="1" highlightClick="0" endSnd="0"/>
            </p:cNvPr>
            <p:cNvSpPr txBox="1"/>
            <p:nvPr/>
          </p:nvSpPr>
          <p:spPr>
            <a:xfrm>
              <a:off x="897835" y="1547449"/>
              <a:ext cx="1647653" cy="172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rtl="0">
                <a:defRPr sz="1200"/>
              </a:lvl1pPr>
            </a:lstStyle>
            <a:p>
              <a:pPr/>
              <a:r>
                <a:t>https://t.me/hasna_math</a:t>
              </a:r>
            </a:p>
          </p:txBody>
        </p:sp>
        <p:sp>
          <p:nvSpPr>
            <p:cNvPr id="3455" name="Google Shape;1105;p42"/>
            <p:cNvSpPr/>
            <p:nvPr/>
          </p:nvSpPr>
          <p:spPr>
            <a:xfrm>
              <a:off x="457311" y="78177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pic>
        <p:nvPicPr>
          <p:cNvPr id="3457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9"/>
          <a:stretch>
            <a:fillRect/>
          </a:stretch>
        </p:blipFill>
        <p:spPr>
          <a:xfrm>
            <a:off x="4165024" y="1764333"/>
            <a:ext cx="691874" cy="892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6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367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368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371" name="Google Shape;972;p13"/>
          <p:cNvGrpSpPr/>
          <p:nvPr/>
        </p:nvGrpSpPr>
        <p:grpSpPr>
          <a:xfrm>
            <a:off x="3137184" y="2876350"/>
            <a:ext cx="297885" cy="313811"/>
            <a:chOff x="0" y="0"/>
            <a:chExt cx="297884" cy="313810"/>
          </a:xfrm>
        </p:grpSpPr>
        <p:sp>
          <p:nvSpPr>
            <p:cNvPr id="236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74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372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77" name="Google Shape;972;p13"/>
          <p:cNvGrpSpPr/>
          <p:nvPr/>
        </p:nvGrpSpPr>
        <p:grpSpPr>
          <a:xfrm>
            <a:off x="6763908" y="4062494"/>
            <a:ext cx="297886" cy="313811"/>
            <a:chOff x="0" y="0"/>
            <a:chExt cx="297884" cy="313810"/>
          </a:xfrm>
        </p:grpSpPr>
        <p:sp>
          <p:nvSpPr>
            <p:cNvPr id="2375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88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378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99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389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10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400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11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12" name="Google Shape;1765;p26"/>
          <p:cNvSpPr/>
          <p:nvPr/>
        </p:nvSpPr>
        <p:spPr>
          <a:xfrm rot="126755">
            <a:off x="2249246" y="1171157"/>
            <a:ext cx="4703898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13" name="Google Shape;1767;p26"/>
          <p:cNvSpPr/>
          <p:nvPr/>
        </p:nvSpPr>
        <p:spPr>
          <a:xfrm rot="4829594">
            <a:off x="6525763" y="1196822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14" name="Google Shape;1766;p26"/>
          <p:cNvSpPr/>
          <p:nvPr/>
        </p:nvSpPr>
        <p:spPr>
          <a:xfrm rot="21464125">
            <a:off x="2086703" y="956743"/>
            <a:ext cx="573201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15" name="Google Shape;1743;p25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algn="ctr" defTabSz="649223">
              <a:defRPr sz="2272">
                <a:solidFill>
                  <a:schemeClr val="accent4">
                    <a:satOff val="-24437"/>
                    <a:lumOff val="-14549"/>
                  </a:schemeClr>
                </a:solidFill>
              </a:defRPr>
            </a:lvl1pPr>
          </a:lstStyle>
          <a:p>
            <a:pPr/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7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418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19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22" name="Google Shape;972;p13"/>
          <p:cNvGrpSpPr/>
          <p:nvPr/>
        </p:nvGrpSpPr>
        <p:grpSpPr>
          <a:xfrm>
            <a:off x="3137184" y="2876350"/>
            <a:ext cx="297885" cy="313811"/>
            <a:chOff x="0" y="0"/>
            <a:chExt cx="297884" cy="313810"/>
          </a:xfrm>
        </p:grpSpPr>
        <p:sp>
          <p:nvSpPr>
            <p:cNvPr id="2420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25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423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28" name="Google Shape;972;p13"/>
          <p:cNvGrpSpPr/>
          <p:nvPr/>
        </p:nvGrpSpPr>
        <p:grpSpPr>
          <a:xfrm>
            <a:off x="6763908" y="4062494"/>
            <a:ext cx="297886" cy="313811"/>
            <a:chOff x="0" y="0"/>
            <a:chExt cx="297884" cy="313810"/>
          </a:xfrm>
        </p:grpSpPr>
        <p:sp>
          <p:nvSpPr>
            <p:cNvPr id="2426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39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429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50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440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61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451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62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63" name="Google Shape;1765;p26"/>
          <p:cNvSpPr/>
          <p:nvPr/>
        </p:nvSpPr>
        <p:spPr>
          <a:xfrm rot="126755">
            <a:off x="2249246" y="1171157"/>
            <a:ext cx="4703898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64" name="Google Shape;1767;p26"/>
          <p:cNvSpPr/>
          <p:nvPr/>
        </p:nvSpPr>
        <p:spPr>
          <a:xfrm rot="4829594">
            <a:off x="6525763" y="1196822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65" name="Google Shape;1766;p26"/>
          <p:cNvSpPr/>
          <p:nvPr/>
        </p:nvSpPr>
        <p:spPr>
          <a:xfrm rot="21464125">
            <a:off x="2086703" y="956743"/>
            <a:ext cx="573201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66" name="Google Shape;1742;p25"/>
          <p:cNvSpPr txBox="1"/>
          <p:nvPr>
            <p:ph type="title"/>
          </p:nvPr>
        </p:nvSpPr>
        <p:spPr>
          <a:xfrm>
            <a:off x="3234888" y="1074646"/>
            <a:ext cx="3030493" cy="821237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شريط الذكريات</a:t>
            </a:r>
          </a:p>
        </p:txBody>
      </p:sp>
      <p:pic>
        <p:nvPicPr>
          <p:cNvPr id="2467" name="IMG_0948.png" descr="IMG_0948.png"/>
          <p:cNvPicPr>
            <a:picLocks noChangeAspect="1"/>
          </p:cNvPicPr>
          <p:nvPr/>
        </p:nvPicPr>
        <p:blipFill>
          <a:blip r:embed="rId3">
            <a:extLst/>
          </a:blip>
          <a:srcRect l="14212" t="15552" r="2076" b="7943"/>
          <a:stretch>
            <a:fillRect/>
          </a:stretch>
        </p:blipFill>
        <p:spPr>
          <a:xfrm>
            <a:off x="6224967" y="1522894"/>
            <a:ext cx="1989964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68" name="IMG_0530.png" descr="IMG_053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39116" y="2926182"/>
            <a:ext cx="3140068" cy="2263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9" name="IMG_0754.jpeg" descr="IMG_0754.jpeg"/>
          <p:cNvPicPr>
            <a:picLocks noChangeAspect="1"/>
          </p:cNvPicPr>
          <p:nvPr/>
        </p:nvPicPr>
        <p:blipFill>
          <a:blip r:embed="rId5">
            <a:extLst/>
          </a:blip>
          <a:srcRect l="107" t="45" r="939" b="0"/>
          <a:stretch>
            <a:fillRect/>
          </a:stretch>
        </p:blipFill>
        <p:spPr>
          <a:xfrm>
            <a:off x="5936528" y="3999497"/>
            <a:ext cx="649405" cy="859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600" fill="norm" stroke="1" extrusionOk="0">
                <a:moveTo>
                  <a:pt x="12537" y="0"/>
                </a:moveTo>
                <a:lnTo>
                  <a:pt x="12327" y="140"/>
                </a:lnTo>
                <a:cubicBezTo>
                  <a:pt x="12216" y="218"/>
                  <a:pt x="12129" y="350"/>
                  <a:pt x="12129" y="429"/>
                </a:cubicBezTo>
                <a:cubicBezTo>
                  <a:pt x="12129" y="548"/>
                  <a:pt x="12159" y="571"/>
                  <a:pt x="12314" y="548"/>
                </a:cubicBezTo>
                <a:cubicBezTo>
                  <a:pt x="12525" y="518"/>
                  <a:pt x="12930" y="658"/>
                  <a:pt x="13499" y="967"/>
                </a:cubicBezTo>
                <a:cubicBezTo>
                  <a:pt x="13865" y="1166"/>
                  <a:pt x="14093" y="1205"/>
                  <a:pt x="13973" y="1047"/>
                </a:cubicBezTo>
                <a:cubicBezTo>
                  <a:pt x="13764" y="771"/>
                  <a:pt x="13095" y="223"/>
                  <a:pt x="12840" y="120"/>
                </a:cubicBezTo>
                <a:lnTo>
                  <a:pt x="12537" y="0"/>
                </a:lnTo>
                <a:close/>
                <a:moveTo>
                  <a:pt x="8257" y="469"/>
                </a:moveTo>
                <a:cubicBezTo>
                  <a:pt x="8003" y="469"/>
                  <a:pt x="7654" y="780"/>
                  <a:pt x="7507" y="1137"/>
                </a:cubicBezTo>
                <a:cubicBezTo>
                  <a:pt x="7314" y="1606"/>
                  <a:pt x="7087" y="2468"/>
                  <a:pt x="7138" y="2533"/>
                </a:cubicBezTo>
                <a:cubicBezTo>
                  <a:pt x="7183" y="2590"/>
                  <a:pt x="7226" y="2524"/>
                  <a:pt x="7599" y="1825"/>
                </a:cubicBezTo>
                <a:cubicBezTo>
                  <a:pt x="7840" y="1373"/>
                  <a:pt x="8353" y="888"/>
                  <a:pt x="8587" y="888"/>
                </a:cubicBezTo>
                <a:cubicBezTo>
                  <a:pt x="8670" y="888"/>
                  <a:pt x="8731" y="847"/>
                  <a:pt x="8731" y="798"/>
                </a:cubicBezTo>
                <a:cubicBezTo>
                  <a:pt x="8731" y="667"/>
                  <a:pt x="8448" y="469"/>
                  <a:pt x="8257" y="469"/>
                </a:cubicBezTo>
                <a:close/>
                <a:moveTo>
                  <a:pt x="15132" y="1157"/>
                </a:moveTo>
                <a:lnTo>
                  <a:pt x="14855" y="1546"/>
                </a:lnTo>
                <a:cubicBezTo>
                  <a:pt x="14538" y="2006"/>
                  <a:pt x="14010" y="2484"/>
                  <a:pt x="13881" y="2423"/>
                </a:cubicBezTo>
                <a:cubicBezTo>
                  <a:pt x="13831" y="2400"/>
                  <a:pt x="13817" y="2342"/>
                  <a:pt x="13841" y="2294"/>
                </a:cubicBezTo>
                <a:cubicBezTo>
                  <a:pt x="13897" y="2182"/>
                  <a:pt x="13711" y="1440"/>
                  <a:pt x="13617" y="1396"/>
                </a:cubicBezTo>
                <a:cubicBezTo>
                  <a:pt x="13579" y="1378"/>
                  <a:pt x="13551" y="1477"/>
                  <a:pt x="13551" y="1625"/>
                </a:cubicBezTo>
                <a:cubicBezTo>
                  <a:pt x="13551" y="1966"/>
                  <a:pt x="13408" y="2455"/>
                  <a:pt x="13275" y="2593"/>
                </a:cubicBezTo>
                <a:cubicBezTo>
                  <a:pt x="13178" y="2693"/>
                  <a:pt x="13135" y="2697"/>
                  <a:pt x="12458" y="2603"/>
                </a:cubicBezTo>
                <a:cubicBezTo>
                  <a:pt x="12066" y="2548"/>
                  <a:pt x="11507" y="2503"/>
                  <a:pt x="11207" y="2503"/>
                </a:cubicBezTo>
                <a:cubicBezTo>
                  <a:pt x="10900" y="2503"/>
                  <a:pt x="10627" y="2472"/>
                  <a:pt x="10575" y="2433"/>
                </a:cubicBezTo>
                <a:cubicBezTo>
                  <a:pt x="10506" y="2381"/>
                  <a:pt x="10452" y="2388"/>
                  <a:pt x="10364" y="2443"/>
                </a:cubicBezTo>
                <a:cubicBezTo>
                  <a:pt x="10298" y="2485"/>
                  <a:pt x="10083" y="2504"/>
                  <a:pt x="9864" y="2493"/>
                </a:cubicBezTo>
                <a:cubicBezTo>
                  <a:pt x="9493" y="2475"/>
                  <a:pt x="9486" y="2468"/>
                  <a:pt x="9456" y="2264"/>
                </a:cubicBezTo>
                <a:lnTo>
                  <a:pt x="9416" y="2054"/>
                </a:lnTo>
                <a:lnTo>
                  <a:pt x="9324" y="2294"/>
                </a:lnTo>
                <a:cubicBezTo>
                  <a:pt x="9231" y="2531"/>
                  <a:pt x="9232" y="2537"/>
                  <a:pt x="8705" y="2603"/>
                </a:cubicBezTo>
                <a:lnTo>
                  <a:pt x="8178" y="2663"/>
                </a:lnTo>
                <a:lnTo>
                  <a:pt x="8060" y="2493"/>
                </a:lnTo>
                <a:cubicBezTo>
                  <a:pt x="7908" y="2271"/>
                  <a:pt x="7845" y="2275"/>
                  <a:pt x="7875" y="2513"/>
                </a:cubicBezTo>
                <a:cubicBezTo>
                  <a:pt x="7899" y="2697"/>
                  <a:pt x="7884" y="2711"/>
                  <a:pt x="7546" y="2772"/>
                </a:cubicBezTo>
                <a:cubicBezTo>
                  <a:pt x="7351" y="2808"/>
                  <a:pt x="7102" y="2873"/>
                  <a:pt x="6980" y="2912"/>
                </a:cubicBezTo>
                <a:cubicBezTo>
                  <a:pt x="6858" y="2951"/>
                  <a:pt x="6718" y="2982"/>
                  <a:pt x="6677" y="2982"/>
                </a:cubicBezTo>
                <a:cubicBezTo>
                  <a:pt x="6636" y="2982"/>
                  <a:pt x="6542" y="3010"/>
                  <a:pt x="6466" y="3042"/>
                </a:cubicBezTo>
                <a:cubicBezTo>
                  <a:pt x="6391" y="3073"/>
                  <a:pt x="6066" y="3191"/>
                  <a:pt x="5742" y="3311"/>
                </a:cubicBezTo>
                <a:cubicBezTo>
                  <a:pt x="5418" y="3430"/>
                  <a:pt x="4850" y="3678"/>
                  <a:pt x="4491" y="3859"/>
                </a:cubicBezTo>
                <a:cubicBezTo>
                  <a:pt x="2509" y="4860"/>
                  <a:pt x="868" y="6630"/>
                  <a:pt x="290" y="8367"/>
                </a:cubicBezTo>
                <a:cubicBezTo>
                  <a:pt x="207" y="8616"/>
                  <a:pt x="96" y="8868"/>
                  <a:pt x="53" y="8925"/>
                </a:cubicBezTo>
                <a:cubicBezTo>
                  <a:pt x="30" y="8956"/>
                  <a:pt x="13" y="9497"/>
                  <a:pt x="0" y="10401"/>
                </a:cubicBezTo>
                <a:cubicBezTo>
                  <a:pt x="12" y="11281"/>
                  <a:pt x="35" y="11859"/>
                  <a:pt x="53" y="11867"/>
                </a:cubicBezTo>
                <a:cubicBezTo>
                  <a:pt x="91" y="11885"/>
                  <a:pt x="141" y="12002"/>
                  <a:pt x="171" y="12126"/>
                </a:cubicBezTo>
                <a:cubicBezTo>
                  <a:pt x="477" y="13395"/>
                  <a:pt x="1364" y="14742"/>
                  <a:pt x="2568" y="15776"/>
                </a:cubicBezTo>
                <a:cubicBezTo>
                  <a:pt x="2960" y="16112"/>
                  <a:pt x="3956" y="16794"/>
                  <a:pt x="4306" y="16963"/>
                </a:cubicBezTo>
                <a:cubicBezTo>
                  <a:pt x="4377" y="16997"/>
                  <a:pt x="4634" y="17124"/>
                  <a:pt x="4873" y="17242"/>
                </a:cubicBezTo>
                <a:cubicBezTo>
                  <a:pt x="5499" y="17552"/>
                  <a:pt x="6319" y="17855"/>
                  <a:pt x="7006" y="18030"/>
                </a:cubicBezTo>
                <a:cubicBezTo>
                  <a:pt x="9122" y="18569"/>
                  <a:pt x="11638" y="18567"/>
                  <a:pt x="13881" y="18030"/>
                </a:cubicBezTo>
                <a:cubicBezTo>
                  <a:pt x="14222" y="17948"/>
                  <a:pt x="14536" y="17900"/>
                  <a:pt x="14579" y="17920"/>
                </a:cubicBezTo>
                <a:cubicBezTo>
                  <a:pt x="14621" y="17940"/>
                  <a:pt x="14658" y="18036"/>
                  <a:pt x="14658" y="18130"/>
                </a:cubicBezTo>
                <a:cubicBezTo>
                  <a:pt x="14658" y="18224"/>
                  <a:pt x="14767" y="18469"/>
                  <a:pt x="14908" y="18678"/>
                </a:cubicBezTo>
                <a:cubicBezTo>
                  <a:pt x="15106" y="18971"/>
                  <a:pt x="15241" y="19080"/>
                  <a:pt x="15474" y="19167"/>
                </a:cubicBezTo>
                <a:cubicBezTo>
                  <a:pt x="15688" y="19246"/>
                  <a:pt x="15754" y="19307"/>
                  <a:pt x="15724" y="19376"/>
                </a:cubicBezTo>
                <a:cubicBezTo>
                  <a:pt x="15701" y="19430"/>
                  <a:pt x="15614" y="19624"/>
                  <a:pt x="15527" y="19805"/>
                </a:cubicBezTo>
                <a:cubicBezTo>
                  <a:pt x="15281" y="20314"/>
                  <a:pt x="15333" y="21254"/>
                  <a:pt x="15619" y="21520"/>
                </a:cubicBezTo>
                <a:cubicBezTo>
                  <a:pt x="15681" y="21578"/>
                  <a:pt x="16400" y="21600"/>
                  <a:pt x="18727" y="21600"/>
                </a:cubicBezTo>
                <a:lnTo>
                  <a:pt x="18885" y="21600"/>
                </a:lnTo>
                <a:lnTo>
                  <a:pt x="19162" y="21371"/>
                </a:lnTo>
                <a:cubicBezTo>
                  <a:pt x="19863" y="20808"/>
                  <a:pt x="20714" y="19793"/>
                  <a:pt x="21084" y="19077"/>
                </a:cubicBezTo>
                <a:cubicBezTo>
                  <a:pt x="21193" y="18868"/>
                  <a:pt x="21320" y="18653"/>
                  <a:pt x="21361" y="18598"/>
                </a:cubicBezTo>
                <a:cubicBezTo>
                  <a:pt x="21508" y="18399"/>
                  <a:pt x="21600" y="17535"/>
                  <a:pt x="21519" y="17102"/>
                </a:cubicBezTo>
                <a:cubicBezTo>
                  <a:pt x="21378" y="16349"/>
                  <a:pt x="20804" y="15935"/>
                  <a:pt x="19741" y="15826"/>
                </a:cubicBezTo>
                <a:cubicBezTo>
                  <a:pt x="18738" y="15723"/>
                  <a:pt x="18581" y="15609"/>
                  <a:pt x="18938" y="15248"/>
                </a:cubicBezTo>
                <a:cubicBezTo>
                  <a:pt x="19921" y="14252"/>
                  <a:pt x="20616" y="13041"/>
                  <a:pt x="20861" y="11897"/>
                </a:cubicBezTo>
                <a:cubicBezTo>
                  <a:pt x="20991" y="11288"/>
                  <a:pt x="20993" y="9876"/>
                  <a:pt x="20874" y="9224"/>
                </a:cubicBezTo>
                <a:cubicBezTo>
                  <a:pt x="20500" y="7176"/>
                  <a:pt x="19076" y="5386"/>
                  <a:pt x="16739" y="4049"/>
                </a:cubicBezTo>
                <a:cubicBezTo>
                  <a:pt x="16342" y="3822"/>
                  <a:pt x="15916" y="3534"/>
                  <a:pt x="15803" y="3411"/>
                </a:cubicBezTo>
                <a:cubicBezTo>
                  <a:pt x="15691" y="3287"/>
                  <a:pt x="15462" y="3079"/>
                  <a:pt x="15290" y="2952"/>
                </a:cubicBezTo>
                <a:lnTo>
                  <a:pt x="14974" y="2722"/>
                </a:lnTo>
                <a:lnTo>
                  <a:pt x="15237" y="2483"/>
                </a:lnTo>
                <a:cubicBezTo>
                  <a:pt x="15499" y="2239"/>
                  <a:pt x="15793" y="1797"/>
                  <a:pt x="15724" y="1745"/>
                </a:cubicBezTo>
                <a:cubicBezTo>
                  <a:pt x="15705" y="1730"/>
                  <a:pt x="15497" y="1864"/>
                  <a:pt x="15264" y="2054"/>
                </a:cubicBezTo>
                <a:cubicBezTo>
                  <a:pt x="14758" y="2466"/>
                  <a:pt x="14563" y="2457"/>
                  <a:pt x="14842" y="2034"/>
                </a:cubicBezTo>
                <a:cubicBezTo>
                  <a:pt x="14945" y="1879"/>
                  <a:pt x="15054" y="1621"/>
                  <a:pt x="15079" y="1456"/>
                </a:cubicBezTo>
                <a:lnTo>
                  <a:pt x="15132" y="1157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72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75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47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78" name="Google Shape;972;p13"/>
          <p:cNvGrpSpPr/>
          <p:nvPr/>
        </p:nvGrpSpPr>
        <p:grpSpPr>
          <a:xfrm>
            <a:off x="7487283" y="2631232"/>
            <a:ext cx="304827" cy="321125"/>
            <a:chOff x="0" y="0"/>
            <a:chExt cx="304826" cy="321123"/>
          </a:xfrm>
        </p:grpSpPr>
        <p:sp>
          <p:nvSpPr>
            <p:cNvPr id="2476" name="Google Shape;973;p13"/>
            <p:cNvSpPr/>
            <p:nvPr/>
          </p:nvSpPr>
          <p:spPr>
            <a:xfrm>
              <a:off x="-1" y="0"/>
              <a:ext cx="304828" cy="321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974;p13"/>
            <p:cNvSpPr/>
            <p:nvPr/>
          </p:nvSpPr>
          <p:spPr>
            <a:xfrm>
              <a:off x="119634" y="119677"/>
              <a:ext cx="72604" cy="750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81" name="Google Shape;972;p13"/>
          <p:cNvGrpSpPr/>
          <p:nvPr/>
        </p:nvGrpSpPr>
        <p:grpSpPr>
          <a:xfrm>
            <a:off x="3882708" y="2907710"/>
            <a:ext cx="238348" cy="251091"/>
            <a:chOff x="0" y="0"/>
            <a:chExt cx="238347" cy="251090"/>
          </a:xfrm>
        </p:grpSpPr>
        <p:sp>
          <p:nvSpPr>
            <p:cNvPr id="2479" name="Google Shape;973;p13"/>
            <p:cNvSpPr/>
            <p:nvPr/>
          </p:nvSpPr>
          <p:spPr>
            <a:xfrm>
              <a:off x="-1" y="0"/>
              <a:ext cx="238349" cy="251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974;p13"/>
            <p:cNvSpPr/>
            <p:nvPr/>
          </p:nvSpPr>
          <p:spPr>
            <a:xfrm>
              <a:off x="93543" y="93576"/>
              <a:ext cx="56770" cy="5867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92" name="Google Shape;975;p13"/>
          <p:cNvGrpSpPr/>
          <p:nvPr/>
        </p:nvGrpSpPr>
        <p:grpSpPr>
          <a:xfrm>
            <a:off x="6046814" y="4016478"/>
            <a:ext cx="286700" cy="276835"/>
            <a:chOff x="24" y="24"/>
            <a:chExt cx="286699" cy="276834"/>
          </a:xfrm>
        </p:grpSpPr>
        <p:sp>
          <p:nvSpPr>
            <p:cNvPr id="2482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03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493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14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504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8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0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1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2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3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15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6" name="Google Shape;4238;p45"/>
          <p:cNvSpPr/>
          <p:nvPr/>
        </p:nvSpPr>
        <p:spPr>
          <a:xfrm rot="599">
            <a:off x="2018918" y="983225"/>
            <a:ext cx="5341401" cy="654639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17" name="Google Shape;4324;p45"/>
          <p:cNvSpPr/>
          <p:nvPr/>
        </p:nvSpPr>
        <p:spPr>
          <a:xfrm rot="2153969">
            <a:off x="4303710" y="729912"/>
            <a:ext cx="971436" cy="55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18" name="Google Shape;1742;p25"/>
          <p:cNvSpPr txBox="1"/>
          <p:nvPr>
            <p:ph type="title"/>
          </p:nvPr>
        </p:nvSpPr>
        <p:spPr>
          <a:xfrm>
            <a:off x="2503236" y="982760"/>
            <a:ext cx="4384749" cy="747640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اختار بطاقة  </a:t>
            </a:r>
          </a:p>
        </p:txBody>
      </p:sp>
      <p:pic>
        <p:nvPicPr>
          <p:cNvPr id="2519" name="IMG_2031.jpeg" descr="IMG_2031.jpeg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79759" r="75816" b="0"/>
          <a:stretch>
            <a:fillRect/>
          </a:stretch>
        </p:blipFill>
        <p:spPr>
          <a:xfrm>
            <a:off x="2502915" y="3442562"/>
            <a:ext cx="1478398" cy="104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0" name="IMG_2031.jpeg" descr="IMG_2031.jpeg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58266" r="74987" b="20210"/>
          <a:stretch>
            <a:fillRect/>
          </a:stretch>
        </p:blipFill>
        <p:spPr>
          <a:xfrm>
            <a:off x="4339116" y="2595877"/>
            <a:ext cx="1529107" cy="1106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1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50399" t="58940" r="25465" b="20366"/>
          <a:stretch>
            <a:fillRect/>
          </a:stretch>
        </p:blipFill>
        <p:spPr>
          <a:xfrm>
            <a:off x="6013859" y="1762408"/>
            <a:ext cx="1475414" cy="1064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2" name="Picture 8" descr="Picture 8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1963" y="1036404"/>
            <a:ext cx="595793" cy="5818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5" name="تجميع">
            <a:hlinkClick r:id="rId7" invalidUrl="" action="ppaction://hlinksldjump" tgtFrame="" tooltip="" history="1" highlightClick="0" endSnd="0"/>
          </p:cNvPr>
          <p:cNvGrpSpPr/>
          <p:nvPr/>
        </p:nvGrpSpPr>
        <p:grpSpPr>
          <a:xfrm>
            <a:off x="1011856" y="4422752"/>
            <a:ext cx="935050" cy="363371"/>
            <a:chOff x="0" y="0"/>
            <a:chExt cx="935048" cy="363369"/>
          </a:xfrm>
        </p:grpSpPr>
        <p:grpSp>
          <p:nvGrpSpPr>
            <p:cNvPr id="2533" name="Google Shape;975;p13"/>
            <p:cNvGrpSpPr/>
            <p:nvPr/>
          </p:nvGrpSpPr>
          <p:grpSpPr>
            <a:xfrm>
              <a:off x="708606" y="36659"/>
              <a:ext cx="226443" cy="218652"/>
              <a:chOff x="19" y="19"/>
              <a:chExt cx="226442" cy="218650"/>
            </a:xfrm>
          </p:grpSpPr>
          <p:sp>
            <p:nvSpPr>
              <p:cNvPr id="2523" name="Google Shape;976;p13"/>
              <p:cNvSpPr/>
              <p:nvPr/>
            </p:nvSpPr>
            <p:spPr>
              <a:xfrm>
                <a:off x="33614" y="23880"/>
                <a:ext cx="159739" cy="155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147" y="8031"/>
                      <a:pt x="7375" y="14377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4" name="Google Shape;977;p13"/>
              <p:cNvSpPr/>
              <p:nvPr/>
            </p:nvSpPr>
            <p:spPr>
              <a:xfrm>
                <a:off x="46769" y="23880"/>
                <a:ext cx="148527" cy="163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5" y="4694"/>
                      <a:pt x="8924" y="8744"/>
                      <a:pt x="13386" y="13051"/>
                    </a:cubicBezTo>
                    <a:cubicBezTo>
                      <a:pt x="17138" y="16650"/>
                      <a:pt x="17777" y="17937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5" name="Google Shape;978;p13"/>
              <p:cNvSpPr/>
              <p:nvPr/>
            </p:nvSpPr>
            <p:spPr>
              <a:xfrm>
                <a:off x="116404" y="19"/>
                <a:ext cx="9871" cy="218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062" h="21600" fill="norm" stroke="1" extrusionOk="0">
                    <a:moveTo>
                      <a:pt x="7606" y="0"/>
                    </a:moveTo>
                    <a:cubicBezTo>
                      <a:pt x="3803" y="4810"/>
                      <a:pt x="21600" y="9620"/>
                      <a:pt x="7606" y="14337"/>
                    </a:cubicBezTo>
                    <a:cubicBezTo>
                      <a:pt x="1268" y="16886"/>
                      <a:pt x="0" y="19099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6" name="Google Shape;979;p13"/>
              <p:cNvSpPr/>
              <p:nvPr/>
            </p:nvSpPr>
            <p:spPr>
              <a:xfrm>
                <a:off x="19" y="95150"/>
                <a:ext cx="221566" cy="9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65" fill="norm" stroke="1" extrusionOk="0">
                    <a:moveTo>
                      <a:pt x="21600" y="19065"/>
                    </a:moveTo>
                    <a:cubicBezTo>
                      <a:pt x="14195" y="-2535"/>
                      <a:pt x="7359" y="7657"/>
                      <a:pt x="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7" name="Google Shape;980;p13"/>
              <p:cNvSpPr/>
              <p:nvPr/>
            </p:nvSpPr>
            <p:spPr>
              <a:xfrm>
                <a:off x="75001" y="4896"/>
                <a:ext cx="81337" cy="207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185" y="6879"/>
                      <a:pt x="14618" y="14214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8" name="Google Shape;981;p13"/>
              <p:cNvSpPr/>
              <p:nvPr/>
            </p:nvSpPr>
            <p:spPr>
              <a:xfrm>
                <a:off x="18031" y="66743"/>
                <a:ext cx="208431" cy="73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4492" y="18290"/>
                      <a:pt x="8781" y="12527"/>
                      <a:pt x="13121" y="7918"/>
                    </a:cubicBezTo>
                    <a:cubicBezTo>
                      <a:pt x="16806" y="4028"/>
                      <a:pt x="17915" y="3884"/>
                      <a:pt x="2160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9" name="Google Shape;982;p13"/>
              <p:cNvSpPr/>
              <p:nvPr/>
            </p:nvSpPr>
            <p:spPr>
              <a:xfrm>
                <a:off x="25337" y="61380"/>
                <a:ext cx="200154" cy="87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783" y="4918"/>
                      <a:pt x="9881" y="8040"/>
                      <a:pt x="14399" y="13920"/>
                    </a:cubicBezTo>
                    <a:cubicBezTo>
                      <a:pt x="16869" y="16922"/>
                      <a:pt x="19077" y="19201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0" name="Google Shape;983;p13"/>
              <p:cNvSpPr/>
              <p:nvPr/>
            </p:nvSpPr>
            <p:spPr>
              <a:xfrm>
                <a:off x="66238" y="9754"/>
                <a:ext cx="93500" cy="201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941" y="7166"/>
                      <a:pt x="7424" y="14278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1" name="Google Shape;984;p13"/>
              <p:cNvSpPr/>
              <p:nvPr/>
            </p:nvSpPr>
            <p:spPr>
              <a:xfrm>
                <a:off x="71189" y="57018"/>
                <a:ext cx="91886" cy="914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32" h="19136" fill="norm" stroke="1" extrusionOk="0">
                    <a:moveTo>
                      <a:pt x="18538" y="6210"/>
                    </a:moveTo>
                    <a:cubicBezTo>
                      <a:pt x="20367" y="11202"/>
                      <a:pt x="17830" y="16707"/>
                      <a:pt x="12862" y="18540"/>
                    </a:cubicBezTo>
                    <a:cubicBezTo>
                      <a:pt x="7995" y="20374"/>
                      <a:pt x="2521" y="17825"/>
                      <a:pt x="592" y="12934"/>
                    </a:cubicBezTo>
                    <a:cubicBezTo>
                      <a:pt x="-1233" y="7942"/>
                      <a:pt x="1304" y="2441"/>
                      <a:pt x="6272" y="608"/>
                    </a:cubicBezTo>
                    <a:cubicBezTo>
                      <a:pt x="11139" y="-1226"/>
                      <a:pt x="16613" y="1217"/>
                      <a:pt x="18538" y="621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2" name="Google Shape;985;p13"/>
              <p:cNvSpPr/>
              <p:nvPr/>
            </p:nvSpPr>
            <p:spPr>
              <a:xfrm>
                <a:off x="92365" y="78011"/>
                <a:ext cx="49479" cy="49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5" h="19179" fill="norm" stroke="1" extrusionOk="0">
                    <a:moveTo>
                      <a:pt x="18477" y="6222"/>
                    </a:moveTo>
                    <a:cubicBezTo>
                      <a:pt x="20351" y="11152"/>
                      <a:pt x="17728" y="16837"/>
                      <a:pt x="12841" y="18538"/>
                    </a:cubicBezTo>
                    <a:cubicBezTo>
                      <a:pt x="7955" y="20436"/>
                      <a:pt x="2513" y="17971"/>
                      <a:pt x="632" y="13042"/>
                    </a:cubicBezTo>
                    <a:cubicBezTo>
                      <a:pt x="-1249" y="7931"/>
                      <a:pt x="1194" y="2435"/>
                      <a:pt x="6268" y="537"/>
                    </a:cubicBezTo>
                    <a:cubicBezTo>
                      <a:pt x="11147" y="-1164"/>
                      <a:pt x="16596" y="1293"/>
                      <a:pt x="18477" y="622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34" name="النهاية"/>
            <p:cNvSpPr txBox="1"/>
            <p:nvPr/>
          </p:nvSpPr>
          <p:spPr>
            <a:xfrm>
              <a:off x="0" y="0"/>
              <a:ext cx="750979" cy="363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chemeClr val="accent6">
                      <a:satOff val="-19776"/>
                      <a:lumOff val="-12627"/>
                    </a:schemeClr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النهاية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7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8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41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53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44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542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47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545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58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548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69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559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80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570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2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4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5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6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81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582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50399" t="58940" r="25465" b="20366"/>
          <a:stretch>
            <a:fillRect/>
          </a:stretch>
        </p:blipFill>
        <p:spPr>
          <a:xfrm>
            <a:off x="1461521" y="665979"/>
            <a:ext cx="1475413" cy="1064350"/>
          </a:xfrm>
          <a:prstGeom prst="rect">
            <a:avLst/>
          </a:prstGeom>
          <a:ln w="12700">
            <a:miter lim="400000"/>
          </a:ln>
        </p:spPr>
      </p:pic>
      <p:sp>
        <p:nvSpPr>
          <p:cNvPr id="2583" name="Google Shape;4238;p45"/>
          <p:cNvSpPr/>
          <p:nvPr/>
        </p:nvSpPr>
        <p:spPr>
          <a:xfrm rot="599">
            <a:off x="3145467" y="1573585"/>
            <a:ext cx="3441301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84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587" name="Google Shape;4325;p45"/>
          <p:cNvGrpSpPr/>
          <p:nvPr/>
        </p:nvGrpSpPr>
        <p:grpSpPr>
          <a:xfrm>
            <a:off x="3145480" y="3068361"/>
            <a:ext cx="1605901" cy="456601"/>
            <a:chOff x="0" y="80311"/>
            <a:chExt cx="1605900" cy="456599"/>
          </a:xfrm>
        </p:grpSpPr>
        <p:sp>
          <p:nvSpPr>
            <p:cNvPr id="2585" name="مستطيل"/>
            <p:cNvSpPr/>
            <p:nvPr/>
          </p:nvSpPr>
          <p:spPr>
            <a:xfrm>
              <a:off x="0" y="80311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586" name="٢٫٤٠"/>
            <p:cNvSpPr/>
            <p:nvPr/>
          </p:nvSpPr>
          <p:spPr>
            <a:xfrm>
              <a:off x="0" y="308611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8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٢٫٤٠</a:t>
              </a:r>
            </a:p>
          </p:txBody>
        </p:sp>
      </p:grpSp>
      <p:grpSp>
        <p:nvGrpSpPr>
          <p:cNvPr id="2590" name="Google Shape;4327;p45"/>
          <p:cNvGrpSpPr/>
          <p:nvPr/>
        </p:nvGrpSpPr>
        <p:grpSpPr>
          <a:xfrm>
            <a:off x="4980854" y="3068361"/>
            <a:ext cx="1605901" cy="456601"/>
            <a:chOff x="0" y="51144"/>
            <a:chExt cx="1605900" cy="456599"/>
          </a:xfrm>
        </p:grpSpPr>
        <p:sp>
          <p:nvSpPr>
            <p:cNvPr id="2588" name="مستطيل"/>
            <p:cNvSpPr/>
            <p:nvPr/>
          </p:nvSpPr>
          <p:spPr>
            <a:xfrm>
              <a:off x="0" y="51144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589" name="٢٤٠"/>
            <p:cNvSpPr/>
            <p:nvPr/>
          </p:nvSpPr>
          <p:spPr>
            <a:xfrm>
              <a:off x="0" y="279444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5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٢٤٠</a:t>
              </a:r>
            </a:p>
          </p:txBody>
        </p:sp>
      </p:grpSp>
      <p:sp>
        <p:nvSpPr>
          <p:cNvPr id="2591" name="Google Shape;196;p31"/>
          <p:cNvSpPr/>
          <p:nvPr/>
        </p:nvSpPr>
        <p:spPr>
          <a:xfrm>
            <a:off x="5710216" y="625223"/>
            <a:ext cx="885711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2" name="أجيب على التالي :"/>
          <p:cNvSpPr txBox="1"/>
          <p:nvPr/>
        </p:nvSpPr>
        <p:spPr>
          <a:xfrm>
            <a:off x="3926084" y="965044"/>
            <a:ext cx="1905931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أجيب على التالي :  </a:t>
            </a:r>
          </a:p>
        </p:txBody>
      </p:sp>
      <p:grpSp>
        <p:nvGrpSpPr>
          <p:cNvPr id="2600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593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599" name="Google Shape;4240;p45"/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594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95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96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97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98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2601" name="IMG_2762.png" descr="IMG_2762.png"/>
          <p:cNvPicPr>
            <a:picLocks noChangeAspect="1"/>
          </p:cNvPicPr>
          <p:nvPr/>
        </p:nvPicPr>
        <p:blipFill>
          <a:blip r:embed="rId4">
            <a:extLst/>
          </a:blip>
          <a:srcRect l="62260" t="43342" r="14164" b="52704"/>
          <a:stretch>
            <a:fillRect/>
          </a:stretch>
        </p:blipFill>
        <p:spPr>
          <a:xfrm>
            <a:off x="3379022" y="2127604"/>
            <a:ext cx="3156579" cy="396992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3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4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607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605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10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608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13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61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24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614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35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625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8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46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636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7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8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0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1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3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47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8" name="Google Shape;4238;p45"/>
          <p:cNvSpPr/>
          <p:nvPr/>
        </p:nvSpPr>
        <p:spPr>
          <a:xfrm rot="599">
            <a:off x="3145467" y="1573585"/>
            <a:ext cx="3441301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49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652" name="Google Shape;4325;p45"/>
          <p:cNvGrpSpPr/>
          <p:nvPr/>
        </p:nvGrpSpPr>
        <p:grpSpPr>
          <a:xfrm>
            <a:off x="3145480" y="3068361"/>
            <a:ext cx="1605901" cy="456601"/>
            <a:chOff x="0" y="46517"/>
            <a:chExt cx="1605900" cy="456599"/>
          </a:xfrm>
        </p:grpSpPr>
        <p:sp>
          <p:nvSpPr>
            <p:cNvPr id="2650" name="مستطيل"/>
            <p:cNvSpPr/>
            <p:nvPr/>
          </p:nvSpPr>
          <p:spPr>
            <a:xfrm>
              <a:off x="0" y="46517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651" name="٦٠"/>
            <p:cNvSpPr/>
            <p:nvPr/>
          </p:nvSpPr>
          <p:spPr>
            <a:xfrm>
              <a:off x="0" y="274817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3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٦٠</a:t>
              </a:r>
            </a:p>
          </p:txBody>
        </p:sp>
      </p:grpSp>
      <p:grpSp>
        <p:nvGrpSpPr>
          <p:cNvPr id="2655" name="Google Shape;4327;p45"/>
          <p:cNvGrpSpPr/>
          <p:nvPr/>
        </p:nvGrpSpPr>
        <p:grpSpPr>
          <a:xfrm>
            <a:off x="4980854" y="3068361"/>
            <a:ext cx="1605901" cy="456601"/>
            <a:chOff x="0" y="74822"/>
            <a:chExt cx="1605900" cy="456599"/>
          </a:xfrm>
        </p:grpSpPr>
        <p:sp>
          <p:nvSpPr>
            <p:cNvPr id="2653" name="مستطيل"/>
            <p:cNvSpPr/>
            <p:nvPr/>
          </p:nvSpPr>
          <p:spPr>
            <a:xfrm>
              <a:off x="0" y="74822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654" name="٤٠"/>
            <p:cNvSpPr/>
            <p:nvPr/>
          </p:nvSpPr>
          <p:spPr>
            <a:xfrm>
              <a:off x="0" y="303122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7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٤٠</a:t>
              </a:r>
            </a:p>
          </p:txBody>
        </p:sp>
      </p:grpSp>
      <p:pic>
        <p:nvPicPr>
          <p:cNvPr id="2656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0" t="58266" r="74987" b="20210"/>
          <a:stretch>
            <a:fillRect/>
          </a:stretch>
        </p:blipFill>
        <p:spPr>
          <a:xfrm>
            <a:off x="1434731" y="678534"/>
            <a:ext cx="1529108" cy="1106997"/>
          </a:xfrm>
          <a:prstGeom prst="rect">
            <a:avLst/>
          </a:prstGeom>
          <a:ln w="12700">
            <a:miter lim="400000"/>
          </a:ln>
        </p:spPr>
      </p:pic>
      <p:sp>
        <p:nvSpPr>
          <p:cNvPr id="2657" name="احسب ذهنيا ."/>
          <p:cNvSpPr txBox="1"/>
          <p:nvPr/>
        </p:nvSpPr>
        <p:spPr>
          <a:xfrm>
            <a:off x="4276243" y="1750853"/>
            <a:ext cx="1325390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/>
            </a:lvl1pPr>
          </a:lstStyle>
          <a:p>
            <a:pPr rtl="0">
              <a:defRPr/>
            </a:pPr>
            <a:r>
              <a:t>احسب ذهنيا . </a:t>
            </a:r>
          </a:p>
        </p:txBody>
      </p:sp>
      <p:sp>
        <p:nvSpPr>
          <p:cNvPr id="2658" name="Google Shape;196;p31"/>
          <p:cNvSpPr/>
          <p:nvPr/>
        </p:nvSpPr>
        <p:spPr>
          <a:xfrm>
            <a:off x="5972099" y="653232"/>
            <a:ext cx="885710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9" name="ارسل السؤال لغيرك"/>
          <p:cNvSpPr txBox="1"/>
          <p:nvPr/>
        </p:nvSpPr>
        <p:spPr>
          <a:xfrm>
            <a:off x="3317560" y="802081"/>
            <a:ext cx="2713803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ارسل السؤال لغيرك</a:t>
            </a:r>
          </a:p>
        </p:txBody>
      </p:sp>
      <p:grpSp>
        <p:nvGrpSpPr>
          <p:cNvPr id="2667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660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666" name="Google Shape;4240;p45"/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661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62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63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64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65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2668" name="الرسم"/>
          <p:cNvSpPr/>
          <p:nvPr/>
        </p:nvSpPr>
        <p:spPr>
          <a:xfrm>
            <a:off x="1036911" y="3781393"/>
            <a:ext cx="1292" cy="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4391" y="14282"/>
                  <a:pt x="7191" y="7082"/>
                  <a:pt x="0" y="0"/>
                </a:cubicBezTo>
              </a:path>
            </a:pathLst>
          </a:custGeom>
          <a:ln w="12700" cap="rnd">
            <a:solidFill>
              <a:srgbClr val="F93343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669" name="IMG_2709.png" descr="IMG_2709.png"/>
          <p:cNvPicPr>
            <a:picLocks noChangeAspect="1"/>
          </p:cNvPicPr>
          <p:nvPr/>
        </p:nvPicPr>
        <p:blipFill>
          <a:blip r:embed="rId4">
            <a:extLst/>
          </a:blip>
          <a:srcRect l="34354" t="21251" r="61479" b="77343"/>
          <a:stretch>
            <a:fillRect/>
          </a:stretch>
        </p:blipFill>
        <p:spPr>
          <a:xfrm>
            <a:off x="3877495" y="2118366"/>
            <a:ext cx="2122774" cy="537066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1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2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675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67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78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676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81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67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92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682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03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693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0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14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704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2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15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6" name="Google Shape;4238;p45"/>
          <p:cNvSpPr/>
          <p:nvPr/>
        </p:nvSpPr>
        <p:spPr>
          <a:xfrm rot="599">
            <a:off x="3145467" y="1573585"/>
            <a:ext cx="3441301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17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718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0" t="79759" r="75816" b="0"/>
          <a:stretch>
            <a:fillRect/>
          </a:stretch>
        </p:blipFill>
        <p:spPr>
          <a:xfrm>
            <a:off x="1380645" y="654496"/>
            <a:ext cx="1478398" cy="1041074"/>
          </a:xfrm>
          <a:prstGeom prst="rect">
            <a:avLst/>
          </a:prstGeom>
          <a:ln w="12700">
            <a:miter lim="400000"/>
          </a:ln>
        </p:spPr>
      </p:pic>
      <p:sp>
        <p:nvSpPr>
          <p:cNvPr id="2719" name="تحصل على درجة"/>
          <p:cNvSpPr txBox="1"/>
          <p:nvPr/>
        </p:nvSpPr>
        <p:spPr>
          <a:xfrm>
            <a:off x="4276801" y="2049656"/>
            <a:ext cx="1659633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تحصل على درجة </a:t>
            </a:r>
          </a:p>
        </p:txBody>
      </p:sp>
      <p:sp>
        <p:nvSpPr>
          <p:cNvPr id="2720" name="Google Shape;196;p31"/>
          <p:cNvSpPr/>
          <p:nvPr/>
        </p:nvSpPr>
        <p:spPr>
          <a:xfrm>
            <a:off x="5710216" y="625223"/>
            <a:ext cx="885711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1" name="تهانينا"/>
          <p:cNvSpPr txBox="1"/>
          <p:nvPr/>
        </p:nvSpPr>
        <p:spPr>
          <a:xfrm>
            <a:off x="4766734" y="882544"/>
            <a:ext cx="679767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تهانينا </a:t>
            </a:r>
          </a:p>
        </p:txBody>
      </p:sp>
      <p:grpSp>
        <p:nvGrpSpPr>
          <p:cNvPr id="2729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722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728" name="Google Shape;4240;p45"/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723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24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25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26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27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2740" name="Google Shape;6544;p64"/>
          <p:cNvGrpSpPr/>
          <p:nvPr/>
        </p:nvGrpSpPr>
        <p:grpSpPr>
          <a:xfrm>
            <a:off x="3176352" y="1975362"/>
            <a:ext cx="938827" cy="801916"/>
            <a:chOff x="0" y="0"/>
            <a:chExt cx="938825" cy="801915"/>
          </a:xfrm>
        </p:grpSpPr>
        <p:sp>
          <p:nvSpPr>
            <p:cNvPr id="2730" name="Google Shape;6556;p64"/>
            <p:cNvSpPr/>
            <p:nvPr/>
          </p:nvSpPr>
          <p:spPr>
            <a:xfrm>
              <a:off x="530793" y="726"/>
              <a:ext cx="408033" cy="446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6557;p64"/>
            <p:cNvSpPr/>
            <p:nvPr/>
          </p:nvSpPr>
          <p:spPr>
            <a:xfrm>
              <a:off x="545105" y="15952"/>
              <a:ext cx="377541" cy="42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2" name="Google Shape;6558;p64"/>
            <p:cNvSpPr/>
            <p:nvPr/>
          </p:nvSpPr>
          <p:spPr>
            <a:xfrm>
              <a:off x="-1" y="8000"/>
              <a:ext cx="413554" cy="441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6559;p64"/>
            <p:cNvSpPr/>
            <p:nvPr/>
          </p:nvSpPr>
          <p:spPr>
            <a:xfrm>
              <a:off x="16147" y="23202"/>
              <a:ext cx="383160" cy="416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6560;p64"/>
            <p:cNvSpPr/>
            <p:nvPr/>
          </p:nvSpPr>
          <p:spPr>
            <a:xfrm>
              <a:off x="221489" y="0"/>
              <a:ext cx="494385" cy="666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6561;p64"/>
            <p:cNvSpPr/>
            <p:nvPr/>
          </p:nvSpPr>
          <p:spPr>
            <a:xfrm>
              <a:off x="309780" y="650493"/>
              <a:ext cx="331721" cy="130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6562;p64"/>
            <p:cNvSpPr/>
            <p:nvPr/>
          </p:nvSpPr>
          <p:spPr>
            <a:xfrm>
              <a:off x="273149" y="756619"/>
              <a:ext cx="406337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7" name="Google Shape;6563;p64"/>
            <p:cNvSpPr/>
            <p:nvPr/>
          </p:nvSpPr>
          <p:spPr>
            <a:xfrm>
              <a:off x="253562" y="41308"/>
              <a:ext cx="430231" cy="225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6564;p64"/>
            <p:cNvSpPr/>
            <p:nvPr/>
          </p:nvSpPr>
          <p:spPr>
            <a:xfrm>
              <a:off x="253060" y="9856"/>
              <a:ext cx="430317" cy="30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6565;p64"/>
            <p:cNvSpPr/>
            <p:nvPr/>
          </p:nvSpPr>
          <p:spPr>
            <a:xfrm>
              <a:off x="387534" y="90075"/>
              <a:ext cx="163756" cy="155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D4E7C7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