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33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18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76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3C4A33-0FEC-4F2A-99D7-40D85312FDE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75C721-BACE-4B95-B07F-CB95AA6D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9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9942" t="19010" r="31552" b="7552"/>
          <a:stretch/>
        </p:blipFill>
        <p:spPr>
          <a:xfrm>
            <a:off x="3086099" y="304800"/>
            <a:ext cx="612944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6091" t="49760" r="35798" b="17448"/>
          <a:stretch/>
        </p:blipFill>
        <p:spPr>
          <a:xfrm>
            <a:off x="2114549" y="704849"/>
            <a:ext cx="7900659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09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2853276" y="248207"/>
            <a:ext cx="9407013" cy="2038350"/>
          </a:xfrm>
          <a:prstGeom prst="cloudCallout">
            <a:avLst>
              <a:gd name="adj1" fmla="val -50661"/>
              <a:gd name="adj2" fmla="val 56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/>
              <a:t>مم  تتكون المادة</a:t>
            </a:r>
            <a:endParaRPr lang="en-US" sz="54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0" b="95980" l="5946" r="91892">
                        <a14:foregroundMark x1="29730" y1="78894" x2="37838" y2="93467"/>
                        <a14:foregroundMark x1="62703" y1="74372" x2="53514" y2="92462"/>
                        <a14:foregroundMark x1="43243" y1="95980" x2="53514" y2="95477"/>
                        <a14:foregroundMark x1="49189" y1="72362" x2="54054" y2="56281"/>
                        <a14:foregroundMark x1="71351" y1="49246" x2="73514" y2="19598"/>
                        <a14:foregroundMark x1="62162" y1="24121" x2="28108" y2="54271"/>
                        <a14:foregroundMark x1="92432" y1="46734" x2="83784" y2="53769"/>
                        <a14:foregroundMark x1="60541" y1="88945" x2="57838" y2="94472"/>
                        <a14:foregroundMark x1="19459" y1="17085" x2="16216" y2="23618"/>
                        <a14:foregroundMark x1="19459" y1="29146" x2="16216" y2="28643"/>
                        <a14:foregroundMark x1="12432" y1="15075" x2="5946" y2="18090"/>
                        <a14:foregroundMark x1="24865" y1="15578" x2="29189" y2="4020"/>
                        <a14:foregroundMark x1="44324" y1="33166" x2="63243" y2="90452"/>
                        <a14:foregroundMark x1="56216" y1="51759" x2="55135" y2="89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85" y="-210107"/>
            <a:ext cx="3029411" cy="325866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47218" t="38022" r="29063" b="11718"/>
          <a:stretch/>
        </p:blipFill>
        <p:spPr>
          <a:xfrm>
            <a:off x="6438901" y="2033968"/>
            <a:ext cx="5181600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32284" t="15886" r="53660" b="3906"/>
          <a:stretch/>
        </p:blipFill>
        <p:spPr>
          <a:xfrm>
            <a:off x="2781300" y="1572388"/>
            <a:ext cx="1905001" cy="5171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381879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2853276" y="248207"/>
            <a:ext cx="9407013" cy="2038350"/>
          </a:xfrm>
          <a:prstGeom prst="cloudCallout">
            <a:avLst>
              <a:gd name="adj1" fmla="val -54509"/>
              <a:gd name="adj2" fmla="val -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/>
              <a:t>كيف تقاس المادة</a:t>
            </a:r>
            <a:endParaRPr lang="en-US" sz="5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7599" t="25260" r="29649" b="40885"/>
          <a:stretch/>
        </p:blipFill>
        <p:spPr>
          <a:xfrm>
            <a:off x="2853275" y="2286557"/>
            <a:ext cx="8984489" cy="3999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305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2305" t="47266" r="29648" b="12780"/>
          <a:stretch/>
        </p:blipFill>
        <p:spPr>
          <a:xfrm>
            <a:off x="4814048" y="901519"/>
            <a:ext cx="6867204" cy="5499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8185" t="43228" r="57705" b="15361"/>
          <a:stretch/>
        </p:blipFill>
        <p:spPr>
          <a:xfrm>
            <a:off x="989794" y="772726"/>
            <a:ext cx="3454553" cy="5700421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476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1358" t="61576" r="28256" b="12544"/>
          <a:stretch/>
        </p:blipFill>
        <p:spPr>
          <a:xfrm>
            <a:off x="3065172" y="502275"/>
            <a:ext cx="7250805" cy="261242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18490" t="41857" r="59833" b="41242"/>
          <a:stretch/>
        </p:blipFill>
        <p:spPr>
          <a:xfrm>
            <a:off x="4061069" y="3644721"/>
            <a:ext cx="5259009" cy="2305318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3936555"/>
      </p:ext>
    </p:extLst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7398" t="45026" r="28356" b="7086"/>
          <a:stretch/>
        </p:blipFill>
        <p:spPr>
          <a:xfrm>
            <a:off x="4146996" y="592426"/>
            <a:ext cx="7915677" cy="4816699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9379" t="29534" r="29840" b="17650"/>
          <a:stretch/>
        </p:blipFill>
        <p:spPr>
          <a:xfrm>
            <a:off x="141667" y="1474629"/>
            <a:ext cx="4353060" cy="3818588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343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1656" t="37456" r="23605" b="29270"/>
          <a:stretch/>
        </p:blipFill>
        <p:spPr>
          <a:xfrm>
            <a:off x="4739425" y="3760631"/>
            <a:ext cx="7122017" cy="243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48977" t="40977" r="33107" b="43530"/>
          <a:stretch/>
        </p:blipFill>
        <p:spPr>
          <a:xfrm>
            <a:off x="6220496" y="303048"/>
            <a:ext cx="5640946" cy="2742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2" y="487922"/>
            <a:ext cx="4996163" cy="2372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48779" t="48547" r="32711" b="14129"/>
          <a:stretch/>
        </p:blipFill>
        <p:spPr>
          <a:xfrm>
            <a:off x="1287885" y="3206840"/>
            <a:ext cx="2820475" cy="319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6607" t="16505" r="50330" b="10431"/>
          <a:stretch/>
        </p:blipFill>
        <p:spPr>
          <a:xfrm>
            <a:off x="7559899" y="193182"/>
            <a:ext cx="4224269" cy="6721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95030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5515" t="20906" r="37858" b="14481"/>
          <a:stretch/>
        </p:blipFill>
        <p:spPr>
          <a:xfrm>
            <a:off x="3747750" y="0"/>
            <a:ext cx="5022761" cy="68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6011" t="15272" r="36274" b="22227"/>
          <a:stretch/>
        </p:blipFill>
        <p:spPr>
          <a:xfrm>
            <a:off x="3271233" y="135917"/>
            <a:ext cx="5190187" cy="65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9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0235" t="14323" r="32430" b="6770"/>
          <a:stretch/>
        </p:blipFill>
        <p:spPr>
          <a:xfrm>
            <a:off x="3067049" y="190499"/>
            <a:ext cx="5600701" cy="66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3016" t="15105" r="42825" b="14062"/>
          <a:stretch/>
        </p:blipFill>
        <p:spPr>
          <a:xfrm>
            <a:off x="3143249" y="171450"/>
            <a:ext cx="4305301" cy="6419759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001">
            <a:off x="7705486" y="1876379"/>
            <a:ext cx="4119801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874743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BF94179-7A54-4962-AF1D-3FA0BE9A2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9AA5C3F4-AF64-4047-8103-43B1E6EC8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1CA4CFAC-0296-4327-BC88-249072AAA0DE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A38D1CF1-8047-4998-9B24-3E11696BCDE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332576BA-B69B-49A4-A6E1-A89F24F0E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6469"/>
            <a:ext cx="6381750" cy="585068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4" b="99444" l="3125" r="32969">
                        <a14:foregroundMark x1="21953" y1="4028" x2="24063" y2="92222"/>
                        <a14:foregroundMark x1="12891" y1="8750" x2="12891" y2="58889"/>
                        <a14:foregroundMark x1="16641" y1="53889" x2="13047" y2="88194"/>
                        <a14:foregroundMark x1="25781" y1="35417" x2="32188" y2="95278"/>
                        <a14:foregroundMark x1="29141" y1="7361" x2="14609" y2="4028"/>
                        <a14:foregroundMark x1="9688" y1="14444" x2="13672" y2="99722"/>
                        <a14:foregroundMark x1="16484" y1="17222" x2="27656" y2="22222"/>
                        <a14:foregroundMark x1="26719" y1="2083" x2="13047" y2="2361"/>
                        <a14:foregroundMark x1="32969" y1="36667" x2="25547" y2="49444"/>
                        <a14:foregroundMark x1="11953" y1="58611" x2="8906" y2="78056"/>
                        <a14:foregroundMark x1="8906" y1="62639" x2="9688" y2="96667"/>
                        <a14:foregroundMark x1="19531" y1="25556" x2="19531" y2="3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19" b="5724"/>
          <a:stretch/>
        </p:blipFill>
        <p:spPr>
          <a:xfrm>
            <a:off x="8534400" y="1524000"/>
            <a:ext cx="34480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2577" t="23958" r="34773" b="7292"/>
          <a:stretch/>
        </p:blipFill>
        <p:spPr>
          <a:xfrm>
            <a:off x="3086100" y="457200"/>
            <a:ext cx="5087506" cy="6022875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0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1113" t="16926" r="33162" b="8332"/>
          <a:stretch/>
        </p:blipFill>
        <p:spPr>
          <a:xfrm>
            <a:off x="5619750" y="0"/>
            <a:ext cx="5734050" cy="674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76400"/>
            <a:ext cx="4471987" cy="3667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2106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5505" t="25261" r="36091" b="7291"/>
          <a:stretch/>
        </p:blipFill>
        <p:spPr>
          <a:xfrm>
            <a:off x="3295649" y="95250"/>
            <a:ext cx="4914680" cy="656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872049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6091" t="19010" r="35798" b="50521"/>
          <a:stretch/>
        </p:blipFill>
        <p:spPr>
          <a:xfrm>
            <a:off x="1996485" y="1077246"/>
            <a:ext cx="8639276" cy="5264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62243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</TotalTime>
  <Words>9</Words>
  <Application>Microsoft Office PowerPoint</Application>
  <PresentationFormat>شاشة عريضة</PresentationFormat>
  <Paragraphs>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Calibri Light</vt:lpstr>
      <vt:lpstr>Century Gothic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حمود حاتم الناصر</cp:lastModifiedBy>
  <cp:revision>15</cp:revision>
  <dcterms:created xsi:type="dcterms:W3CDTF">2021-01-11T16:43:20Z</dcterms:created>
  <dcterms:modified xsi:type="dcterms:W3CDTF">2021-01-23T11:04:57Z</dcterms:modified>
</cp:coreProperties>
</file>