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8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85" autoAdjust="0"/>
    <p:restoredTop sz="94660"/>
  </p:normalViewPr>
  <p:slideViewPr>
    <p:cSldViewPr snapToGrid="0">
      <p:cViewPr varScale="1">
        <p:scale>
          <a:sx n="53" d="100"/>
          <a:sy n="53" d="100"/>
        </p:scale>
        <p:origin x="2325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83FD-C188-4D2A-AD5B-BA35BA490AE2}" type="datetimeFigureOut">
              <a:rPr lang="ar-SA" smtClean="0"/>
              <a:t>05/08/44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7CAD-70B0-4583-913C-0FC6EBBCB8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2322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83FD-C188-4D2A-AD5B-BA35BA490AE2}" type="datetimeFigureOut">
              <a:rPr lang="ar-SA" smtClean="0"/>
              <a:t>05/08/44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7CAD-70B0-4583-913C-0FC6EBBCB8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0872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83FD-C188-4D2A-AD5B-BA35BA490AE2}" type="datetimeFigureOut">
              <a:rPr lang="ar-SA" smtClean="0"/>
              <a:t>05/08/44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7CAD-70B0-4583-913C-0FC6EBBCB8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55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83FD-C188-4D2A-AD5B-BA35BA490AE2}" type="datetimeFigureOut">
              <a:rPr lang="ar-SA" smtClean="0"/>
              <a:t>05/08/44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7CAD-70B0-4583-913C-0FC6EBBCB8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5102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83FD-C188-4D2A-AD5B-BA35BA490AE2}" type="datetimeFigureOut">
              <a:rPr lang="ar-SA" smtClean="0"/>
              <a:t>05/08/44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7CAD-70B0-4583-913C-0FC6EBBCB8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7623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83FD-C188-4D2A-AD5B-BA35BA490AE2}" type="datetimeFigureOut">
              <a:rPr lang="ar-SA" smtClean="0"/>
              <a:t>05/08/44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7CAD-70B0-4583-913C-0FC6EBBCB8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9061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83FD-C188-4D2A-AD5B-BA35BA490AE2}" type="datetimeFigureOut">
              <a:rPr lang="ar-SA" smtClean="0"/>
              <a:t>05/08/44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7CAD-70B0-4583-913C-0FC6EBBCB8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03822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83FD-C188-4D2A-AD5B-BA35BA490AE2}" type="datetimeFigureOut">
              <a:rPr lang="ar-SA" smtClean="0"/>
              <a:t>05/08/44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7CAD-70B0-4583-913C-0FC6EBBCB8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7456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83FD-C188-4D2A-AD5B-BA35BA490AE2}" type="datetimeFigureOut">
              <a:rPr lang="ar-SA" smtClean="0"/>
              <a:t>05/08/44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7CAD-70B0-4583-913C-0FC6EBBCB8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1502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83FD-C188-4D2A-AD5B-BA35BA490AE2}" type="datetimeFigureOut">
              <a:rPr lang="ar-SA" smtClean="0"/>
              <a:t>05/08/44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7CAD-70B0-4583-913C-0FC6EBBCB8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3969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83FD-C188-4D2A-AD5B-BA35BA490AE2}" type="datetimeFigureOut">
              <a:rPr lang="ar-SA" smtClean="0"/>
              <a:t>05/08/44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7CAD-70B0-4583-913C-0FC6EBBCB8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9976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083FD-C188-4D2A-AD5B-BA35BA490AE2}" type="datetimeFigureOut">
              <a:rPr lang="ar-SA" smtClean="0"/>
              <a:t>05/08/44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87CAD-70B0-4583-913C-0FC6EBBCB8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0306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44A478B2-FD83-215F-83F3-25420B1E975D}"/>
              </a:ext>
            </a:extLst>
          </p:cNvPr>
          <p:cNvGrpSpPr/>
          <p:nvPr/>
        </p:nvGrpSpPr>
        <p:grpSpPr>
          <a:xfrm>
            <a:off x="3539905" y="1195056"/>
            <a:ext cx="3103828" cy="3114392"/>
            <a:chOff x="3648547" y="316870"/>
            <a:chExt cx="3103828" cy="3114392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D851E5DB-B18D-1AAE-6C0D-4CE3A0AB4B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0527" r="96039" b="6304"/>
            <a:stretch/>
          </p:blipFill>
          <p:spPr>
            <a:xfrm>
              <a:off x="3648547" y="316871"/>
              <a:ext cx="597527" cy="3114391"/>
            </a:xfrm>
            <a:prstGeom prst="rect">
              <a:avLst/>
            </a:prstGeom>
          </p:spPr>
        </p:pic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482F7582-A919-27BC-1DBD-4C2F37BB0D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0527" r="96039" b="6304"/>
            <a:stretch/>
          </p:blipFill>
          <p:spPr>
            <a:xfrm>
              <a:off x="6154848" y="316870"/>
              <a:ext cx="597527" cy="3114391"/>
            </a:xfrm>
            <a:prstGeom prst="rect">
              <a:avLst/>
            </a:prstGeom>
          </p:spPr>
        </p:pic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789C3958-6B11-3EF2-2941-7E48F85D6A18}"/>
                </a:ext>
              </a:extLst>
            </p:cNvPr>
            <p:cNvSpPr/>
            <p:nvPr/>
          </p:nvSpPr>
          <p:spPr>
            <a:xfrm>
              <a:off x="3648547" y="316871"/>
              <a:ext cx="3069124" cy="3114391"/>
            </a:xfrm>
            <a:prstGeom prst="rect">
              <a:avLst/>
            </a:prstGeom>
            <a:noFill/>
            <a:ln>
              <a:solidFill>
                <a:srgbClr val="7858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901F7BB1-957C-A3DF-2BEF-1DF0C5FEF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38584" y="439844"/>
              <a:ext cx="1458048" cy="697118"/>
            </a:xfrm>
            <a:prstGeom prst="rect">
              <a:avLst/>
            </a:prstGeom>
          </p:spPr>
        </p:pic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2207F0F6-2725-5CAB-E230-F2B52C6AD271}"/>
                </a:ext>
              </a:extLst>
            </p:cNvPr>
            <p:cNvSpPr txBox="1"/>
            <p:nvPr/>
          </p:nvSpPr>
          <p:spPr>
            <a:xfrm>
              <a:off x="4172989" y="1350272"/>
              <a:ext cx="2216025" cy="11228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013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Segoe UI Semibold" panose="020B0702040204020203" pitchFamily="34" charset="0"/>
                  <a:sym typeface="AGA Arabesque" panose="05010101010101010101" pitchFamily="2" charset="2"/>
                </a:rPr>
                <a:t>الاختبار .. بوابتك للإتقان     </a:t>
              </a:r>
              <a:r>
                <a:rPr kumimoji="0" lang="en-US" sz="1013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Segoe UI Semibold" panose="020B0702040204020203" pitchFamily="34" charset="0"/>
                  <a:sym typeface="AGA Arabesque" panose="05010101010101010101" pitchFamily="2" charset="2"/>
                </a:rPr>
                <a:t> </a:t>
              </a:r>
              <a:endParaRPr kumimoji="0" lang="ar-SA" sz="1013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013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Segoe UI Semibold" panose="020B0702040204020203" pitchFamily="34" charset="0"/>
                  <a:sym typeface="AGA Arabesque" panose="05010101010101010101" pitchFamily="2" charset="2"/>
                </a:rPr>
                <a:t>فثابري .. واستعيني بالله    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013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Segoe UI Semibold" panose="020B0702040204020203" pitchFamily="34" charset="0"/>
                  <a:sym typeface="AGA Arabesque" panose="05010101010101010101" pitchFamily="2" charset="2"/>
                </a:rPr>
                <a:t>لتصلي بعون الله إلى القمة     </a:t>
              </a:r>
              <a:endParaRPr kumimoji="0" lang="en-US" sz="1013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5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egoe UI Semibold" panose="020B0702040204020203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013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Segoe UI Semibold" panose="020B0702040204020203" pitchFamily="34" charset="0"/>
                </a:rPr>
                <a:t>أ / فاطمه صالح السبيعي</a:t>
              </a:r>
              <a:endParaRPr kumimoji="0" 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رسم 10" descr="تاج مع تعبئة خالصة">
              <a:extLst>
                <a:ext uri="{FF2B5EF4-FFF2-40B4-BE49-F238E27FC236}">
                  <a16:creationId xmlns:a16="http://schemas.microsoft.com/office/drawing/2014/main" id="{4421846F-2312-857E-48EF-3C841749A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53507" y="1436719"/>
              <a:ext cx="457558" cy="379953"/>
            </a:xfrm>
            <a:prstGeom prst="rect">
              <a:avLst/>
            </a:prstGeom>
          </p:spPr>
        </p:pic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9CCEE332-1B5B-3902-3B19-AA22DB681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46074" y="1103445"/>
              <a:ext cx="597527" cy="333274"/>
            </a:xfrm>
            <a:prstGeom prst="rect">
              <a:avLst/>
            </a:prstGeom>
          </p:spPr>
        </p:pic>
      </p:grp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15106DE8-2E56-2375-B2B6-6807E77EA6B4}"/>
              </a:ext>
            </a:extLst>
          </p:cNvPr>
          <p:cNvGrpSpPr/>
          <p:nvPr/>
        </p:nvGrpSpPr>
        <p:grpSpPr>
          <a:xfrm>
            <a:off x="203582" y="1195055"/>
            <a:ext cx="3103828" cy="3114392"/>
            <a:chOff x="3648547" y="316870"/>
            <a:chExt cx="3103828" cy="3114392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C77BEF29-F073-7AAE-C0A9-2190EB15DF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0527" r="96039" b="6304"/>
            <a:stretch/>
          </p:blipFill>
          <p:spPr>
            <a:xfrm>
              <a:off x="3648547" y="316871"/>
              <a:ext cx="597527" cy="3114391"/>
            </a:xfrm>
            <a:prstGeom prst="rect">
              <a:avLst/>
            </a:prstGeom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C974636E-E0B1-5582-23FB-AFC360EC8E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0527" r="96039" b="6304"/>
            <a:stretch/>
          </p:blipFill>
          <p:spPr>
            <a:xfrm>
              <a:off x="6154848" y="316870"/>
              <a:ext cx="597527" cy="3114391"/>
            </a:xfrm>
            <a:prstGeom prst="rect">
              <a:avLst/>
            </a:prstGeom>
          </p:spPr>
        </p:pic>
        <p:sp>
          <p:nvSpPr>
            <p:cNvPr id="18" name="مستطيل 17">
              <a:extLst>
                <a:ext uri="{FF2B5EF4-FFF2-40B4-BE49-F238E27FC236}">
                  <a16:creationId xmlns:a16="http://schemas.microsoft.com/office/drawing/2014/main" id="{3252999F-DF85-C6B6-F9D2-221770759AC3}"/>
                </a:ext>
              </a:extLst>
            </p:cNvPr>
            <p:cNvSpPr/>
            <p:nvPr/>
          </p:nvSpPr>
          <p:spPr>
            <a:xfrm>
              <a:off x="3648547" y="316871"/>
              <a:ext cx="3069124" cy="3114391"/>
            </a:xfrm>
            <a:prstGeom prst="rect">
              <a:avLst/>
            </a:prstGeom>
            <a:noFill/>
            <a:ln>
              <a:solidFill>
                <a:srgbClr val="7858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380E8E1B-F6BF-E9B0-D39F-C2FB5695C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38584" y="439844"/>
              <a:ext cx="1458048" cy="697118"/>
            </a:xfrm>
            <a:prstGeom prst="rect">
              <a:avLst/>
            </a:prstGeom>
          </p:spPr>
        </p:pic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8F9E0231-066F-7D77-C2E9-D3E19518CC5D}"/>
                </a:ext>
              </a:extLst>
            </p:cNvPr>
            <p:cNvSpPr txBox="1"/>
            <p:nvPr/>
          </p:nvSpPr>
          <p:spPr>
            <a:xfrm>
              <a:off x="4172989" y="1350272"/>
              <a:ext cx="2216025" cy="11228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013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Segoe UI Semibold" panose="020B0702040204020203" pitchFamily="34" charset="0"/>
                  <a:sym typeface="AGA Arabesque" panose="05010101010101010101" pitchFamily="2" charset="2"/>
                </a:rPr>
                <a:t>الاختبار .. بوابتك للإتقان     </a:t>
              </a:r>
              <a:r>
                <a:rPr kumimoji="0" lang="en-US" sz="1013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Segoe UI Semibold" panose="020B0702040204020203" pitchFamily="34" charset="0"/>
                  <a:sym typeface="AGA Arabesque" panose="05010101010101010101" pitchFamily="2" charset="2"/>
                </a:rPr>
                <a:t> </a:t>
              </a:r>
              <a:endParaRPr kumimoji="0" lang="ar-SA" sz="1013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013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Segoe UI Semibold" panose="020B0702040204020203" pitchFamily="34" charset="0"/>
                  <a:sym typeface="AGA Arabesque" panose="05010101010101010101" pitchFamily="2" charset="2"/>
                </a:rPr>
                <a:t>فثابري .. واستعيني بالله    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013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Segoe UI Semibold" panose="020B0702040204020203" pitchFamily="34" charset="0"/>
                  <a:sym typeface="AGA Arabesque" panose="05010101010101010101" pitchFamily="2" charset="2"/>
                </a:rPr>
                <a:t>لتصلي بعون الله إلى القمة     </a:t>
              </a:r>
              <a:endParaRPr kumimoji="0" lang="en-US" sz="1013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5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egoe UI Semibold" panose="020B0702040204020203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013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Segoe UI Semibold" panose="020B0702040204020203" pitchFamily="34" charset="0"/>
                </a:rPr>
                <a:t>أ / فاطمه صالح السبيعي</a:t>
              </a:r>
              <a:endParaRPr kumimoji="0" 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رسم 20" descr="تاج مع تعبئة خالصة">
              <a:extLst>
                <a:ext uri="{FF2B5EF4-FFF2-40B4-BE49-F238E27FC236}">
                  <a16:creationId xmlns:a16="http://schemas.microsoft.com/office/drawing/2014/main" id="{CDCCA324-3A41-BAE6-872B-92EF6E04A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53507" y="1436719"/>
              <a:ext cx="457558" cy="379953"/>
            </a:xfrm>
            <a:prstGeom prst="rect">
              <a:avLst/>
            </a:prstGeom>
          </p:spPr>
        </p:pic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CAC9D0EB-5E89-AD6E-1DD8-A3CF02E4A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46074" y="1103445"/>
              <a:ext cx="597527" cy="333274"/>
            </a:xfrm>
            <a:prstGeom prst="rect">
              <a:avLst/>
            </a:prstGeom>
          </p:spPr>
        </p:pic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B9240ED9-D33B-FB33-C217-9B27269D9C4F}"/>
              </a:ext>
            </a:extLst>
          </p:cNvPr>
          <p:cNvGrpSpPr/>
          <p:nvPr/>
        </p:nvGrpSpPr>
        <p:grpSpPr>
          <a:xfrm>
            <a:off x="168878" y="4432419"/>
            <a:ext cx="3103828" cy="3114392"/>
            <a:chOff x="3648547" y="316870"/>
            <a:chExt cx="3103828" cy="3114392"/>
          </a:xfrm>
        </p:grpSpPr>
        <p:pic>
          <p:nvPicPr>
            <p:cNvPr id="24" name="صورة 23">
              <a:extLst>
                <a:ext uri="{FF2B5EF4-FFF2-40B4-BE49-F238E27FC236}">
                  <a16:creationId xmlns:a16="http://schemas.microsoft.com/office/drawing/2014/main" id="{AD6325FE-80EB-2464-7C17-23D9C5E99D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0527" r="96039" b="6304"/>
            <a:stretch/>
          </p:blipFill>
          <p:spPr>
            <a:xfrm>
              <a:off x="3648547" y="316871"/>
              <a:ext cx="597527" cy="3114391"/>
            </a:xfrm>
            <a:prstGeom prst="rect">
              <a:avLst/>
            </a:prstGeom>
          </p:spPr>
        </p:pic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B5EC029B-BB15-0134-609C-EEF0B3CA87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0527" r="96039" b="6304"/>
            <a:stretch/>
          </p:blipFill>
          <p:spPr>
            <a:xfrm>
              <a:off x="6154848" y="316870"/>
              <a:ext cx="597527" cy="3114391"/>
            </a:xfrm>
            <a:prstGeom prst="rect">
              <a:avLst/>
            </a:prstGeom>
          </p:spPr>
        </p:pic>
        <p:sp>
          <p:nvSpPr>
            <p:cNvPr id="26" name="مستطيل 25">
              <a:extLst>
                <a:ext uri="{FF2B5EF4-FFF2-40B4-BE49-F238E27FC236}">
                  <a16:creationId xmlns:a16="http://schemas.microsoft.com/office/drawing/2014/main" id="{416B1EAD-C6C2-39F0-BBAE-4246B476FE64}"/>
                </a:ext>
              </a:extLst>
            </p:cNvPr>
            <p:cNvSpPr/>
            <p:nvPr/>
          </p:nvSpPr>
          <p:spPr>
            <a:xfrm>
              <a:off x="3648547" y="316871"/>
              <a:ext cx="3069124" cy="3114391"/>
            </a:xfrm>
            <a:prstGeom prst="rect">
              <a:avLst/>
            </a:prstGeom>
            <a:noFill/>
            <a:ln>
              <a:solidFill>
                <a:srgbClr val="7858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4779FCE9-5507-EA94-4008-723BB9D62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38584" y="439844"/>
              <a:ext cx="1458048" cy="697118"/>
            </a:xfrm>
            <a:prstGeom prst="rect">
              <a:avLst/>
            </a:prstGeom>
          </p:spPr>
        </p:pic>
        <p:sp>
          <p:nvSpPr>
            <p:cNvPr id="28" name="مربع نص 27">
              <a:extLst>
                <a:ext uri="{FF2B5EF4-FFF2-40B4-BE49-F238E27FC236}">
                  <a16:creationId xmlns:a16="http://schemas.microsoft.com/office/drawing/2014/main" id="{1C671E5E-89EC-BC0C-0607-3ABD084F145A}"/>
                </a:ext>
              </a:extLst>
            </p:cNvPr>
            <p:cNvSpPr txBox="1"/>
            <p:nvPr/>
          </p:nvSpPr>
          <p:spPr>
            <a:xfrm>
              <a:off x="4172989" y="1350272"/>
              <a:ext cx="2216025" cy="11228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013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Segoe UI Semibold" panose="020B0702040204020203" pitchFamily="34" charset="0"/>
                  <a:sym typeface="AGA Arabesque" panose="05010101010101010101" pitchFamily="2" charset="2"/>
                </a:rPr>
                <a:t>الاختبار .. بوابتك للإتقان     </a:t>
              </a:r>
              <a:r>
                <a:rPr kumimoji="0" lang="en-US" sz="1013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Segoe UI Semibold" panose="020B0702040204020203" pitchFamily="34" charset="0"/>
                  <a:sym typeface="AGA Arabesque" panose="05010101010101010101" pitchFamily="2" charset="2"/>
                </a:rPr>
                <a:t> </a:t>
              </a:r>
              <a:endParaRPr kumimoji="0" lang="ar-SA" sz="1013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013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Segoe UI Semibold" panose="020B0702040204020203" pitchFamily="34" charset="0"/>
                  <a:sym typeface="AGA Arabesque" panose="05010101010101010101" pitchFamily="2" charset="2"/>
                </a:rPr>
                <a:t>فثابري .. واستعيني بالله    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013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Segoe UI Semibold" panose="020B0702040204020203" pitchFamily="34" charset="0"/>
                  <a:sym typeface="AGA Arabesque" panose="05010101010101010101" pitchFamily="2" charset="2"/>
                </a:rPr>
                <a:t>لتصلي بعون الله إلى القمة     </a:t>
              </a:r>
              <a:endParaRPr kumimoji="0" lang="en-US" sz="1013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5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egoe UI Semibold" panose="020B0702040204020203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013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Segoe UI Semibold" panose="020B0702040204020203" pitchFamily="34" charset="0"/>
                </a:rPr>
                <a:t>أ / فاطمه صالح السبيعي</a:t>
              </a:r>
              <a:endParaRPr kumimoji="0" 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9" name="رسم 28" descr="تاج مع تعبئة خالصة">
              <a:extLst>
                <a:ext uri="{FF2B5EF4-FFF2-40B4-BE49-F238E27FC236}">
                  <a16:creationId xmlns:a16="http://schemas.microsoft.com/office/drawing/2014/main" id="{6AAE2DCE-3F70-9133-5DDE-5DE3DCE75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53507" y="1436719"/>
              <a:ext cx="457558" cy="379953"/>
            </a:xfrm>
            <a:prstGeom prst="rect">
              <a:avLst/>
            </a:prstGeom>
          </p:spPr>
        </p:pic>
        <p:pic>
          <p:nvPicPr>
            <p:cNvPr id="30" name="صورة 29">
              <a:extLst>
                <a:ext uri="{FF2B5EF4-FFF2-40B4-BE49-F238E27FC236}">
                  <a16:creationId xmlns:a16="http://schemas.microsoft.com/office/drawing/2014/main" id="{78F3E952-7B04-D6B3-0138-63D0E3C7D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46074" y="1103445"/>
              <a:ext cx="597527" cy="333274"/>
            </a:xfrm>
            <a:prstGeom prst="rect">
              <a:avLst/>
            </a:prstGeom>
          </p:spPr>
        </p:pic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58854CC9-DB89-C443-A240-0FC4EEA93A43}"/>
              </a:ext>
            </a:extLst>
          </p:cNvPr>
          <p:cNvGrpSpPr/>
          <p:nvPr/>
        </p:nvGrpSpPr>
        <p:grpSpPr>
          <a:xfrm>
            <a:off x="3539905" y="4395894"/>
            <a:ext cx="3103828" cy="3114392"/>
            <a:chOff x="3648547" y="316870"/>
            <a:chExt cx="3103828" cy="3114392"/>
          </a:xfrm>
        </p:grpSpPr>
        <p:pic>
          <p:nvPicPr>
            <p:cNvPr id="32" name="صورة 31">
              <a:extLst>
                <a:ext uri="{FF2B5EF4-FFF2-40B4-BE49-F238E27FC236}">
                  <a16:creationId xmlns:a16="http://schemas.microsoft.com/office/drawing/2014/main" id="{58835572-1930-44FE-9F47-8751C39568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0527" r="96039" b="6304"/>
            <a:stretch/>
          </p:blipFill>
          <p:spPr>
            <a:xfrm>
              <a:off x="3648547" y="316871"/>
              <a:ext cx="597527" cy="3114391"/>
            </a:xfrm>
            <a:prstGeom prst="rect">
              <a:avLst/>
            </a:prstGeom>
          </p:spPr>
        </p:pic>
        <p:pic>
          <p:nvPicPr>
            <p:cNvPr id="33" name="صورة 32">
              <a:extLst>
                <a:ext uri="{FF2B5EF4-FFF2-40B4-BE49-F238E27FC236}">
                  <a16:creationId xmlns:a16="http://schemas.microsoft.com/office/drawing/2014/main" id="{692112D9-D67C-0028-C1C0-FE89AF8C0F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0527" r="96039" b="6304"/>
            <a:stretch/>
          </p:blipFill>
          <p:spPr>
            <a:xfrm>
              <a:off x="6154848" y="316870"/>
              <a:ext cx="597527" cy="3114391"/>
            </a:xfrm>
            <a:prstGeom prst="rect">
              <a:avLst/>
            </a:prstGeom>
          </p:spPr>
        </p:pic>
        <p:sp>
          <p:nvSpPr>
            <p:cNvPr id="34" name="مستطيل 33">
              <a:extLst>
                <a:ext uri="{FF2B5EF4-FFF2-40B4-BE49-F238E27FC236}">
                  <a16:creationId xmlns:a16="http://schemas.microsoft.com/office/drawing/2014/main" id="{DCAB1AA4-A6D4-F246-89AD-A90742BDE333}"/>
                </a:ext>
              </a:extLst>
            </p:cNvPr>
            <p:cNvSpPr/>
            <p:nvPr/>
          </p:nvSpPr>
          <p:spPr>
            <a:xfrm>
              <a:off x="3648547" y="316871"/>
              <a:ext cx="3069124" cy="3114391"/>
            </a:xfrm>
            <a:prstGeom prst="rect">
              <a:avLst/>
            </a:prstGeom>
            <a:noFill/>
            <a:ln>
              <a:solidFill>
                <a:srgbClr val="7858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5" name="صورة 34">
              <a:extLst>
                <a:ext uri="{FF2B5EF4-FFF2-40B4-BE49-F238E27FC236}">
                  <a16:creationId xmlns:a16="http://schemas.microsoft.com/office/drawing/2014/main" id="{04294254-A463-4706-331F-BD57FB90E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38584" y="439844"/>
              <a:ext cx="1458048" cy="697118"/>
            </a:xfrm>
            <a:prstGeom prst="rect">
              <a:avLst/>
            </a:prstGeom>
          </p:spPr>
        </p:pic>
        <p:sp>
          <p:nvSpPr>
            <p:cNvPr id="36" name="مربع نص 35">
              <a:extLst>
                <a:ext uri="{FF2B5EF4-FFF2-40B4-BE49-F238E27FC236}">
                  <a16:creationId xmlns:a16="http://schemas.microsoft.com/office/drawing/2014/main" id="{8606E91E-3607-07E1-57FD-239FE36A622A}"/>
                </a:ext>
              </a:extLst>
            </p:cNvPr>
            <p:cNvSpPr txBox="1"/>
            <p:nvPr/>
          </p:nvSpPr>
          <p:spPr>
            <a:xfrm>
              <a:off x="4172989" y="1350272"/>
              <a:ext cx="2216025" cy="11228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013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Segoe UI Semibold" panose="020B0702040204020203" pitchFamily="34" charset="0"/>
                  <a:sym typeface="AGA Arabesque" panose="05010101010101010101" pitchFamily="2" charset="2"/>
                </a:rPr>
                <a:t>الاختبار .. بوابتك للإتقان     </a:t>
              </a:r>
              <a:r>
                <a:rPr kumimoji="0" lang="en-US" sz="1013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Segoe UI Semibold" panose="020B0702040204020203" pitchFamily="34" charset="0"/>
                  <a:sym typeface="AGA Arabesque" panose="05010101010101010101" pitchFamily="2" charset="2"/>
                </a:rPr>
                <a:t> </a:t>
              </a:r>
              <a:endParaRPr kumimoji="0" lang="ar-SA" sz="1013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013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Segoe UI Semibold" panose="020B0702040204020203" pitchFamily="34" charset="0"/>
                  <a:sym typeface="AGA Arabesque" panose="05010101010101010101" pitchFamily="2" charset="2"/>
                </a:rPr>
                <a:t>فثابري .. واستعيني بالله    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013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Segoe UI Semibold" panose="020B0702040204020203" pitchFamily="34" charset="0"/>
                  <a:sym typeface="AGA Arabesque" panose="05010101010101010101" pitchFamily="2" charset="2"/>
                </a:rPr>
                <a:t>لتصلي بعون الله إلى القمة     </a:t>
              </a:r>
              <a:endParaRPr kumimoji="0" lang="en-US" sz="1013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5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egoe UI Semibold" panose="020B0702040204020203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013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Segoe UI Semibold" panose="020B0702040204020203" pitchFamily="34" charset="0"/>
                </a:rPr>
                <a:t>أ / فاطمه صالح السبيعي</a:t>
              </a:r>
              <a:endParaRPr kumimoji="0" 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7" name="رسم 36" descr="تاج مع تعبئة خالصة">
              <a:extLst>
                <a:ext uri="{FF2B5EF4-FFF2-40B4-BE49-F238E27FC236}">
                  <a16:creationId xmlns:a16="http://schemas.microsoft.com/office/drawing/2014/main" id="{80DF8CA4-3E64-30CB-3E65-B25EEB436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53507" y="1436719"/>
              <a:ext cx="457558" cy="379953"/>
            </a:xfrm>
            <a:prstGeom prst="rect">
              <a:avLst/>
            </a:prstGeom>
          </p:spPr>
        </p:pic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DA4ACD51-3CE1-3014-D68D-4D74B0C16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46074" y="1103445"/>
              <a:ext cx="597527" cy="333274"/>
            </a:xfrm>
            <a:prstGeom prst="rect">
              <a:avLst/>
            </a:prstGeom>
          </p:spPr>
        </p:pic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92D4EF58-C80A-9DDA-E2D5-DFF2B92B05EC}"/>
              </a:ext>
            </a:extLst>
          </p:cNvPr>
          <p:cNvGrpSpPr/>
          <p:nvPr/>
        </p:nvGrpSpPr>
        <p:grpSpPr>
          <a:xfrm>
            <a:off x="3542449" y="7625862"/>
            <a:ext cx="3103828" cy="3114392"/>
            <a:chOff x="3648547" y="316870"/>
            <a:chExt cx="3103828" cy="3114392"/>
          </a:xfrm>
        </p:grpSpPr>
        <p:pic>
          <p:nvPicPr>
            <p:cNvPr id="40" name="صورة 39">
              <a:extLst>
                <a:ext uri="{FF2B5EF4-FFF2-40B4-BE49-F238E27FC236}">
                  <a16:creationId xmlns:a16="http://schemas.microsoft.com/office/drawing/2014/main" id="{941DBA0C-83EE-F43D-C36F-14AFF90CF3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0527" r="96039" b="6304"/>
            <a:stretch/>
          </p:blipFill>
          <p:spPr>
            <a:xfrm>
              <a:off x="3648547" y="316871"/>
              <a:ext cx="597527" cy="3114391"/>
            </a:xfrm>
            <a:prstGeom prst="rect">
              <a:avLst/>
            </a:prstGeom>
          </p:spPr>
        </p:pic>
        <p:pic>
          <p:nvPicPr>
            <p:cNvPr id="41" name="صورة 40">
              <a:extLst>
                <a:ext uri="{FF2B5EF4-FFF2-40B4-BE49-F238E27FC236}">
                  <a16:creationId xmlns:a16="http://schemas.microsoft.com/office/drawing/2014/main" id="{2CD51886-EBA3-6C9F-ABDB-B904E73C3B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0527" r="96039" b="6304"/>
            <a:stretch/>
          </p:blipFill>
          <p:spPr>
            <a:xfrm>
              <a:off x="6154848" y="316870"/>
              <a:ext cx="597527" cy="3114391"/>
            </a:xfrm>
            <a:prstGeom prst="rect">
              <a:avLst/>
            </a:prstGeom>
          </p:spPr>
        </p:pic>
        <p:sp>
          <p:nvSpPr>
            <p:cNvPr id="42" name="مستطيل 41">
              <a:extLst>
                <a:ext uri="{FF2B5EF4-FFF2-40B4-BE49-F238E27FC236}">
                  <a16:creationId xmlns:a16="http://schemas.microsoft.com/office/drawing/2014/main" id="{A9DAD795-2F00-C1B9-F2CF-26F4CA0B9176}"/>
                </a:ext>
              </a:extLst>
            </p:cNvPr>
            <p:cNvSpPr/>
            <p:nvPr/>
          </p:nvSpPr>
          <p:spPr>
            <a:xfrm>
              <a:off x="3648547" y="316871"/>
              <a:ext cx="3069124" cy="3114391"/>
            </a:xfrm>
            <a:prstGeom prst="rect">
              <a:avLst/>
            </a:prstGeom>
            <a:noFill/>
            <a:ln>
              <a:solidFill>
                <a:srgbClr val="7858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189848C2-41A4-D6BB-57C7-6C062D7F1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38584" y="439844"/>
              <a:ext cx="1458048" cy="697118"/>
            </a:xfrm>
            <a:prstGeom prst="rect">
              <a:avLst/>
            </a:prstGeom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E8095599-54A4-A42A-567F-708E85C87CFA}"/>
                </a:ext>
              </a:extLst>
            </p:cNvPr>
            <p:cNvSpPr txBox="1"/>
            <p:nvPr/>
          </p:nvSpPr>
          <p:spPr>
            <a:xfrm>
              <a:off x="4172989" y="1350272"/>
              <a:ext cx="2216025" cy="11228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013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Segoe UI Semibold" panose="020B0702040204020203" pitchFamily="34" charset="0"/>
                  <a:sym typeface="AGA Arabesque" panose="05010101010101010101" pitchFamily="2" charset="2"/>
                </a:rPr>
                <a:t>الاختبار .. بوابتك للإتقان     </a:t>
              </a:r>
              <a:r>
                <a:rPr kumimoji="0" lang="en-US" sz="1013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Segoe UI Semibold" panose="020B0702040204020203" pitchFamily="34" charset="0"/>
                  <a:sym typeface="AGA Arabesque" panose="05010101010101010101" pitchFamily="2" charset="2"/>
                </a:rPr>
                <a:t> </a:t>
              </a:r>
              <a:endParaRPr kumimoji="0" lang="ar-SA" sz="1013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013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Segoe UI Semibold" panose="020B0702040204020203" pitchFamily="34" charset="0"/>
                  <a:sym typeface="AGA Arabesque" panose="05010101010101010101" pitchFamily="2" charset="2"/>
                </a:rPr>
                <a:t>فثابري .. واستعيني بالله    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013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Segoe UI Semibold" panose="020B0702040204020203" pitchFamily="34" charset="0"/>
                  <a:sym typeface="AGA Arabesque" panose="05010101010101010101" pitchFamily="2" charset="2"/>
                </a:rPr>
                <a:t>لتصلي بعون الله إلى القمة     </a:t>
              </a:r>
              <a:endParaRPr kumimoji="0" lang="en-US" sz="1013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5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egoe UI Semibold" panose="020B0702040204020203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013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Segoe UI Semibold" panose="020B0702040204020203" pitchFamily="34" charset="0"/>
                </a:rPr>
                <a:t>أ / فاطمه صالح السبيعي</a:t>
              </a:r>
              <a:endParaRPr kumimoji="0" 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5" name="رسم 44" descr="تاج مع تعبئة خالصة">
              <a:extLst>
                <a:ext uri="{FF2B5EF4-FFF2-40B4-BE49-F238E27FC236}">
                  <a16:creationId xmlns:a16="http://schemas.microsoft.com/office/drawing/2014/main" id="{0E95E305-2F77-A1A4-20F6-DCDB6838D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53507" y="1436719"/>
              <a:ext cx="457558" cy="379953"/>
            </a:xfrm>
            <a:prstGeom prst="rect">
              <a:avLst/>
            </a:prstGeom>
          </p:spPr>
        </p:pic>
        <p:pic>
          <p:nvPicPr>
            <p:cNvPr id="46" name="صورة 45">
              <a:extLst>
                <a:ext uri="{FF2B5EF4-FFF2-40B4-BE49-F238E27FC236}">
                  <a16:creationId xmlns:a16="http://schemas.microsoft.com/office/drawing/2014/main" id="{A4A3237F-FDA2-BC07-C006-3DE630A0B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46074" y="1103445"/>
              <a:ext cx="597527" cy="333274"/>
            </a:xfrm>
            <a:prstGeom prst="rect">
              <a:avLst/>
            </a:prstGeom>
          </p:spPr>
        </p:pic>
      </p:grp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D3876CA4-8EF8-A892-9DA0-ABD82B7F3D3B}"/>
              </a:ext>
            </a:extLst>
          </p:cNvPr>
          <p:cNvGrpSpPr/>
          <p:nvPr/>
        </p:nvGrpSpPr>
        <p:grpSpPr>
          <a:xfrm>
            <a:off x="176400" y="7663472"/>
            <a:ext cx="3103828" cy="3114392"/>
            <a:chOff x="3648547" y="316870"/>
            <a:chExt cx="3103828" cy="3114392"/>
          </a:xfrm>
        </p:grpSpPr>
        <p:pic>
          <p:nvPicPr>
            <p:cNvPr id="48" name="صورة 47">
              <a:extLst>
                <a:ext uri="{FF2B5EF4-FFF2-40B4-BE49-F238E27FC236}">
                  <a16:creationId xmlns:a16="http://schemas.microsoft.com/office/drawing/2014/main" id="{8F0BE5E8-BF47-E5DB-60A0-8529C5CF47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0527" r="96039" b="6304"/>
            <a:stretch/>
          </p:blipFill>
          <p:spPr>
            <a:xfrm>
              <a:off x="3648547" y="316871"/>
              <a:ext cx="597527" cy="3114391"/>
            </a:xfrm>
            <a:prstGeom prst="rect">
              <a:avLst/>
            </a:prstGeom>
          </p:spPr>
        </p:pic>
        <p:pic>
          <p:nvPicPr>
            <p:cNvPr id="49" name="صورة 48">
              <a:extLst>
                <a:ext uri="{FF2B5EF4-FFF2-40B4-BE49-F238E27FC236}">
                  <a16:creationId xmlns:a16="http://schemas.microsoft.com/office/drawing/2014/main" id="{BEDB4EF1-086D-FB18-7CE0-177EAE49FA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0527" r="96039" b="6304"/>
            <a:stretch/>
          </p:blipFill>
          <p:spPr>
            <a:xfrm>
              <a:off x="6154848" y="316870"/>
              <a:ext cx="597527" cy="3114391"/>
            </a:xfrm>
            <a:prstGeom prst="rect">
              <a:avLst/>
            </a:prstGeom>
          </p:spPr>
        </p:pic>
        <p:sp>
          <p:nvSpPr>
            <p:cNvPr id="50" name="مستطيل 49">
              <a:extLst>
                <a:ext uri="{FF2B5EF4-FFF2-40B4-BE49-F238E27FC236}">
                  <a16:creationId xmlns:a16="http://schemas.microsoft.com/office/drawing/2014/main" id="{33787B05-B451-BFF0-FFB5-45FCC2D69C7F}"/>
                </a:ext>
              </a:extLst>
            </p:cNvPr>
            <p:cNvSpPr/>
            <p:nvPr/>
          </p:nvSpPr>
          <p:spPr>
            <a:xfrm>
              <a:off x="3648547" y="316871"/>
              <a:ext cx="3069124" cy="3114391"/>
            </a:xfrm>
            <a:prstGeom prst="rect">
              <a:avLst/>
            </a:prstGeom>
            <a:noFill/>
            <a:ln>
              <a:solidFill>
                <a:srgbClr val="7858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51" name="صورة 50">
              <a:extLst>
                <a:ext uri="{FF2B5EF4-FFF2-40B4-BE49-F238E27FC236}">
                  <a16:creationId xmlns:a16="http://schemas.microsoft.com/office/drawing/2014/main" id="{D24D860F-8281-59BA-3DC1-B52EF6D07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38584" y="439844"/>
              <a:ext cx="1458048" cy="697118"/>
            </a:xfrm>
            <a:prstGeom prst="rect">
              <a:avLst/>
            </a:prstGeom>
          </p:spPr>
        </p:pic>
        <p:sp>
          <p:nvSpPr>
            <p:cNvPr id="52" name="مربع نص 51">
              <a:extLst>
                <a:ext uri="{FF2B5EF4-FFF2-40B4-BE49-F238E27FC236}">
                  <a16:creationId xmlns:a16="http://schemas.microsoft.com/office/drawing/2014/main" id="{EF90C485-F9FB-1856-67BA-354D5824A3B3}"/>
                </a:ext>
              </a:extLst>
            </p:cNvPr>
            <p:cNvSpPr txBox="1"/>
            <p:nvPr/>
          </p:nvSpPr>
          <p:spPr>
            <a:xfrm>
              <a:off x="4172989" y="1350272"/>
              <a:ext cx="2216025" cy="11228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013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Segoe UI Semibold" panose="020B0702040204020203" pitchFamily="34" charset="0"/>
                  <a:sym typeface="AGA Arabesque" panose="05010101010101010101" pitchFamily="2" charset="2"/>
                </a:rPr>
                <a:t>الاختبار .. بوابتك للإتقان     </a:t>
              </a:r>
              <a:r>
                <a:rPr kumimoji="0" lang="en-US" sz="1013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Segoe UI Semibold" panose="020B0702040204020203" pitchFamily="34" charset="0"/>
                  <a:sym typeface="AGA Arabesque" panose="05010101010101010101" pitchFamily="2" charset="2"/>
                </a:rPr>
                <a:t> </a:t>
              </a:r>
              <a:endParaRPr kumimoji="0" lang="ar-SA" sz="1013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013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Segoe UI Semibold" panose="020B0702040204020203" pitchFamily="34" charset="0"/>
                  <a:sym typeface="AGA Arabesque" panose="05010101010101010101" pitchFamily="2" charset="2"/>
                </a:rPr>
                <a:t>فثابري .. واستعيني بالله    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013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Segoe UI Semibold" panose="020B0702040204020203" pitchFamily="34" charset="0"/>
                  <a:sym typeface="AGA Arabesque" panose="05010101010101010101" pitchFamily="2" charset="2"/>
                </a:rPr>
                <a:t>لتصلي بعون الله إلى القمة     </a:t>
              </a:r>
              <a:endParaRPr kumimoji="0" lang="en-US" sz="1013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egoe UI Semibold" panose="020B0702040204020203" pitchFamily="34" charset="0"/>
                <a:sym typeface="AGA Arabesque" panose="05010101010101010101" pitchFamily="2" charset="2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5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egoe UI Semibold" panose="020B0702040204020203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013" b="0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Segoe UI Semibold" panose="020B0702040204020203" pitchFamily="34" charset="0"/>
                </a:rPr>
                <a:t>أ / فاطمه صالح السبيعي</a:t>
              </a:r>
              <a:endParaRPr kumimoji="0" 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3" name="رسم 52" descr="تاج مع تعبئة خالصة">
              <a:extLst>
                <a:ext uri="{FF2B5EF4-FFF2-40B4-BE49-F238E27FC236}">
                  <a16:creationId xmlns:a16="http://schemas.microsoft.com/office/drawing/2014/main" id="{96908ABE-8B20-8A40-1BE5-9B2410DC3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53507" y="1436719"/>
              <a:ext cx="457558" cy="379953"/>
            </a:xfrm>
            <a:prstGeom prst="rect">
              <a:avLst/>
            </a:prstGeom>
          </p:spPr>
        </p:pic>
        <p:pic>
          <p:nvPicPr>
            <p:cNvPr id="54" name="صورة 53">
              <a:extLst>
                <a:ext uri="{FF2B5EF4-FFF2-40B4-BE49-F238E27FC236}">
                  <a16:creationId xmlns:a16="http://schemas.microsoft.com/office/drawing/2014/main" id="{BD3F4AA7-1197-54DB-AECB-63022BAD2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46074" y="1103445"/>
              <a:ext cx="597527" cy="333274"/>
            </a:xfrm>
            <a:prstGeom prst="rect">
              <a:avLst/>
            </a:prstGeom>
          </p:spPr>
        </p:pic>
      </p:grpSp>
      <p:pic>
        <p:nvPicPr>
          <p:cNvPr id="56" name="صورة 55">
            <a:extLst>
              <a:ext uri="{FF2B5EF4-FFF2-40B4-BE49-F238E27FC236}">
                <a16:creationId xmlns:a16="http://schemas.microsoft.com/office/drawing/2014/main" id="{35CDC826-3375-8B69-2237-D88C95390F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85" y="64286"/>
            <a:ext cx="1024115" cy="1024115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EE9A768B-51AC-E587-6023-5AA5DABFC186}"/>
              </a:ext>
            </a:extLst>
          </p:cNvPr>
          <p:cNvSpPr/>
          <p:nvPr/>
        </p:nvSpPr>
        <p:spPr>
          <a:xfrm>
            <a:off x="4300791" y="3476495"/>
            <a:ext cx="1588926" cy="6215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100" dirty="0">
                <a:solidFill>
                  <a:srgbClr val="00B0F0"/>
                </a:solidFill>
              </a:rPr>
              <a:t>مكان قطعة حلوى او توزيعات</a:t>
            </a:r>
          </a:p>
          <a:p>
            <a:pPr algn="ctr"/>
            <a:r>
              <a:rPr lang="ar-SA" sz="1100" dirty="0">
                <a:solidFill>
                  <a:srgbClr val="00B0F0"/>
                </a:solidFill>
              </a:rPr>
              <a:t>" احذف العبارة والصق الحلوى</a:t>
            </a:r>
            <a:endParaRPr lang="en-US" sz="1100" dirty="0">
              <a:solidFill>
                <a:srgbClr val="00B0F0"/>
              </a:solidFill>
            </a:endParaRPr>
          </a:p>
        </p:txBody>
      </p:sp>
      <p:pic>
        <p:nvPicPr>
          <p:cNvPr id="58" name="صورة 57">
            <a:extLst>
              <a:ext uri="{FF2B5EF4-FFF2-40B4-BE49-F238E27FC236}">
                <a16:creationId xmlns:a16="http://schemas.microsoft.com/office/drawing/2014/main" id="{43E7740A-96C6-A6A3-7604-442DBF8249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74" y="10953564"/>
            <a:ext cx="1473381" cy="117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05885"/>
      </p:ext>
    </p:extLst>
  </p:cSld>
  <p:clrMapOvr>
    <a:masterClrMapping/>
  </p:clrMapOvr>
</p:sld>
</file>

<file path=ppt/theme/theme1.xml><?xml version="1.0" encoding="utf-8"?>
<a:theme xmlns:a="http://schemas.openxmlformats.org/drawingml/2006/main" name="1_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118</Words>
  <Application>Microsoft Office PowerPoint</Application>
  <PresentationFormat>شاشة عريضة</PresentationFormat>
  <Paragraphs>32</Paragraphs>
  <Slides>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1_نسق Office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فاطمه صالح السبيعي</dc:creator>
  <cp:lastModifiedBy>فاطمه صالح السبيعي</cp:lastModifiedBy>
  <cp:revision>2</cp:revision>
  <dcterms:created xsi:type="dcterms:W3CDTF">2023-02-25T11:36:19Z</dcterms:created>
  <dcterms:modified xsi:type="dcterms:W3CDTF">2023-02-25T12:22:47Z</dcterms:modified>
</cp:coreProperties>
</file>