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42E"/>
    <a:srgbClr val="5AC6B9"/>
    <a:srgbClr val="E9EEF0"/>
    <a:srgbClr val="5EB8C2"/>
    <a:srgbClr val="C5815B"/>
    <a:srgbClr val="A7D9DE"/>
    <a:srgbClr val="FFF37C"/>
    <a:srgbClr val="BEE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80F3A8-B51A-4CF7-9882-A3F8F2F1C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79A8F3-6AE8-4188-B7B2-0AAB3772D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1FD64D-C014-4059-977A-AF80DD8B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CFB554-BA8B-4F66-A9B7-E0CA15E2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B0A1F-43C6-4E95-9608-BBF36C4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24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BDDC80-92F3-41B5-B39D-636A7E26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D587E-ADF8-4924-AB39-F06AD5D94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B06690B-F21F-499F-B3FF-59EF9C943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30AE244-7185-453E-9FFE-87C1CCDD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B25E8FC-54CE-4235-B6CE-3C43076D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EF06FC7-D781-4F3E-836E-B730C92E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1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1FBF41-A6F0-4F92-8118-2A15890B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0315AE-B94F-4BA1-87FD-5E8F65C76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6F8709D-5E9A-4D6A-AB9D-B0A44249B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0526DB9-5B02-4574-81EB-A1A661878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996B4D0-CEEE-415D-BFF0-C8783A7C6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8DEE459-C4B2-4D09-88AA-011B34A3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BBCD0AB-3766-4FFC-9870-8A9AE993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94EBB74-7F60-43E1-B1C8-82F43E9F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249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CE04BA-A322-423F-8C8A-00F06C3F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E078DE4-43C4-440D-8746-CBDC2BA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D303E5-6D1D-4BA4-B7A2-0D2FEBC0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36BC9EE-95A8-43A8-8C46-5868AB74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079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639FBF7-CF83-4560-8DE6-8F159274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C1229F8-9454-464E-ADF8-5AB13869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347E23-195E-43C8-8527-C39F56F4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635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A702F9-020D-494E-9E30-7A2BC5E8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F7C75B-A215-48FD-B613-F5316CD3B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B92DEAC-3065-4B07-90FD-D9DB786E7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75A5307-F0C4-4E91-925F-3D4445A4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67E2D9F-D500-4C0D-846B-92DDBA18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4F5A77A-B8B1-4CC3-97C5-9ECD7CCB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116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94FAB-2955-49AE-8CA7-C81B7E1C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C213B21-AEEF-4197-8D4A-AB271D27C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F51FBC-A159-4CE1-A4D8-18B42CF47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BE0E4B4-2221-4B63-BF3D-32F2D376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FF6C69-E463-48BB-9C2A-7B98F636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D7CB631-CA1D-42DC-842C-D8E5C97E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60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CCCDF5-D7B6-4101-9B54-AB2F20D5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6ED42DB-54FB-42F4-AE14-1186AACAE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2471FB-44D2-4089-934B-F50C83BA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1F7E85-8D6A-4E5F-9350-29CCD2FB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BF2CD2-50B0-4FC6-BA46-66BA236C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39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0673B97-6054-4248-ABED-EF6879DB2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A4AA90-0BB9-48EF-9F96-3D57F2BF2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776158-3C3B-459F-B2DA-47155340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F1B65D-1B6B-406F-916A-C5450DA2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DEC1B0-D971-484D-9650-C868A4BD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088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80F3A8-B51A-4CF7-9882-A3F8F2F1C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79A8F3-6AE8-4188-B7B2-0AAB3772D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1FD64D-C014-4059-977A-AF80DD8B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CFB554-BA8B-4F66-A9B7-E0CA15E2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B0A1F-43C6-4E95-9608-BBF36C4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622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80F3A8-B51A-4CF7-9882-A3F8F2F1C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79A8F3-6AE8-4188-B7B2-0AAB3772D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1FD64D-C014-4059-977A-AF80DD8B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CFB554-BA8B-4F66-A9B7-E0CA15E2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B0A1F-43C6-4E95-9608-BBF36C4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997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80F3A8-B51A-4CF7-9882-A3F8F2F1C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79A8F3-6AE8-4188-B7B2-0AAB3772D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1FD64D-C014-4059-977A-AF80DD8B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CFB554-BA8B-4F66-A9B7-E0CA15E2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B0A1F-43C6-4E95-9608-BBF36C4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04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80F3A8-B51A-4CF7-9882-A3F8F2F1C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79A8F3-6AE8-4188-B7B2-0AAB3772D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1FD64D-C014-4059-977A-AF80DD8B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CFB554-BA8B-4F66-A9B7-E0CA15E2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B0A1F-43C6-4E95-9608-BBF36C4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5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80F3A8-B51A-4CF7-9882-A3F8F2F1C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79A8F3-6AE8-4188-B7B2-0AAB3772D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1FD64D-C014-4059-977A-AF80DD8B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CFB554-BA8B-4F66-A9B7-E0CA15E2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B0A1F-43C6-4E95-9608-BBF36C4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80F3A8-B51A-4CF7-9882-A3F8F2F1C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79A8F3-6AE8-4188-B7B2-0AAB3772D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1FD64D-C014-4059-977A-AF80DD8B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CFB554-BA8B-4F66-A9B7-E0CA15E2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EB0A1F-43C6-4E95-9608-BBF36C47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753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63472-ECB8-40D5-B7C1-F3CC86DF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33C96B-F69A-4104-9FBC-7763E7525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BD5200-6C7F-4C27-8E02-74B47DE0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00C6D1-3778-4330-A7BA-8B1B6EE7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4BD97E-B9D9-4DF7-A208-56FA2C3E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332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FFCCB5-4C07-4D45-A743-BFEDD466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FB57402-8908-4986-A1C1-FD8249491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05D1E2-5882-4F7A-816D-FE21B724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01CBD3-D53E-4288-9A58-9D4E3FBC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92136C-E08F-42A0-BE52-4F5854CE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492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E14CC9B-EF88-4247-861C-A6D4A043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4A885C-E9D2-4EEE-98F6-3E0F5619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374060-4ED5-4E01-AED3-B9C563F34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6862-4475-47F1-95F4-24B4652E49B6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0B7F0D-2CB3-46BF-AC23-9B8B348D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0D1656-0AE3-4906-AC28-EC6CC9803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26655-2846-417B-BA05-0E8FEA2209F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39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77211" y="63817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1D35972-794C-4CEB-BD1F-EAEBD7922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69" y="1985940"/>
            <a:ext cx="2129158" cy="1703327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E5C1D84-4DA9-4431-9444-9324F1AAF37E}"/>
              </a:ext>
            </a:extLst>
          </p:cNvPr>
          <p:cNvSpPr txBox="1"/>
          <p:nvPr/>
        </p:nvSpPr>
        <p:spPr>
          <a:xfrm>
            <a:off x="6750599" y="2011241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الرابع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7BAE11E-A24E-4571-B575-ADF7CBCEF5F7}"/>
              </a:ext>
            </a:extLst>
          </p:cNvPr>
          <p:cNvSpPr txBox="1"/>
          <p:nvPr/>
        </p:nvSpPr>
        <p:spPr>
          <a:xfrm>
            <a:off x="4450611" y="5003343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FCDBF69-9339-4DAA-805B-A14F1E59E3EA}"/>
              </a:ext>
            </a:extLst>
          </p:cNvPr>
          <p:cNvSpPr txBox="1"/>
          <p:nvPr/>
        </p:nvSpPr>
        <p:spPr>
          <a:xfrm>
            <a:off x="4593637" y="1138848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319082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57275" y="61912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748BFB-9065-4871-A307-D0AEB6B7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03" y="4504342"/>
            <a:ext cx="1110876" cy="88870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7B535A5-D110-4B39-A6F7-8C2A06B167F9}"/>
              </a:ext>
            </a:extLst>
          </p:cNvPr>
          <p:cNvSpPr txBox="1"/>
          <p:nvPr/>
        </p:nvSpPr>
        <p:spPr>
          <a:xfrm>
            <a:off x="1711932" y="1766612"/>
            <a:ext cx="84881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يعد نبات الخيزران ( البامبو ) أسرع النباتات نمواً ، فيبلغ معدل نموه 91 سم يومياً . فكم سنتمتراً تنمو نبتهٌ في 3 أسابيع ؟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6E8F5DC-A4BB-4339-81C1-9351DA0DD16E}"/>
              </a:ext>
            </a:extLst>
          </p:cNvPr>
          <p:cNvSpPr txBox="1"/>
          <p:nvPr/>
        </p:nvSpPr>
        <p:spPr>
          <a:xfrm>
            <a:off x="8498831" y="2146143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1    9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1    2</a:t>
            </a:r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E5CAD5AC-E2A7-4326-A493-50231E052768}"/>
              </a:ext>
            </a:extLst>
          </p:cNvPr>
          <p:cNvCxnSpPr/>
          <p:nvPr/>
        </p:nvCxnSpPr>
        <p:spPr>
          <a:xfrm flipH="1">
            <a:off x="8582553" y="2977140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473211D6-F1C4-4921-9CD8-B6CA78D3C35B}"/>
              </a:ext>
            </a:extLst>
          </p:cNvPr>
          <p:cNvSpPr txBox="1"/>
          <p:nvPr/>
        </p:nvSpPr>
        <p:spPr>
          <a:xfrm>
            <a:off x="9345748" y="2978038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4EE5E57-AE60-47C7-AFFA-8377A5A47F8E}"/>
              </a:ext>
            </a:extLst>
          </p:cNvPr>
          <p:cNvSpPr txBox="1"/>
          <p:nvPr/>
        </p:nvSpPr>
        <p:spPr>
          <a:xfrm>
            <a:off x="8853929" y="2985695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DDEF884-043A-494D-8E78-6EA40CF8D388}"/>
              </a:ext>
            </a:extLst>
          </p:cNvPr>
          <p:cNvSpPr txBox="1"/>
          <p:nvPr/>
        </p:nvSpPr>
        <p:spPr>
          <a:xfrm>
            <a:off x="8873475" y="3398189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D4EAD4C-7FCE-49EF-9AE1-2BC7D8DC54E5}"/>
              </a:ext>
            </a:extLst>
          </p:cNvPr>
          <p:cNvSpPr txBox="1"/>
          <p:nvPr/>
        </p:nvSpPr>
        <p:spPr>
          <a:xfrm>
            <a:off x="8119537" y="3398189"/>
            <a:ext cx="7311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8  1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A7D5D095-125C-413C-ADCF-186C7749CFDD}"/>
              </a:ext>
            </a:extLst>
          </p:cNvPr>
          <p:cNvSpPr txBox="1"/>
          <p:nvPr/>
        </p:nvSpPr>
        <p:spPr>
          <a:xfrm>
            <a:off x="9704664" y="3238760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79" name="رابط مستقيم 78">
            <a:extLst>
              <a:ext uri="{FF2B5EF4-FFF2-40B4-BE49-F238E27FC236}">
                <a16:creationId xmlns:a16="http://schemas.microsoft.com/office/drawing/2014/main" id="{F1C551F6-07BC-42AD-8E52-25ADC79EBEA6}"/>
              </a:ext>
            </a:extLst>
          </p:cNvPr>
          <p:cNvCxnSpPr>
            <a:cxnSpLocks/>
          </p:cNvCxnSpPr>
          <p:nvPr/>
        </p:nvCxnSpPr>
        <p:spPr>
          <a:xfrm flipH="1">
            <a:off x="8119537" y="3829403"/>
            <a:ext cx="1767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FF260AA0-1937-4BF3-A908-0F66A7F2F6F5}"/>
              </a:ext>
            </a:extLst>
          </p:cNvPr>
          <p:cNvSpPr txBox="1"/>
          <p:nvPr/>
        </p:nvSpPr>
        <p:spPr>
          <a:xfrm>
            <a:off x="9337332" y="3808137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4824EBA-8BC8-4348-9621-68652A4530F7}"/>
              </a:ext>
            </a:extLst>
          </p:cNvPr>
          <p:cNvSpPr txBox="1"/>
          <p:nvPr/>
        </p:nvSpPr>
        <p:spPr>
          <a:xfrm>
            <a:off x="8969906" y="3810683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7CF6CAFB-0E15-4E63-846E-742DF7CC4A64}"/>
              </a:ext>
            </a:extLst>
          </p:cNvPr>
          <p:cNvSpPr/>
          <p:nvPr/>
        </p:nvSpPr>
        <p:spPr>
          <a:xfrm>
            <a:off x="10170984" y="1696723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7BD0374-5EC9-4158-AE82-A51F06D46F81}"/>
              </a:ext>
            </a:extLst>
          </p:cNvPr>
          <p:cNvSpPr txBox="1"/>
          <p:nvPr/>
        </p:nvSpPr>
        <p:spPr>
          <a:xfrm>
            <a:off x="8574927" y="382458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3D73B7E-02A7-450C-AB24-A38D4B7353E0}"/>
              </a:ext>
            </a:extLst>
          </p:cNvPr>
          <p:cNvSpPr txBox="1"/>
          <p:nvPr/>
        </p:nvSpPr>
        <p:spPr>
          <a:xfrm>
            <a:off x="8237249" y="3816808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E61AD23-A626-46B6-917A-E7CF313D6CB6}"/>
              </a:ext>
            </a:extLst>
          </p:cNvPr>
          <p:cNvSpPr txBox="1"/>
          <p:nvPr/>
        </p:nvSpPr>
        <p:spPr>
          <a:xfrm>
            <a:off x="8516940" y="3110023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FBF970D-219A-475F-8B29-C78C0439BD06}"/>
              </a:ext>
            </a:extLst>
          </p:cNvPr>
          <p:cNvSpPr txBox="1"/>
          <p:nvPr/>
        </p:nvSpPr>
        <p:spPr>
          <a:xfrm>
            <a:off x="7762288" y="807736"/>
            <a:ext cx="1956098" cy="735747"/>
          </a:xfrm>
          <a:prstGeom prst="roundRect">
            <a:avLst>
              <a:gd name="adj" fmla="val 50000"/>
            </a:avLst>
          </a:prstGeom>
          <a:solidFill>
            <a:srgbClr val="DE44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التقــــويم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AC3F020-C6EC-4165-B46D-B9DBD74717D0}"/>
              </a:ext>
            </a:extLst>
          </p:cNvPr>
          <p:cNvSpPr txBox="1"/>
          <p:nvPr/>
        </p:nvSpPr>
        <p:spPr>
          <a:xfrm>
            <a:off x="1711932" y="4607444"/>
            <a:ext cx="84881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مسائل التفكير العليا :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مسألة مفتوحة : اكتب الرقم المفقود في كل ..... ، لتكون جملة الضرب الصحيحة :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AA3FAE6A-67CD-4140-9C56-6B6428625558}"/>
              </a:ext>
            </a:extLst>
          </p:cNvPr>
          <p:cNvSpPr/>
          <p:nvPr/>
        </p:nvSpPr>
        <p:spPr>
          <a:xfrm>
            <a:off x="10321962" y="4897155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19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65CB67F-4868-4D3E-93DE-B87E05ACF10A}"/>
              </a:ext>
            </a:extLst>
          </p:cNvPr>
          <p:cNvSpPr txBox="1"/>
          <p:nvPr/>
        </p:nvSpPr>
        <p:spPr>
          <a:xfrm>
            <a:off x="3030842" y="4629154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0       2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....   .....</a:t>
            </a:r>
          </a:p>
        </p:txBody>
      </p: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4BBA428C-0A93-4E8E-933C-7C47A7059F4C}"/>
              </a:ext>
            </a:extLst>
          </p:cNvPr>
          <p:cNvCxnSpPr/>
          <p:nvPr/>
        </p:nvCxnSpPr>
        <p:spPr>
          <a:xfrm flipH="1">
            <a:off x="3030842" y="5428174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5C078F8-5B9B-4D4A-B28A-F0590E0184FA}"/>
              </a:ext>
            </a:extLst>
          </p:cNvPr>
          <p:cNvSpPr txBox="1"/>
          <p:nvPr/>
        </p:nvSpPr>
        <p:spPr>
          <a:xfrm>
            <a:off x="2124503" y="5473823"/>
            <a:ext cx="20200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0      0   ......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3055B17-D88C-43C9-B953-F6A2208D14A4}"/>
              </a:ext>
            </a:extLst>
          </p:cNvPr>
          <p:cNvSpPr txBox="1"/>
          <p:nvPr/>
        </p:nvSpPr>
        <p:spPr>
          <a:xfrm>
            <a:off x="3800835" y="4993655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DDCA6B7-56F4-4554-A3AE-CB40D2A823F8}"/>
              </a:ext>
            </a:extLst>
          </p:cNvPr>
          <p:cNvSpPr txBox="1"/>
          <p:nvPr/>
        </p:nvSpPr>
        <p:spPr>
          <a:xfrm>
            <a:off x="3258397" y="4991063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D62BB7A-CC28-4592-A3E1-53BEF8FC3C79}"/>
              </a:ext>
            </a:extLst>
          </p:cNvPr>
          <p:cNvSpPr txBox="1"/>
          <p:nvPr/>
        </p:nvSpPr>
        <p:spPr>
          <a:xfrm>
            <a:off x="2640926" y="5473823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464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71" grpId="0"/>
      <p:bldP spid="74" grpId="0"/>
      <p:bldP spid="77" grpId="0"/>
      <p:bldP spid="78" grpId="0"/>
      <p:bldP spid="80" grpId="0"/>
      <p:bldP spid="81" grpId="0"/>
      <p:bldP spid="45" grpId="0"/>
      <p:bldP spid="46" grpId="0"/>
      <p:bldP spid="48" grpId="0"/>
      <p:bldP spid="52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57275" y="61912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748BFB-9065-4871-A307-D0AEB6B7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67" y="4969174"/>
            <a:ext cx="1110876" cy="88870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7B535A5-D110-4B39-A6F7-8C2A06B167F9}"/>
              </a:ext>
            </a:extLst>
          </p:cNvPr>
          <p:cNvSpPr txBox="1"/>
          <p:nvPr/>
        </p:nvSpPr>
        <p:spPr>
          <a:xfrm>
            <a:off x="4120687" y="1859340"/>
            <a:ext cx="39506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رقم 4 صفحة 193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10 – 11 صفحة 194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BFBF970D-219A-475F-8B29-C78C0439BD06}"/>
              </a:ext>
            </a:extLst>
          </p:cNvPr>
          <p:cNvSpPr txBox="1"/>
          <p:nvPr/>
        </p:nvSpPr>
        <p:spPr>
          <a:xfrm>
            <a:off x="7762288" y="807736"/>
            <a:ext cx="1956098" cy="735747"/>
          </a:xfrm>
          <a:prstGeom prst="roundRect">
            <a:avLst>
              <a:gd name="adj" fmla="val 50000"/>
            </a:avLst>
          </a:prstGeom>
          <a:solidFill>
            <a:srgbClr val="DE44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35" name="صورة 3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7E3A4EA-89BB-4053-AA95-E97B6E56D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50" y="3703302"/>
            <a:ext cx="2199678" cy="10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2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77211" y="63817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6EE5190-E410-4AC2-9B05-D0CA5A718D3E}"/>
              </a:ext>
            </a:extLst>
          </p:cNvPr>
          <p:cNvSpPr txBox="1"/>
          <p:nvPr/>
        </p:nvSpPr>
        <p:spPr>
          <a:xfrm>
            <a:off x="7123515" y="745835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5CC32DE-F972-4C9B-8B25-DC5008206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53" y="5082037"/>
            <a:ext cx="1110876" cy="88870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73195F4-9707-4C8F-B79A-2CA32E01B478}"/>
              </a:ext>
            </a:extLst>
          </p:cNvPr>
          <p:cNvSpPr txBox="1"/>
          <p:nvPr/>
        </p:nvSpPr>
        <p:spPr>
          <a:xfrm>
            <a:off x="6513905" y="1476803"/>
            <a:ext cx="37030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الضرب لكل نموذج مما يأتي :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7D0CD549-581E-4EEB-A0CB-98FC235F680A}"/>
              </a:ext>
            </a:extLst>
          </p:cNvPr>
          <p:cNvSpPr/>
          <p:nvPr/>
        </p:nvSpPr>
        <p:spPr>
          <a:xfrm>
            <a:off x="3890900" y="1954729"/>
            <a:ext cx="2355115" cy="134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قوس كبير أيمن 17">
            <a:extLst>
              <a:ext uri="{FF2B5EF4-FFF2-40B4-BE49-F238E27FC236}">
                <a16:creationId xmlns:a16="http://schemas.microsoft.com/office/drawing/2014/main" id="{10D735FD-0527-4F1F-9CBD-B9E457005D1C}"/>
              </a:ext>
            </a:extLst>
          </p:cNvPr>
          <p:cNvSpPr/>
          <p:nvPr/>
        </p:nvSpPr>
        <p:spPr>
          <a:xfrm rot="16200000">
            <a:off x="5831015" y="1478589"/>
            <a:ext cx="192783" cy="62860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19" name="قوس كبير أيمن 18">
            <a:extLst>
              <a:ext uri="{FF2B5EF4-FFF2-40B4-BE49-F238E27FC236}">
                <a16:creationId xmlns:a16="http://schemas.microsoft.com/office/drawing/2014/main" id="{C86653A0-1D1E-4156-9142-7861C846B548}"/>
              </a:ext>
            </a:extLst>
          </p:cNvPr>
          <p:cNvSpPr/>
          <p:nvPr/>
        </p:nvSpPr>
        <p:spPr>
          <a:xfrm rot="16200000">
            <a:off x="4656208" y="947698"/>
            <a:ext cx="160757" cy="169137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CB8B52E-BA64-47EC-AA6B-5FADE4B6DE86}"/>
              </a:ext>
            </a:extLst>
          </p:cNvPr>
          <p:cNvSpPr txBox="1"/>
          <p:nvPr/>
        </p:nvSpPr>
        <p:spPr>
          <a:xfrm>
            <a:off x="5357366" y="1331228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B78342C-0D84-4E0E-AE9C-E7AD3981CC03}"/>
              </a:ext>
            </a:extLst>
          </p:cNvPr>
          <p:cNvSpPr txBox="1"/>
          <p:nvPr/>
        </p:nvSpPr>
        <p:spPr>
          <a:xfrm>
            <a:off x="4223122" y="1369020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3A5ABF5E-B6B2-4A1C-BCEB-9864D6514AC9}"/>
              </a:ext>
            </a:extLst>
          </p:cNvPr>
          <p:cNvCxnSpPr/>
          <p:nvPr/>
        </p:nvCxnSpPr>
        <p:spPr>
          <a:xfrm>
            <a:off x="5613102" y="1954729"/>
            <a:ext cx="0" cy="13421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قوس كبير أيمن 22">
            <a:extLst>
              <a:ext uri="{FF2B5EF4-FFF2-40B4-BE49-F238E27FC236}">
                <a16:creationId xmlns:a16="http://schemas.microsoft.com/office/drawing/2014/main" id="{8251800B-C643-400F-A438-3C341C54F7E7}"/>
              </a:ext>
            </a:extLst>
          </p:cNvPr>
          <p:cNvSpPr/>
          <p:nvPr/>
        </p:nvSpPr>
        <p:spPr>
          <a:xfrm>
            <a:off x="6304983" y="1964735"/>
            <a:ext cx="208922" cy="9039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قوس كبير أيمن 23">
            <a:extLst>
              <a:ext uri="{FF2B5EF4-FFF2-40B4-BE49-F238E27FC236}">
                <a16:creationId xmlns:a16="http://schemas.microsoft.com/office/drawing/2014/main" id="{CA76B14E-BD76-4BCB-B39C-D8C881099922}"/>
              </a:ext>
            </a:extLst>
          </p:cNvPr>
          <p:cNvSpPr/>
          <p:nvPr/>
        </p:nvSpPr>
        <p:spPr>
          <a:xfrm>
            <a:off x="6304982" y="2897490"/>
            <a:ext cx="200491" cy="3994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3E58E469-C048-415B-83E2-A88614093DB3}"/>
              </a:ext>
            </a:extLst>
          </p:cNvPr>
          <p:cNvCxnSpPr/>
          <p:nvPr/>
        </p:nvCxnSpPr>
        <p:spPr>
          <a:xfrm flipH="1">
            <a:off x="3890900" y="2897490"/>
            <a:ext cx="2350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5F37BEA-A782-4F40-83E2-D0FD2F54EECF}"/>
              </a:ext>
            </a:extLst>
          </p:cNvPr>
          <p:cNvSpPr txBox="1"/>
          <p:nvPr/>
        </p:nvSpPr>
        <p:spPr>
          <a:xfrm>
            <a:off x="6231920" y="2195106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EC423B5-9AEA-4C88-84E5-74D28E93CBAC}"/>
              </a:ext>
            </a:extLst>
          </p:cNvPr>
          <p:cNvSpPr txBox="1"/>
          <p:nvPr/>
        </p:nvSpPr>
        <p:spPr>
          <a:xfrm>
            <a:off x="6082951" y="2887142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A3BA5F4-687A-4551-92CB-7FC6CC3A0B3D}"/>
              </a:ext>
            </a:extLst>
          </p:cNvPr>
          <p:cNvSpPr/>
          <p:nvPr/>
        </p:nvSpPr>
        <p:spPr>
          <a:xfrm>
            <a:off x="7039724" y="3631029"/>
            <a:ext cx="1167857" cy="3717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 × 3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A269E13-6DB7-43F3-A67B-F6338A23490F}"/>
              </a:ext>
            </a:extLst>
          </p:cNvPr>
          <p:cNvSpPr txBox="1"/>
          <p:nvPr/>
        </p:nvSpPr>
        <p:spPr>
          <a:xfrm>
            <a:off x="6205901" y="3670262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2D84954-AE39-4224-A643-3D379BDB9A05}"/>
              </a:ext>
            </a:extLst>
          </p:cNvPr>
          <p:cNvSpPr/>
          <p:nvPr/>
        </p:nvSpPr>
        <p:spPr>
          <a:xfrm>
            <a:off x="5657783" y="3631029"/>
            <a:ext cx="606013" cy="37177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30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5FB0C39E-37EF-4137-B4F8-F3B1B8B049E6}"/>
              </a:ext>
            </a:extLst>
          </p:cNvPr>
          <p:cNvSpPr/>
          <p:nvPr/>
        </p:nvSpPr>
        <p:spPr>
          <a:xfrm>
            <a:off x="5670021" y="2223897"/>
            <a:ext cx="518528" cy="38704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30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6849A9D8-296A-4DAC-993F-2886CFF64522}"/>
              </a:ext>
            </a:extLst>
          </p:cNvPr>
          <p:cNvSpPr/>
          <p:nvPr/>
        </p:nvSpPr>
        <p:spPr>
          <a:xfrm>
            <a:off x="7029839" y="4074565"/>
            <a:ext cx="1177742" cy="371772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 × 10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379013E-F387-4087-9A8E-8AA09251DC04}"/>
              </a:ext>
            </a:extLst>
          </p:cNvPr>
          <p:cNvSpPr txBox="1"/>
          <p:nvPr/>
        </p:nvSpPr>
        <p:spPr>
          <a:xfrm>
            <a:off x="6215261" y="4042034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0C4C073-A9B1-45E6-B8E3-BF39B55A68AF}"/>
              </a:ext>
            </a:extLst>
          </p:cNvPr>
          <p:cNvSpPr/>
          <p:nvPr/>
        </p:nvSpPr>
        <p:spPr>
          <a:xfrm>
            <a:off x="5647898" y="4078248"/>
            <a:ext cx="606013" cy="37513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100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722D7FBE-7123-42DD-B001-83A21DC57244}"/>
              </a:ext>
            </a:extLst>
          </p:cNvPr>
          <p:cNvSpPr/>
          <p:nvPr/>
        </p:nvSpPr>
        <p:spPr>
          <a:xfrm>
            <a:off x="4419294" y="2238371"/>
            <a:ext cx="606013" cy="37513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100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758517C3-6AE3-4459-BC71-7F03CFE94F7C}"/>
              </a:ext>
            </a:extLst>
          </p:cNvPr>
          <p:cNvSpPr/>
          <p:nvPr/>
        </p:nvSpPr>
        <p:spPr>
          <a:xfrm>
            <a:off x="7039724" y="4518101"/>
            <a:ext cx="1167857" cy="37177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 × 2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6059774-7FBC-43DD-BEA4-EE10E0AD3684}"/>
              </a:ext>
            </a:extLst>
          </p:cNvPr>
          <p:cNvSpPr txBox="1"/>
          <p:nvPr/>
        </p:nvSpPr>
        <p:spPr>
          <a:xfrm>
            <a:off x="6179554" y="4504993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50AB7AC7-A25C-4D07-9A58-FD1C1828BE74}"/>
              </a:ext>
            </a:extLst>
          </p:cNvPr>
          <p:cNvSpPr/>
          <p:nvPr/>
        </p:nvSpPr>
        <p:spPr>
          <a:xfrm>
            <a:off x="5647898" y="4521784"/>
            <a:ext cx="593813" cy="37177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12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B6CDBB2C-A7AC-47DB-B409-E94A69BB92CE}"/>
              </a:ext>
            </a:extLst>
          </p:cNvPr>
          <p:cNvSpPr/>
          <p:nvPr/>
        </p:nvSpPr>
        <p:spPr>
          <a:xfrm>
            <a:off x="5677710" y="2951084"/>
            <a:ext cx="477053" cy="299522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12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E7B72174-F56A-463E-8E0B-2B49F7C45D09}"/>
              </a:ext>
            </a:extLst>
          </p:cNvPr>
          <p:cNvSpPr/>
          <p:nvPr/>
        </p:nvSpPr>
        <p:spPr>
          <a:xfrm>
            <a:off x="7039724" y="4961637"/>
            <a:ext cx="1148068" cy="371772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 × 10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A7613DA2-FAB8-4FCE-86D7-2B948230C286}"/>
              </a:ext>
            </a:extLst>
          </p:cNvPr>
          <p:cNvSpPr txBox="1"/>
          <p:nvPr/>
        </p:nvSpPr>
        <p:spPr>
          <a:xfrm>
            <a:off x="6179554" y="4966658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D0B258BD-0C53-49D4-9CB0-C3CA0C6CC803}"/>
              </a:ext>
            </a:extLst>
          </p:cNvPr>
          <p:cNvSpPr/>
          <p:nvPr/>
        </p:nvSpPr>
        <p:spPr>
          <a:xfrm>
            <a:off x="5647898" y="4983449"/>
            <a:ext cx="593813" cy="371772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40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3EACE998-F359-44AF-B63C-931958E6266E}"/>
              </a:ext>
            </a:extLst>
          </p:cNvPr>
          <p:cNvSpPr/>
          <p:nvPr/>
        </p:nvSpPr>
        <p:spPr>
          <a:xfrm>
            <a:off x="4467718" y="2976386"/>
            <a:ext cx="550977" cy="248918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40</a:t>
            </a: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946E97DB-48F0-4CD4-945D-F213988CCC3D}"/>
              </a:ext>
            </a:extLst>
          </p:cNvPr>
          <p:cNvCxnSpPr>
            <a:cxnSpLocks/>
          </p:cNvCxnSpPr>
          <p:nvPr/>
        </p:nvCxnSpPr>
        <p:spPr>
          <a:xfrm>
            <a:off x="5414328" y="5430012"/>
            <a:ext cx="123759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علامة الجمع 44">
            <a:extLst>
              <a:ext uri="{FF2B5EF4-FFF2-40B4-BE49-F238E27FC236}">
                <a16:creationId xmlns:a16="http://schemas.microsoft.com/office/drawing/2014/main" id="{8BAA606B-B2E5-4022-87D5-06D85512121D}"/>
              </a:ext>
            </a:extLst>
          </p:cNvPr>
          <p:cNvSpPr/>
          <p:nvPr/>
        </p:nvSpPr>
        <p:spPr>
          <a:xfrm>
            <a:off x="6341245" y="5046657"/>
            <a:ext cx="310677" cy="332384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DD05122-483C-4BED-9BCD-D431CBD40E6A}"/>
              </a:ext>
            </a:extLst>
          </p:cNvPr>
          <p:cNvSpPr txBox="1"/>
          <p:nvPr/>
        </p:nvSpPr>
        <p:spPr>
          <a:xfrm>
            <a:off x="5901013" y="5469493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0D6E821C-D112-4DC4-9B98-4B3A65C08CBC}"/>
              </a:ext>
            </a:extLst>
          </p:cNvPr>
          <p:cNvSpPr txBox="1"/>
          <p:nvPr/>
        </p:nvSpPr>
        <p:spPr>
          <a:xfrm>
            <a:off x="5657783" y="5469493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C419979-7BAA-45C9-949A-2BB872FBC15B}"/>
              </a:ext>
            </a:extLst>
          </p:cNvPr>
          <p:cNvSpPr txBox="1"/>
          <p:nvPr/>
        </p:nvSpPr>
        <p:spPr>
          <a:xfrm>
            <a:off x="5399767" y="5469492"/>
            <a:ext cx="362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DB3500E5-60E7-444E-8C8F-C1EE18C3C9CA}"/>
              </a:ext>
            </a:extLst>
          </p:cNvPr>
          <p:cNvSpPr/>
          <p:nvPr/>
        </p:nvSpPr>
        <p:spPr>
          <a:xfrm>
            <a:off x="5443814" y="5501425"/>
            <a:ext cx="815494" cy="343875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C15EC289-9BC2-43F0-B0D8-8D05527844F4}"/>
              </a:ext>
            </a:extLst>
          </p:cNvPr>
          <p:cNvSpPr/>
          <p:nvPr/>
        </p:nvSpPr>
        <p:spPr>
          <a:xfrm>
            <a:off x="10203507" y="1438272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74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5" grpId="0" animBg="1"/>
      <p:bldP spid="46" grpId="0"/>
      <p:bldP spid="47" grpId="0"/>
      <p:bldP spid="48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77211" y="63817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D88F10C-326C-4E93-B1F2-99CB5D34C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9" y="5062986"/>
            <a:ext cx="1110876" cy="888701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F119176-5F1E-43CD-B91A-FF3F3754485F}"/>
              </a:ext>
            </a:extLst>
          </p:cNvPr>
          <p:cNvSpPr txBox="1"/>
          <p:nvPr/>
        </p:nvSpPr>
        <p:spPr>
          <a:xfrm>
            <a:off x="8472339" y="1134836"/>
            <a:ext cx="1582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5EB8C2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F844D80-E2E4-47F9-B103-CD55D46E0B7B}"/>
              </a:ext>
            </a:extLst>
          </p:cNvPr>
          <p:cNvSpPr txBox="1"/>
          <p:nvPr/>
        </p:nvSpPr>
        <p:spPr>
          <a:xfrm>
            <a:off x="8092253" y="2639107"/>
            <a:ext cx="24147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strike="noStrike" kern="1200" cap="none" spc="0" normalizeH="0" baseline="0" noProof="0" dirty="0">
                <a:ln>
                  <a:noFill/>
                </a:ln>
                <a:solidFill>
                  <a:srgbClr val="5EB8C2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  <a:endParaRPr kumimoji="0" lang="ar-SA" sz="5400" b="0" i="0" strike="noStrike" kern="1200" cap="none" spc="0" normalizeH="0" baseline="0" noProof="0" dirty="0">
              <a:ln>
                <a:noFill/>
              </a:ln>
              <a:solidFill>
                <a:srgbClr val="5EB8C2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88C8F8F-62E2-4AD7-BF82-CDB87D3B0ABA}"/>
              </a:ext>
            </a:extLst>
          </p:cNvPr>
          <p:cNvSpPr txBox="1"/>
          <p:nvPr/>
        </p:nvSpPr>
        <p:spPr>
          <a:xfrm>
            <a:off x="3016720" y="3638546"/>
            <a:ext cx="6541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5815B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أجد ناتج ضرب عدد من رقمين في عدد من رقمين.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C5815B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3E80C2D-669C-4FD5-B1C4-AFC5170B9627}"/>
              </a:ext>
            </a:extLst>
          </p:cNvPr>
          <p:cNvSpPr txBox="1"/>
          <p:nvPr/>
        </p:nvSpPr>
        <p:spPr>
          <a:xfrm>
            <a:off x="3697307" y="1876432"/>
            <a:ext cx="51021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5815B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ضرب عدد من رقمين في عدد من رقمين 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C5815B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74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77211" y="63817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748BFB-9065-4871-A307-D0AEB6B7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9" y="5169199"/>
            <a:ext cx="1110876" cy="88870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7341178-9FE5-47A9-98C6-9557236F97A2}"/>
              </a:ext>
            </a:extLst>
          </p:cNvPr>
          <p:cNvSpPr txBox="1"/>
          <p:nvPr/>
        </p:nvSpPr>
        <p:spPr>
          <a:xfrm>
            <a:off x="4348114" y="1284446"/>
            <a:ext cx="5643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إذا كان الذئب يقطع 43 كيلو متراً في الساعة ، فكم يقطع في 12 ساعة ؟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85FDE6-EEF0-4875-BACC-BACF04A92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45" y="856230"/>
            <a:ext cx="1187624" cy="1079253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C9BEFFD-774E-4CE7-82A0-9394FE2D737F}"/>
              </a:ext>
            </a:extLst>
          </p:cNvPr>
          <p:cNvSpPr txBox="1"/>
          <p:nvPr/>
        </p:nvSpPr>
        <p:spPr>
          <a:xfrm>
            <a:off x="3708508" y="1794513"/>
            <a:ext cx="5643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هناك أكثر من طريقة لإيجاد ناتج الضرب في عدد من رقمين .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9" name="صورة 8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07A9812A-6272-433B-B5C0-CBE25CA1A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13" y="2150150"/>
            <a:ext cx="2508379" cy="444523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5ED2FAA-360D-4816-85BE-D1F36660E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52" y="790574"/>
            <a:ext cx="1625684" cy="457223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7B535A5-D110-4B39-A6F7-8C2A06B167F9}"/>
              </a:ext>
            </a:extLst>
          </p:cNvPr>
          <p:cNvSpPr txBox="1"/>
          <p:nvPr/>
        </p:nvSpPr>
        <p:spPr>
          <a:xfrm>
            <a:off x="2547600" y="2627850"/>
            <a:ext cx="7419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يقطع الذئب 43 كيلو متراً في الساعة . أوجد ناتج 43 × 12 لتعرف كم يقطع الذئب في 12 ساعة ؟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" name="وسيلة الشرح: خطية 20">
            <a:extLst>
              <a:ext uri="{FF2B5EF4-FFF2-40B4-BE49-F238E27FC236}">
                <a16:creationId xmlns:a16="http://schemas.microsoft.com/office/drawing/2014/main" id="{AA758854-0AF7-48E7-BC3C-FEA571EBAA5A}"/>
              </a:ext>
            </a:extLst>
          </p:cNvPr>
          <p:cNvSpPr/>
          <p:nvPr/>
        </p:nvSpPr>
        <p:spPr>
          <a:xfrm>
            <a:off x="7859162" y="3471600"/>
            <a:ext cx="1764390" cy="626123"/>
          </a:xfrm>
          <a:prstGeom prst="borderCallout1">
            <a:avLst>
              <a:gd name="adj1" fmla="val -1451"/>
              <a:gd name="adj2" fmla="val -235"/>
              <a:gd name="adj3" fmla="val -67128"/>
              <a:gd name="adj4" fmla="val -70184"/>
            </a:avLst>
          </a:prstGeom>
          <a:solidFill>
            <a:srgbClr val="E9EEF0"/>
          </a:solidFill>
          <a:ln>
            <a:solidFill>
              <a:srgbClr val="5AC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وسيلة الشرح: خطية 21">
            <a:extLst>
              <a:ext uri="{FF2B5EF4-FFF2-40B4-BE49-F238E27FC236}">
                <a16:creationId xmlns:a16="http://schemas.microsoft.com/office/drawing/2014/main" id="{8D9A6E96-80B6-4DBC-AAF8-9C627E94BFA8}"/>
              </a:ext>
            </a:extLst>
          </p:cNvPr>
          <p:cNvSpPr/>
          <p:nvPr/>
        </p:nvSpPr>
        <p:spPr>
          <a:xfrm>
            <a:off x="5647981" y="3461187"/>
            <a:ext cx="1764390" cy="626123"/>
          </a:xfrm>
          <a:prstGeom prst="borderCallout1">
            <a:avLst>
              <a:gd name="adj1" fmla="val 70"/>
              <a:gd name="adj2" fmla="val 49430"/>
              <a:gd name="adj3" fmla="val -74734"/>
              <a:gd name="adj4" fmla="val 49122"/>
            </a:avLst>
          </a:prstGeom>
          <a:solidFill>
            <a:srgbClr val="E9EEF0"/>
          </a:solidFill>
          <a:ln>
            <a:solidFill>
              <a:srgbClr val="5AC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وسيلة الشرح: خطية 22">
            <a:extLst>
              <a:ext uri="{FF2B5EF4-FFF2-40B4-BE49-F238E27FC236}">
                <a16:creationId xmlns:a16="http://schemas.microsoft.com/office/drawing/2014/main" id="{08514434-D714-4819-9437-A38792E5A4B0}"/>
              </a:ext>
            </a:extLst>
          </p:cNvPr>
          <p:cNvSpPr/>
          <p:nvPr/>
        </p:nvSpPr>
        <p:spPr>
          <a:xfrm>
            <a:off x="3396548" y="3450702"/>
            <a:ext cx="1764390" cy="626123"/>
          </a:xfrm>
          <a:prstGeom prst="borderCallout1">
            <a:avLst>
              <a:gd name="adj1" fmla="val 70"/>
              <a:gd name="adj2" fmla="val 49430"/>
              <a:gd name="adj3" fmla="val -71692"/>
              <a:gd name="adj4" fmla="val 169508"/>
            </a:avLst>
          </a:prstGeom>
          <a:solidFill>
            <a:srgbClr val="E9EEF0"/>
          </a:solidFill>
          <a:ln>
            <a:solidFill>
              <a:srgbClr val="5AC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704668F-6F38-4AD2-B2DC-808A624F07EC}"/>
              </a:ext>
            </a:extLst>
          </p:cNvPr>
          <p:cNvSpPr txBox="1"/>
          <p:nvPr/>
        </p:nvSpPr>
        <p:spPr>
          <a:xfrm>
            <a:off x="7910359" y="3621849"/>
            <a:ext cx="1654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نموذج المستطيل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C3A97D1-67F4-40C8-A02B-D3778DB71F74}"/>
              </a:ext>
            </a:extLst>
          </p:cNvPr>
          <p:cNvSpPr txBox="1"/>
          <p:nvPr/>
        </p:nvSpPr>
        <p:spPr>
          <a:xfrm>
            <a:off x="5729883" y="3592910"/>
            <a:ext cx="1654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خاصية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التوزيع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9A81C05-1750-42CC-BE11-6BB1F310CCAD}"/>
              </a:ext>
            </a:extLst>
          </p:cNvPr>
          <p:cNvSpPr txBox="1"/>
          <p:nvPr/>
        </p:nvSpPr>
        <p:spPr>
          <a:xfrm>
            <a:off x="3386403" y="3592910"/>
            <a:ext cx="1654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نواتج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الضرب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14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57275" y="61912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748BFB-9065-4871-A307-D0AEB6B7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9" y="5169199"/>
            <a:ext cx="1110876" cy="88870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7341178-9FE5-47A9-98C6-9557236F97A2}"/>
              </a:ext>
            </a:extLst>
          </p:cNvPr>
          <p:cNvSpPr txBox="1"/>
          <p:nvPr/>
        </p:nvSpPr>
        <p:spPr>
          <a:xfrm>
            <a:off x="4348114" y="1284446"/>
            <a:ext cx="5643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إذا كان الذئب يقطع 43 كيلو متراً في الساعة ، فكم يقطع في 12 ساعة ؟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85FDE6-EEF0-4875-BACC-BACF04A92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45" y="856230"/>
            <a:ext cx="1187624" cy="1079253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C9BEFFD-774E-4CE7-82A0-9394FE2D737F}"/>
              </a:ext>
            </a:extLst>
          </p:cNvPr>
          <p:cNvSpPr txBox="1"/>
          <p:nvPr/>
        </p:nvSpPr>
        <p:spPr>
          <a:xfrm>
            <a:off x="3708508" y="1794513"/>
            <a:ext cx="5643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هناك أكثر من طريقة لإيجاد ناتج الضرب في عدد من رقمين .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9" name="صورة 8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07A9812A-6272-433B-B5C0-CBE25CA1A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13" y="2150150"/>
            <a:ext cx="2508379" cy="444523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5ED2FAA-360D-4816-85BE-D1F36660E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52" y="790574"/>
            <a:ext cx="1625684" cy="457223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7B535A5-D110-4B39-A6F7-8C2A06B167F9}"/>
              </a:ext>
            </a:extLst>
          </p:cNvPr>
          <p:cNvSpPr txBox="1"/>
          <p:nvPr/>
        </p:nvSpPr>
        <p:spPr>
          <a:xfrm>
            <a:off x="2547600" y="2627850"/>
            <a:ext cx="7419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يقطع الذئب 43 كيلو متراً في الساعة . أوجد ناتج 43 × 12 لتعرف كم يقطع الذئب في 12 ساعة ؟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" name="وسيلة الشرح: خطية 20">
            <a:extLst>
              <a:ext uri="{FF2B5EF4-FFF2-40B4-BE49-F238E27FC236}">
                <a16:creationId xmlns:a16="http://schemas.microsoft.com/office/drawing/2014/main" id="{AA758854-0AF7-48E7-BC3C-FEA571EBAA5A}"/>
              </a:ext>
            </a:extLst>
          </p:cNvPr>
          <p:cNvSpPr/>
          <p:nvPr/>
        </p:nvSpPr>
        <p:spPr>
          <a:xfrm>
            <a:off x="8925073" y="3060392"/>
            <a:ext cx="1764390" cy="626123"/>
          </a:xfrm>
          <a:prstGeom prst="borderCallout1">
            <a:avLst>
              <a:gd name="adj1" fmla="val -1451"/>
              <a:gd name="adj2" fmla="val -235"/>
              <a:gd name="adj3" fmla="val -16926"/>
              <a:gd name="adj4" fmla="val -126868"/>
            </a:avLst>
          </a:prstGeom>
          <a:solidFill>
            <a:srgbClr val="E9EEF0"/>
          </a:solidFill>
          <a:ln>
            <a:solidFill>
              <a:srgbClr val="5AC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704668F-6F38-4AD2-B2DC-808A624F07EC}"/>
              </a:ext>
            </a:extLst>
          </p:cNvPr>
          <p:cNvSpPr txBox="1"/>
          <p:nvPr/>
        </p:nvSpPr>
        <p:spPr>
          <a:xfrm>
            <a:off x="8947257" y="3190875"/>
            <a:ext cx="1654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نموذج المستطيل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209E7CD-3F89-4730-BF4F-4C320109EB8B}"/>
              </a:ext>
            </a:extLst>
          </p:cNvPr>
          <p:cNvSpPr/>
          <p:nvPr/>
        </p:nvSpPr>
        <p:spPr>
          <a:xfrm>
            <a:off x="7443335" y="4352698"/>
            <a:ext cx="2355115" cy="1342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من 27">
            <a:extLst>
              <a:ext uri="{FF2B5EF4-FFF2-40B4-BE49-F238E27FC236}">
                <a16:creationId xmlns:a16="http://schemas.microsoft.com/office/drawing/2014/main" id="{E1709529-CED7-4CC4-8396-844E63E0CB61}"/>
              </a:ext>
            </a:extLst>
          </p:cNvPr>
          <p:cNvSpPr/>
          <p:nvPr/>
        </p:nvSpPr>
        <p:spPr>
          <a:xfrm rot="16200000">
            <a:off x="9383450" y="3876558"/>
            <a:ext cx="192783" cy="628609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29" name="قوس كبير أيمن 28">
            <a:extLst>
              <a:ext uri="{FF2B5EF4-FFF2-40B4-BE49-F238E27FC236}">
                <a16:creationId xmlns:a16="http://schemas.microsoft.com/office/drawing/2014/main" id="{1EB2DC95-9940-48F3-ADF1-CA2524C748B7}"/>
              </a:ext>
            </a:extLst>
          </p:cNvPr>
          <p:cNvSpPr/>
          <p:nvPr/>
        </p:nvSpPr>
        <p:spPr>
          <a:xfrm rot="16200000">
            <a:off x="8208643" y="3345667"/>
            <a:ext cx="160757" cy="169137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42B6E33-479D-4124-957C-9FD538F50736}"/>
              </a:ext>
            </a:extLst>
          </p:cNvPr>
          <p:cNvSpPr txBox="1"/>
          <p:nvPr/>
        </p:nvSpPr>
        <p:spPr>
          <a:xfrm>
            <a:off x="8909801" y="3729197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21AF54D-DE1D-489C-B772-AA70CB23AC51}"/>
              </a:ext>
            </a:extLst>
          </p:cNvPr>
          <p:cNvSpPr txBox="1"/>
          <p:nvPr/>
        </p:nvSpPr>
        <p:spPr>
          <a:xfrm>
            <a:off x="7775557" y="3766989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7BBD6726-CDBC-400C-BEFA-26D05FF43A16}"/>
              </a:ext>
            </a:extLst>
          </p:cNvPr>
          <p:cNvCxnSpPr/>
          <p:nvPr/>
        </p:nvCxnSpPr>
        <p:spPr>
          <a:xfrm>
            <a:off x="9165537" y="4352698"/>
            <a:ext cx="0" cy="13421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قوس كبير أيمن 32">
            <a:extLst>
              <a:ext uri="{FF2B5EF4-FFF2-40B4-BE49-F238E27FC236}">
                <a16:creationId xmlns:a16="http://schemas.microsoft.com/office/drawing/2014/main" id="{34CE9884-3DE1-4109-BFE5-9B4A29CDE7E5}"/>
              </a:ext>
            </a:extLst>
          </p:cNvPr>
          <p:cNvSpPr/>
          <p:nvPr/>
        </p:nvSpPr>
        <p:spPr>
          <a:xfrm>
            <a:off x="9857418" y="4362704"/>
            <a:ext cx="208922" cy="9039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قوس كبير أيمن 33">
            <a:extLst>
              <a:ext uri="{FF2B5EF4-FFF2-40B4-BE49-F238E27FC236}">
                <a16:creationId xmlns:a16="http://schemas.microsoft.com/office/drawing/2014/main" id="{0349E74E-023A-438C-93EC-5E9916B49512}"/>
              </a:ext>
            </a:extLst>
          </p:cNvPr>
          <p:cNvSpPr/>
          <p:nvPr/>
        </p:nvSpPr>
        <p:spPr>
          <a:xfrm>
            <a:off x="9857417" y="5295459"/>
            <a:ext cx="200491" cy="3994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F80A4346-C5E5-4354-8AB3-C0692335C3F3}"/>
              </a:ext>
            </a:extLst>
          </p:cNvPr>
          <p:cNvCxnSpPr/>
          <p:nvPr/>
        </p:nvCxnSpPr>
        <p:spPr>
          <a:xfrm flipH="1">
            <a:off x="7443335" y="5295459"/>
            <a:ext cx="2350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170A604-CED4-4CDC-81F6-070D23AEEDA8}"/>
              </a:ext>
            </a:extLst>
          </p:cNvPr>
          <p:cNvSpPr txBox="1"/>
          <p:nvPr/>
        </p:nvSpPr>
        <p:spPr>
          <a:xfrm>
            <a:off x="9784355" y="4593075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4F2F8CE-E02D-4D4A-AF7C-4A14DFD2EB48}"/>
              </a:ext>
            </a:extLst>
          </p:cNvPr>
          <p:cNvSpPr txBox="1"/>
          <p:nvPr/>
        </p:nvSpPr>
        <p:spPr>
          <a:xfrm>
            <a:off x="9635386" y="5285111"/>
            <a:ext cx="7532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C3DC2E72-7C07-4972-8672-CA3213B3A085}"/>
              </a:ext>
            </a:extLst>
          </p:cNvPr>
          <p:cNvSpPr/>
          <p:nvPr/>
        </p:nvSpPr>
        <p:spPr>
          <a:xfrm>
            <a:off x="9111912" y="4450943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70C0"/>
                </a:solidFill>
              </a:rPr>
              <a:t>10 × 3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17A92D2F-A550-47E0-B015-3F57460133D1}"/>
              </a:ext>
            </a:extLst>
          </p:cNvPr>
          <p:cNvSpPr/>
          <p:nvPr/>
        </p:nvSpPr>
        <p:spPr>
          <a:xfrm>
            <a:off x="9176218" y="4762279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70C0"/>
                </a:solidFill>
              </a:rPr>
              <a:t>= 30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D34B9FA2-C6C1-4C7B-BB35-80D6C77ABB4D}"/>
              </a:ext>
            </a:extLst>
          </p:cNvPr>
          <p:cNvSpPr/>
          <p:nvPr/>
        </p:nvSpPr>
        <p:spPr>
          <a:xfrm>
            <a:off x="7827360" y="4450943"/>
            <a:ext cx="954152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B050"/>
                </a:solidFill>
              </a:rPr>
              <a:t>10 × 40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39CD9714-6103-4A85-9AD1-6820365308C6}"/>
              </a:ext>
            </a:extLst>
          </p:cNvPr>
          <p:cNvSpPr/>
          <p:nvPr/>
        </p:nvSpPr>
        <p:spPr>
          <a:xfrm>
            <a:off x="7920024" y="4730459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B050"/>
                </a:solidFill>
              </a:rPr>
              <a:t>= 400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8EB868D6-5ED8-47BB-BAA3-98185AD44D07}"/>
              </a:ext>
            </a:extLst>
          </p:cNvPr>
          <p:cNvSpPr/>
          <p:nvPr/>
        </p:nvSpPr>
        <p:spPr>
          <a:xfrm>
            <a:off x="9113065" y="5306561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FFC000"/>
                </a:solidFill>
              </a:rPr>
              <a:t>2 × 3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64D71630-C8E8-4EF5-A846-D877C239559B}"/>
              </a:ext>
            </a:extLst>
          </p:cNvPr>
          <p:cNvSpPr/>
          <p:nvPr/>
        </p:nvSpPr>
        <p:spPr>
          <a:xfrm>
            <a:off x="9089324" y="5481176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FFC000"/>
                </a:solidFill>
              </a:rPr>
              <a:t>= 6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B1FC095A-B2C1-4A6D-AE9E-EDD18D416176}"/>
              </a:ext>
            </a:extLst>
          </p:cNvPr>
          <p:cNvSpPr/>
          <p:nvPr/>
        </p:nvSpPr>
        <p:spPr>
          <a:xfrm>
            <a:off x="7903805" y="5311821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70C0"/>
                </a:solidFill>
              </a:rPr>
              <a:t>2 × 40</a:t>
            </a: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C5514CB6-CDEC-4608-B4F9-1426BFA457B1}"/>
              </a:ext>
            </a:extLst>
          </p:cNvPr>
          <p:cNvSpPr/>
          <p:nvPr/>
        </p:nvSpPr>
        <p:spPr>
          <a:xfrm>
            <a:off x="7941389" y="5462726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70C0"/>
                </a:solidFill>
              </a:rPr>
              <a:t>= 80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0A0DA07D-99D5-4211-9D50-E78D9A7D027B}"/>
              </a:ext>
            </a:extLst>
          </p:cNvPr>
          <p:cNvSpPr/>
          <p:nvPr/>
        </p:nvSpPr>
        <p:spPr>
          <a:xfrm>
            <a:off x="9341751" y="4762279"/>
            <a:ext cx="251912" cy="221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9F82829F-7343-497B-90EE-0607F5960D61}"/>
              </a:ext>
            </a:extLst>
          </p:cNvPr>
          <p:cNvSpPr/>
          <p:nvPr/>
        </p:nvSpPr>
        <p:spPr>
          <a:xfrm>
            <a:off x="8089558" y="4738024"/>
            <a:ext cx="251912" cy="221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A953E88-56BD-4313-AD92-8D591B635004}"/>
              </a:ext>
            </a:extLst>
          </p:cNvPr>
          <p:cNvSpPr/>
          <p:nvPr/>
        </p:nvSpPr>
        <p:spPr>
          <a:xfrm>
            <a:off x="9259689" y="5473920"/>
            <a:ext cx="251912" cy="221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88D5B49-B92F-4494-A2DE-11C62E612DAB}"/>
              </a:ext>
            </a:extLst>
          </p:cNvPr>
          <p:cNvSpPr/>
          <p:nvPr/>
        </p:nvSpPr>
        <p:spPr>
          <a:xfrm>
            <a:off x="8080688" y="5467878"/>
            <a:ext cx="251912" cy="221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A19A758C-5451-4B53-87B9-58BC882E068F}"/>
              </a:ext>
            </a:extLst>
          </p:cNvPr>
          <p:cNvSpPr/>
          <p:nvPr/>
        </p:nvSpPr>
        <p:spPr>
          <a:xfrm>
            <a:off x="6197281" y="4646205"/>
            <a:ext cx="1187086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7030A0"/>
                </a:solidFill>
              </a:rPr>
              <a:t>43 × 12 =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82B3E37F-A62F-4959-B6BC-CF446225F8C9}"/>
              </a:ext>
            </a:extLst>
          </p:cNvPr>
          <p:cNvSpPr/>
          <p:nvPr/>
        </p:nvSpPr>
        <p:spPr>
          <a:xfrm>
            <a:off x="5994720" y="465040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7030A0"/>
                </a:solidFill>
              </a:rPr>
              <a:t>30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5765455B-FDF3-4195-A316-0FFB0805BBC8}"/>
              </a:ext>
            </a:extLst>
          </p:cNvPr>
          <p:cNvSpPr/>
          <p:nvPr/>
        </p:nvSpPr>
        <p:spPr>
          <a:xfrm>
            <a:off x="5753388" y="4643092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BFD0FB32-0A1F-4AA6-847F-C592608107D6}"/>
              </a:ext>
            </a:extLst>
          </p:cNvPr>
          <p:cNvSpPr/>
          <p:nvPr/>
        </p:nvSpPr>
        <p:spPr>
          <a:xfrm>
            <a:off x="5442958" y="4651641"/>
            <a:ext cx="595041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7030A0"/>
                </a:solidFill>
              </a:rPr>
              <a:t>400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94BAB10B-C50F-4F0C-8AB6-49ED1B044C05}"/>
              </a:ext>
            </a:extLst>
          </p:cNvPr>
          <p:cNvSpPr/>
          <p:nvPr/>
        </p:nvSpPr>
        <p:spPr>
          <a:xfrm>
            <a:off x="5301940" y="4643092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F85A7835-9B5E-4424-8D3E-F4936EF6C928}"/>
              </a:ext>
            </a:extLst>
          </p:cNvPr>
          <p:cNvSpPr/>
          <p:nvPr/>
        </p:nvSpPr>
        <p:spPr>
          <a:xfrm>
            <a:off x="5069541" y="463839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9FF56825-D895-4A1C-BBA5-682E53D7931B}"/>
              </a:ext>
            </a:extLst>
          </p:cNvPr>
          <p:cNvSpPr/>
          <p:nvPr/>
        </p:nvSpPr>
        <p:spPr>
          <a:xfrm>
            <a:off x="4828209" y="4631079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2DAAA24A-D6C2-4191-B355-FFAACE8C71E1}"/>
              </a:ext>
            </a:extLst>
          </p:cNvPr>
          <p:cNvSpPr/>
          <p:nvPr/>
        </p:nvSpPr>
        <p:spPr>
          <a:xfrm>
            <a:off x="4596444" y="4639422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7030A0"/>
                </a:solidFill>
              </a:rPr>
              <a:t>80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E1938FE7-7DFE-48C9-AA51-7A35F4176B88}"/>
              </a:ext>
            </a:extLst>
          </p:cNvPr>
          <p:cNvSpPr/>
          <p:nvPr/>
        </p:nvSpPr>
        <p:spPr>
          <a:xfrm>
            <a:off x="6226659" y="4948472"/>
            <a:ext cx="297112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9105EE86-6FA5-4313-B65B-DF5F8911F716}"/>
              </a:ext>
            </a:extLst>
          </p:cNvPr>
          <p:cNvSpPr/>
          <p:nvPr/>
        </p:nvSpPr>
        <p:spPr>
          <a:xfrm>
            <a:off x="5832162" y="4971092"/>
            <a:ext cx="612781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7030A0"/>
                </a:solidFill>
              </a:rPr>
              <a:t>516</a:t>
            </a:r>
          </a:p>
        </p:txBody>
      </p:sp>
    </p:spTree>
    <p:extLst>
      <p:ext uri="{BB962C8B-B14F-4D97-AF65-F5344CB8AC3E}">
        <p14:creationId xmlns:p14="http://schemas.microsoft.com/office/powerpoint/2010/main" val="322083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3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57275" y="61912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748BFB-9065-4871-A307-D0AEB6B7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9" y="5169199"/>
            <a:ext cx="1110876" cy="88870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7341178-9FE5-47A9-98C6-9557236F97A2}"/>
              </a:ext>
            </a:extLst>
          </p:cNvPr>
          <p:cNvSpPr txBox="1"/>
          <p:nvPr/>
        </p:nvSpPr>
        <p:spPr>
          <a:xfrm>
            <a:off x="4348114" y="1284446"/>
            <a:ext cx="5643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إذا كان الذئب يقطع 43 كيلو متراً في الساعة ، فكم يقطع في 12 ساعة ؟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85FDE6-EEF0-4875-BACC-BACF04A92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45" y="856230"/>
            <a:ext cx="1187624" cy="1079253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C9BEFFD-774E-4CE7-82A0-9394FE2D737F}"/>
              </a:ext>
            </a:extLst>
          </p:cNvPr>
          <p:cNvSpPr txBox="1"/>
          <p:nvPr/>
        </p:nvSpPr>
        <p:spPr>
          <a:xfrm>
            <a:off x="3708508" y="1794513"/>
            <a:ext cx="56433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هناك أكثر من طريقة لإيجاد ناتج الضرب في عدد من رقمين .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9" name="صورة 8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07A9812A-6272-433B-B5C0-CBE25CA1A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13" y="2150150"/>
            <a:ext cx="2508379" cy="444523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5ED2FAA-360D-4816-85BE-D1F36660E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52" y="790574"/>
            <a:ext cx="1625684" cy="457223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7B535A5-D110-4B39-A6F7-8C2A06B167F9}"/>
              </a:ext>
            </a:extLst>
          </p:cNvPr>
          <p:cNvSpPr txBox="1"/>
          <p:nvPr/>
        </p:nvSpPr>
        <p:spPr>
          <a:xfrm>
            <a:off x="2547600" y="2627850"/>
            <a:ext cx="74196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يقطع الذئب 43 كيلو متراً في الساعة . أوجد ناتج 43 × 12 لتعرف كم يقطع الذئب في 12 ساعة ؟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1" name="وسيلة الشرح: خطية 20">
            <a:extLst>
              <a:ext uri="{FF2B5EF4-FFF2-40B4-BE49-F238E27FC236}">
                <a16:creationId xmlns:a16="http://schemas.microsoft.com/office/drawing/2014/main" id="{AA758854-0AF7-48E7-BC3C-FEA571EBAA5A}"/>
              </a:ext>
            </a:extLst>
          </p:cNvPr>
          <p:cNvSpPr/>
          <p:nvPr/>
        </p:nvSpPr>
        <p:spPr>
          <a:xfrm>
            <a:off x="8925073" y="3060392"/>
            <a:ext cx="1764390" cy="626123"/>
          </a:xfrm>
          <a:prstGeom prst="borderCallout1">
            <a:avLst>
              <a:gd name="adj1" fmla="val -1451"/>
              <a:gd name="adj2" fmla="val -235"/>
              <a:gd name="adj3" fmla="val -16926"/>
              <a:gd name="adj4" fmla="val -126868"/>
            </a:avLst>
          </a:prstGeom>
          <a:solidFill>
            <a:srgbClr val="E9EEF0"/>
          </a:solidFill>
          <a:ln>
            <a:solidFill>
              <a:srgbClr val="5AC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704668F-6F38-4AD2-B2DC-808A624F07EC}"/>
              </a:ext>
            </a:extLst>
          </p:cNvPr>
          <p:cNvSpPr txBox="1"/>
          <p:nvPr/>
        </p:nvSpPr>
        <p:spPr>
          <a:xfrm>
            <a:off x="8947257" y="3190875"/>
            <a:ext cx="1654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نواتج الضرب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6E8F5DC-A4BB-4339-81C1-9351DA0DD16E}"/>
              </a:ext>
            </a:extLst>
          </p:cNvPr>
          <p:cNvSpPr txBox="1"/>
          <p:nvPr/>
        </p:nvSpPr>
        <p:spPr>
          <a:xfrm>
            <a:off x="6271456" y="3481211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3    4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    1</a:t>
            </a:r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E5CAD5AC-E2A7-4326-A493-50231E052768}"/>
              </a:ext>
            </a:extLst>
          </p:cNvPr>
          <p:cNvCxnSpPr/>
          <p:nvPr/>
        </p:nvCxnSpPr>
        <p:spPr>
          <a:xfrm flipH="1">
            <a:off x="6355178" y="4312208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8430489E-68CB-40C0-9E00-7B28BC092B7F}"/>
              </a:ext>
            </a:extLst>
          </p:cNvPr>
          <p:cNvSpPr/>
          <p:nvPr/>
        </p:nvSpPr>
        <p:spPr>
          <a:xfrm>
            <a:off x="7091749" y="3899278"/>
            <a:ext cx="317054" cy="318011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2C26A1D4-BF47-4616-A985-E8BE60162A71}"/>
              </a:ext>
            </a:extLst>
          </p:cNvPr>
          <p:cNvSpPr/>
          <p:nvPr/>
        </p:nvSpPr>
        <p:spPr>
          <a:xfrm>
            <a:off x="7090392" y="3545423"/>
            <a:ext cx="317054" cy="318011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473211D6-F1C4-4921-9CD8-B6CA78D3C35B}"/>
              </a:ext>
            </a:extLst>
          </p:cNvPr>
          <p:cNvSpPr txBox="1"/>
          <p:nvPr/>
        </p:nvSpPr>
        <p:spPr>
          <a:xfrm>
            <a:off x="7118373" y="4313106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4FA5C1CD-D565-4BC9-AD10-EADB423E8BE3}"/>
              </a:ext>
            </a:extLst>
          </p:cNvPr>
          <p:cNvSpPr/>
          <p:nvPr/>
        </p:nvSpPr>
        <p:spPr>
          <a:xfrm>
            <a:off x="7121660" y="3908939"/>
            <a:ext cx="279844" cy="322177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C260C59B-85B3-494E-A9D8-58846088EFBC}"/>
              </a:ext>
            </a:extLst>
          </p:cNvPr>
          <p:cNvSpPr/>
          <p:nvPr/>
        </p:nvSpPr>
        <p:spPr>
          <a:xfrm>
            <a:off x="6656259" y="3545307"/>
            <a:ext cx="338821" cy="35346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4EE5E57-AE60-47C7-AFFA-8377A5A47F8E}"/>
              </a:ext>
            </a:extLst>
          </p:cNvPr>
          <p:cNvSpPr txBox="1"/>
          <p:nvPr/>
        </p:nvSpPr>
        <p:spPr>
          <a:xfrm>
            <a:off x="6626554" y="4320763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3DB8E677-2FE1-4252-8BA6-E7F489843B29}"/>
              </a:ext>
            </a:extLst>
          </p:cNvPr>
          <p:cNvSpPr/>
          <p:nvPr/>
        </p:nvSpPr>
        <p:spPr>
          <a:xfrm>
            <a:off x="6670895" y="3904859"/>
            <a:ext cx="279844" cy="32217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341165E8-5D8B-4A3F-8B8A-FC45711B1704}"/>
              </a:ext>
            </a:extLst>
          </p:cNvPr>
          <p:cNvSpPr/>
          <p:nvPr/>
        </p:nvSpPr>
        <p:spPr>
          <a:xfrm>
            <a:off x="7118373" y="3548787"/>
            <a:ext cx="279844" cy="32217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DDEF884-043A-494D-8E78-6EA40CF8D388}"/>
              </a:ext>
            </a:extLst>
          </p:cNvPr>
          <p:cNvSpPr txBox="1"/>
          <p:nvPr/>
        </p:nvSpPr>
        <p:spPr>
          <a:xfrm>
            <a:off x="6646100" y="4733257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60A37F8E-37BF-4FD6-AE73-DA52D7E54753}"/>
              </a:ext>
            </a:extLst>
          </p:cNvPr>
          <p:cNvSpPr/>
          <p:nvPr/>
        </p:nvSpPr>
        <p:spPr>
          <a:xfrm>
            <a:off x="6658050" y="3898771"/>
            <a:ext cx="279844" cy="322177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E01D26A2-B99E-48BF-9691-7CCF9CE490B6}"/>
              </a:ext>
            </a:extLst>
          </p:cNvPr>
          <p:cNvSpPr/>
          <p:nvPr/>
        </p:nvSpPr>
        <p:spPr>
          <a:xfrm>
            <a:off x="6686106" y="3555437"/>
            <a:ext cx="279844" cy="322177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D4EAD4C-7FCE-49EF-9AE1-2BC7D8DC54E5}"/>
              </a:ext>
            </a:extLst>
          </p:cNvPr>
          <p:cNvSpPr txBox="1"/>
          <p:nvPr/>
        </p:nvSpPr>
        <p:spPr>
          <a:xfrm>
            <a:off x="6302369" y="4742699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A7D5D095-125C-413C-ADCF-186C7749CFDD}"/>
              </a:ext>
            </a:extLst>
          </p:cNvPr>
          <p:cNvSpPr txBox="1"/>
          <p:nvPr/>
        </p:nvSpPr>
        <p:spPr>
          <a:xfrm>
            <a:off x="7477289" y="4573828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79" name="رابط مستقيم 78">
            <a:extLst>
              <a:ext uri="{FF2B5EF4-FFF2-40B4-BE49-F238E27FC236}">
                <a16:creationId xmlns:a16="http://schemas.microsoft.com/office/drawing/2014/main" id="{F1C551F6-07BC-42AD-8E52-25ADC79EBEA6}"/>
              </a:ext>
            </a:extLst>
          </p:cNvPr>
          <p:cNvCxnSpPr/>
          <p:nvPr/>
        </p:nvCxnSpPr>
        <p:spPr>
          <a:xfrm flipH="1">
            <a:off x="6311144" y="5164471"/>
            <a:ext cx="13480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FF260AA0-1937-4BF3-A908-0F66A7F2F6F5}"/>
              </a:ext>
            </a:extLst>
          </p:cNvPr>
          <p:cNvSpPr txBox="1"/>
          <p:nvPr/>
        </p:nvSpPr>
        <p:spPr>
          <a:xfrm>
            <a:off x="7140856" y="5143205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4824EBA-8BC8-4348-9621-68652A4530F7}"/>
              </a:ext>
            </a:extLst>
          </p:cNvPr>
          <p:cNvSpPr txBox="1"/>
          <p:nvPr/>
        </p:nvSpPr>
        <p:spPr>
          <a:xfrm>
            <a:off x="6733280" y="5164470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A6081CC4-8F0B-468A-8DF7-810A172975D2}"/>
              </a:ext>
            </a:extLst>
          </p:cNvPr>
          <p:cNvSpPr txBox="1"/>
          <p:nvPr/>
        </p:nvSpPr>
        <p:spPr>
          <a:xfrm>
            <a:off x="6320095" y="4530149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C4804C3E-3939-4CDE-87A5-8473959FD9B4}"/>
              </a:ext>
            </a:extLst>
          </p:cNvPr>
          <p:cNvSpPr txBox="1"/>
          <p:nvPr/>
        </p:nvSpPr>
        <p:spPr>
          <a:xfrm>
            <a:off x="6371586" y="515994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459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/>
      <p:bldP spid="64" grpId="0" animBg="1"/>
      <p:bldP spid="64" grpId="1" animBg="1"/>
      <p:bldP spid="65" grpId="0" animBg="1"/>
      <p:bldP spid="65" grpId="1" animBg="1"/>
      <p:bldP spid="66" grpId="0"/>
      <p:bldP spid="68" grpId="0" animBg="1"/>
      <p:bldP spid="68" grpId="1" animBg="1"/>
      <p:bldP spid="69" grpId="0" animBg="1"/>
      <p:bldP spid="69" grpId="1" animBg="1"/>
      <p:bldP spid="71" grpId="0"/>
      <p:bldP spid="72" grpId="0" animBg="1"/>
      <p:bldP spid="72" grpId="1" animBg="1"/>
      <p:bldP spid="73" grpId="0" animBg="1"/>
      <p:bldP spid="73" grpId="1" animBg="1"/>
      <p:bldP spid="74" grpId="0"/>
      <p:bldP spid="75" grpId="0" animBg="1"/>
      <p:bldP spid="75" grpId="1" animBg="1"/>
      <p:bldP spid="76" grpId="0" animBg="1"/>
      <p:bldP spid="76" grpId="1" animBg="1"/>
      <p:bldP spid="77" grpId="0"/>
      <p:bldP spid="78" grpId="0"/>
      <p:bldP spid="80" grpId="0"/>
      <p:bldP spid="81" grpId="0"/>
      <p:bldP spid="82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57275" y="61912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748BFB-9065-4871-A307-D0AEB6B7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9" y="5169199"/>
            <a:ext cx="1110876" cy="88870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7B535A5-D110-4B39-A6F7-8C2A06B167F9}"/>
              </a:ext>
            </a:extLst>
          </p:cNvPr>
          <p:cNvSpPr txBox="1"/>
          <p:nvPr/>
        </p:nvSpPr>
        <p:spPr>
          <a:xfrm>
            <a:off x="5504405" y="1273830"/>
            <a:ext cx="25598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ناتج الضرب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6E8F5DC-A4BB-4339-81C1-9351DA0DD16E}"/>
              </a:ext>
            </a:extLst>
          </p:cNvPr>
          <p:cNvSpPr txBox="1"/>
          <p:nvPr/>
        </p:nvSpPr>
        <p:spPr>
          <a:xfrm>
            <a:off x="8498831" y="2146143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5    3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4    2</a:t>
            </a:r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E5CAD5AC-E2A7-4326-A493-50231E052768}"/>
              </a:ext>
            </a:extLst>
          </p:cNvPr>
          <p:cNvCxnSpPr/>
          <p:nvPr/>
        </p:nvCxnSpPr>
        <p:spPr>
          <a:xfrm flipH="1">
            <a:off x="8582553" y="2977140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473211D6-F1C4-4921-9CD8-B6CA78D3C35B}"/>
              </a:ext>
            </a:extLst>
          </p:cNvPr>
          <p:cNvSpPr txBox="1"/>
          <p:nvPr/>
        </p:nvSpPr>
        <p:spPr>
          <a:xfrm>
            <a:off x="9345748" y="2978038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4EE5E57-AE60-47C7-AFFA-8377A5A47F8E}"/>
              </a:ext>
            </a:extLst>
          </p:cNvPr>
          <p:cNvSpPr txBox="1"/>
          <p:nvPr/>
        </p:nvSpPr>
        <p:spPr>
          <a:xfrm>
            <a:off x="8853929" y="2985695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DDEF884-043A-494D-8E78-6EA40CF8D388}"/>
              </a:ext>
            </a:extLst>
          </p:cNvPr>
          <p:cNvSpPr txBox="1"/>
          <p:nvPr/>
        </p:nvSpPr>
        <p:spPr>
          <a:xfrm>
            <a:off x="8873475" y="3398189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D4EAD4C-7FCE-49EF-9AE1-2BC7D8DC54E5}"/>
              </a:ext>
            </a:extLst>
          </p:cNvPr>
          <p:cNvSpPr txBox="1"/>
          <p:nvPr/>
        </p:nvSpPr>
        <p:spPr>
          <a:xfrm>
            <a:off x="8529744" y="3407631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A7D5D095-125C-413C-ADCF-186C7749CFDD}"/>
              </a:ext>
            </a:extLst>
          </p:cNvPr>
          <p:cNvSpPr txBox="1"/>
          <p:nvPr/>
        </p:nvSpPr>
        <p:spPr>
          <a:xfrm>
            <a:off x="9704664" y="3238760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79" name="رابط مستقيم 78">
            <a:extLst>
              <a:ext uri="{FF2B5EF4-FFF2-40B4-BE49-F238E27FC236}">
                <a16:creationId xmlns:a16="http://schemas.microsoft.com/office/drawing/2014/main" id="{F1C551F6-07BC-42AD-8E52-25ADC79EBEA6}"/>
              </a:ext>
            </a:extLst>
          </p:cNvPr>
          <p:cNvCxnSpPr/>
          <p:nvPr/>
        </p:nvCxnSpPr>
        <p:spPr>
          <a:xfrm flipH="1">
            <a:off x="8538519" y="3829403"/>
            <a:ext cx="13480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FF260AA0-1937-4BF3-A908-0F66A7F2F6F5}"/>
              </a:ext>
            </a:extLst>
          </p:cNvPr>
          <p:cNvSpPr txBox="1"/>
          <p:nvPr/>
        </p:nvSpPr>
        <p:spPr>
          <a:xfrm>
            <a:off x="9368231" y="3808137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4824EBA-8BC8-4348-9621-68652A4530F7}"/>
              </a:ext>
            </a:extLst>
          </p:cNvPr>
          <p:cNvSpPr txBox="1"/>
          <p:nvPr/>
        </p:nvSpPr>
        <p:spPr>
          <a:xfrm>
            <a:off x="8960655" y="3829402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A6081CC4-8F0B-468A-8DF7-810A172975D2}"/>
              </a:ext>
            </a:extLst>
          </p:cNvPr>
          <p:cNvSpPr txBox="1"/>
          <p:nvPr/>
        </p:nvSpPr>
        <p:spPr>
          <a:xfrm>
            <a:off x="8555479" y="2994249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C4804C3E-3939-4CDE-87A5-8473959FD9B4}"/>
              </a:ext>
            </a:extLst>
          </p:cNvPr>
          <p:cNvSpPr txBox="1"/>
          <p:nvPr/>
        </p:nvSpPr>
        <p:spPr>
          <a:xfrm>
            <a:off x="8598961" y="3824873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5305C69-1100-4664-A5F0-F771D909A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44" y="775296"/>
            <a:ext cx="5290328" cy="441727"/>
          </a:xfrm>
          <a:prstGeom prst="rect">
            <a:avLst/>
          </a:prstGeom>
        </p:spPr>
      </p:pic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7CF6CAFB-0E15-4E63-846E-742DF7CC4A64}"/>
              </a:ext>
            </a:extLst>
          </p:cNvPr>
          <p:cNvSpPr/>
          <p:nvPr/>
        </p:nvSpPr>
        <p:spPr>
          <a:xfrm>
            <a:off x="9956067" y="2122324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89A39CFA-EAA9-4FB2-9B7A-C5564B5452CA}"/>
              </a:ext>
            </a:extLst>
          </p:cNvPr>
          <p:cNvSpPr txBox="1"/>
          <p:nvPr/>
        </p:nvSpPr>
        <p:spPr>
          <a:xfrm>
            <a:off x="8837365" y="184207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59191BB-F7AC-4A15-9664-13BAA2CF0338}"/>
              </a:ext>
            </a:extLst>
          </p:cNvPr>
          <p:cNvSpPr txBox="1"/>
          <p:nvPr/>
        </p:nvSpPr>
        <p:spPr>
          <a:xfrm>
            <a:off x="8785894" y="1846601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44A570F6-FC39-4909-96F4-CA69ECC035EC}"/>
              </a:ext>
            </a:extLst>
          </p:cNvPr>
          <p:cNvSpPr txBox="1"/>
          <p:nvPr/>
        </p:nvSpPr>
        <p:spPr>
          <a:xfrm>
            <a:off x="3495100" y="2200971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7    5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    4</a:t>
            </a:r>
          </a:p>
        </p:txBody>
      </p:sp>
      <p:cxnSp>
        <p:nvCxnSpPr>
          <p:cNvPr id="87" name="رابط مستقيم 86">
            <a:extLst>
              <a:ext uri="{FF2B5EF4-FFF2-40B4-BE49-F238E27FC236}">
                <a16:creationId xmlns:a16="http://schemas.microsoft.com/office/drawing/2014/main" id="{002FA6CC-F1D1-46A8-B68E-0EDCCC9B664A}"/>
              </a:ext>
            </a:extLst>
          </p:cNvPr>
          <p:cNvCxnSpPr/>
          <p:nvPr/>
        </p:nvCxnSpPr>
        <p:spPr>
          <a:xfrm flipH="1">
            <a:off x="3578822" y="3031968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6A2BF769-BE81-4F2E-8C7F-89B17EAF89DE}"/>
              </a:ext>
            </a:extLst>
          </p:cNvPr>
          <p:cNvSpPr txBox="1"/>
          <p:nvPr/>
        </p:nvSpPr>
        <p:spPr>
          <a:xfrm>
            <a:off x="4342017" y="3032866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1EEE32FD-90DA-47B1-B503-A94653B950EA}"/>
              </a:ext>
            </a:extLst>
          </p:cNvPr>
          <p:cNvSpPr txBox="1"/>
          <p:nvPr/>
        </p:nvSpPr>
        <p:spPr>
          <a:xfrm>
            <a:off x="3850198" y="3040523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299EF676-E42E-4ABE-9885-5BD0C7ECBF82}"/>
              </a:ext>
            </a:extLst>
          </p:cNvPr>
          <p:cNvSpPr txBox="1"/>
          <p:nvPr/>
        </p:nvSpPr>
        <p:spPr>
          <a:xfrm>
            <a:off x="3869744" y="3453017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2FCCE03-F9BA-4123-975E-57C68BCE1B31}"/>
              </a:ext>
            </a:extLst>
          </p:cNvPr>
          <p:cNvSpPr txBox="1"/>
          <p:nvPr/>
        </p:nvSpPr>
        <p:spPr>
          <a:xfrm>
            <a:off x="3153731" y="3462460"/>
            <a:ext cx="7408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2  2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E37B1720-CD8B-405E-9773-1958736073AC}"/>
              </a:ext>
            </a:extLst>
          </p:cNvPr>
          <p:cNvSpPr txBox="1"/>
          <p:nvPr/>
        </p:nvSpPr>
        <p:spPr>
          <a:xfrm>
            <a:off x="4700933" y="3293588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9A6498B4-F136-4D78-9CBF-1EE491387D83}"/>
              </a:ext>
            </a:extLst>
          </p:cNvPr>
          <p:cNvCxnSpPr>
            <a:cxnSpLocks/>
          </p:cNvCxnSpPr>
          <p:nvPr/>
        </p:nvCxnSpPr>
        <p:spPr>
          <a:xfrm flipH="1">
            <a:off x="3216305" y="3884231"/>
            <a:ext cx="16665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DC4174C4-EDE8-49C7-A3A9-2FEA7ADB48DD}"/>
              </a:ext>
            </a:extLst>
          </p:cNvPr>
          <p:cNvSpPr txBox="1"/>
          <p:nvPr/>
        </p:nvSpPr>
        <p:spPr>
          <a:xfrm>
            <a:off x="4364500" y="3862965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A66A724A-B248-4D1A-A053-4618FF1D9BC8}"/>
              </a:ext>
            </a:extLst>
          </p:cNvPr>
          <p:cNvSpPr txBox="1"/>
          <p:nvPr/>
        </p:nvSpPr>
        <p:spPr>
          <a:xfrm>
            <a:off x="3956924" y="3884230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381C85B0-7281-4569-BC9B-171DF3111DD7}"/>
              </a:ext>
            </a:extLst>
          </p:cNvPr>
          <p:cNvSpPr txBox="1"/>
          <p:nvPr/>
        </p:nvSpPr>
        <p:spPr>
          <a:xfrm>
            <a:off x="3551748" y="3049077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B5B54E5F-EED4-464C-BE63-2846ABE8F39B}"/>
              </a:ext>
            </a:extLst>
          </p:cNvPr>
          <p:cNvSpPr txBox="1"/>
          <p:nvPr/>
        </p:nvSpPr>
        <p:spPr>
          <a:xfrm>
            <a:off x="3595230" y="387970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910E45BC-4779-4178-B47D-9EE3125E8D15}"/>
              </a:ext>
            </a:extLst>
          </p:cNvPr>
          <p:cNvSpPr/>
          <p:nvPr/>
        </p:nvSpPr>
        <p:spPr>
          <a:xfrm>
            <a:off x="4952336" y="2177152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9B8BE79E-A293-4E50-84E8-1D10055D7069}"/>
              </a:ext>
            </a:extLst>
          </p:cNvPr>
          <p:cNvSpPr txBox="1"/>
          <p:nvPr/>
        </p:nvSpPr>
        <p:spPr>
          <a:xfrm>
            <a:off x="3833634" y="1896899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85C63171-8FD8-4391-AEA7-B9D0C36C5133}"/>
              </a:ext>
            </a:extLst>
          </p:cNvPr>
          <p:cNvSpPr txBox="1"/>
          <p:nvPr/>
        </p:nvSpPr>
        <p:spPr>
          <a:xfrm>
            <a:off x="3804444" y="1866763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99F96480-9257-49DB-8DA7-94CFA7639D1E}"/>
              </a:ext>
            </a:extLst>
          </p:cNvPr>
          <p:cNvSpPr txBox="1"/>
          <p:nvPr/>
        </p:nvSpPr>
        <p:spPr>
          <a:xfrm>
            <a:off x="3279566" y="3889226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5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71" grpId="0"/>
      <p:bldP spid="74" grpId="0"/>
      <p:bldP spid="77" grpId="0"/>
      <p:bldP spid="78" grpId="0"/>
      <p:bldP spid="80" grpId="0"/>
      <p:bldP spid="81" grpId="0"/>
      <p:bldP spid="82" grpId="0"/>
      <p:bldP spid="84" grpId="0"/>
      <p:bldP spid="70" grpId="0"/>
      <p:bldP spid="70" grpId="1"/>
      <p:bldP spid="85" grpId="0"/>
      <p:bldP spid="86" grpId="0"/>
      <p:bldP spid="88" grpId="0"/>
      <p:bldP spid="89" grpId="0"/>
      <p:bldP spid="90" grpId="0"/>
      <p:bldP spid="91" grpId="0"/>
      <p:bldP spid="92" grpId="0"/>
      <p:bldP spid="94" grpId="0"/>
      <p:bldP spid="95" grpId="0"/>
      <p:bldP spid="96" grpId="0"/>
      <p:bldP spid="97" grpId="0"/>
      <p:bldP spid="99" grpId="0"/>
      <p:bldP spid="99" grpId="1"/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57275" y="61912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748BFB-9065-4871-A307-D0AEB6B7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9" y="5169199"/>
            <a:ext cx="1110876" cy="88870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7B535A5-D110-4B39-A6F7-8C2A06B167F9}"/>
              </a:ext>
            </a:extLst>
          </p:cNvPr>
          <p:cNvSpPr txBox="1"/>
          <p:nvPr/>
        </p:nvSpPr>
        <p:spPr>
          <a:xfrm>
            <a:off x="5504405" y="1273830"/>
            <a:ext cx="25598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ناتج الضرب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6E8F5DC-A4BB-4339-81C1-9351DA0DD16E}"/>
              </a:ext>
            </a:extLst>
          </p:cNvPr>
          <p:cNvSpPr txBox="1"/>
          <p:nvPr/>
        </p:nvSpPr>
        <p:spPr>
          <a:xfrm>
            <a:off x="8498831" y="2146143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9    1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5    1</a:t>
            </a:r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E5CAD5AC-E2A7-4326-A493-50231E052768}"/>
              </a:ext>
            </a:extLst>
          </p:cNvPr>
          <p:cNvCxnSpPr/>
          <p:nvPr/>
        </p:nvCxnSpPr>
        <p:spPr>
          <a:xfrm flipH="1">
            <a:off x="8582553" y="2977140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473211D6-F1C4-4921-9CD8-B6CA78D3C35B}"/>
              </a:ext>
            </a:extLst>
          </p:cNvPr>
          <p:cNvSpPr txBox="1"/>
          <p:nvPr/>
        </p:nvSpPr>
        <p:spPr>
          <a:xfrm>
            <a:off x="9345748" y="2978038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4EE5E57-AE60-47C7-AFFA-8377A5A47F8E}"/>
              </a:ext>
            </a:extLst>
          </p:cNvPr>
          <p:cNvSpPr txBox="1"/>
          <p:nvPr/>
        </p:nvSpPr>
        <p:spPr>
          <a:xfrm>
            <a:off x="8853929" y="2985695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DDEF884-043A-494D-8E78-6EA40CF8D388}"/>
              </a:ext>
            </a:extLst>
          </p:cNvPr>
          <p:cNvSpPr txBox="1"/>
          <p:nvPr/>
        </p:nvSpPr>
        <p:spPr>
          <a:xfrm>
            <a:off x="8873475" y="3398189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D4EAD4C-7FCE-49EF-9AE1-2BC7D8DC54E5}"/>
              </a:ext>
            </a:extLst>
          </p:cNvPr>
          <p:cNvSpPr txBox="1"/>
          <p:nvPr/>
        </p:nvSpPr>
        <p:spPr>
          <a:xfrm>
            <a:off x="8529744" y="3407631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A7D5D095-125C-413C-ADCF-186C7749CFDD}"/>
              </a:ext>
            </a:extLst>
          </p:cNvPr>
          <p:cNvSpPr txBox="1"/>
          <p:nvPr/>
        </p:nvSpPr>
        <p:spPr>
          <a:xfrm>
            <a:off x="9704664" y="3238760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79" name="رابط مستقيم 78">
            <a:extLst>
              <a:ext uri="{FF2B5EF4-FFF2-40B4-BE49-F238E27FC236}">
                <a16:creationId xmlns:a16="http://schemas.microsoft.com/office/drawing/2014/main" id="{F1C551F6-07BC-42AD-8E52-25ADC79EBEA6}"/>
              </a:ext>
            </a:extLst>
          </p:cNvPr>
          <p:cNvCxnSpPr/>
          <p:nvPr/>
        </p:nvCxnSpPr>
        <p:spPr>
          <a:xfrm flipH="1">
            <a:off x="8538519" y="3829403"/>
            <a:ext cx="13480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FF260AA0-1937-4BF3-A908-0F66A7F2F6F5}"/>
              </a:ext>
            </a:extLst>
          </p:cNvPr>
          <p:cNvSpPr txBox="1"/>
          <p:nvPr/>
        </p:nvSpPr>
        <p:spPr>
          <a:xfrm>
            <a:off x="9368231" y="3808137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4824EBA-8BC8-4348-9621-68652A4530F7}"/>
              </a:ext>
            </a:extLst>
          </p:cNvPr>
          <p:cNvSpPr txBox="1"/>
          <p:nvPr/>
        </p:nvSpPr>
        <p:spPr>
          <a:xfrm>
            <a:off x="8960655" y="3829402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C4804C3E-3939-4CDE-87A5-8473959FD9B4}"/>
              </a:ext>
            </a:extLst>
          </p:cNvPr>
          <p:cNvSpPr txBox="1"/>
          <p:nvPr/>
        </p:nvSpPr>
        <p:spPr>
          <a:xfrm>
            <a:off x="8536985" y="3117204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5305C69-1100-4664-A5F0-F771D909A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837" y="822097"/>
            <a:ext cx="5290328" cy="429511"/>
          </a:xfrm>
          <a:prstGeom prst="rect">
            <a:avLst/>
          </a:prstGeom>
        </p:spPr>
      </p:pic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7CF6CAFB-0E15-4E63-846E-742DF7CC4A64}"/>
              </a:ext>
            </a:extLst>
          </p:cNvPr>
          <p:cNvSpPr/>
          <p:nvPr/>
        </p:nvSpPr>
        <p:spPr>
          <a:xfrm>
            <a:off x="9956067" y="2122324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89A39CFA-EAA9-4FB2-9B7A-C5564B5452CA}"/>
              </a:ext>
            </a:extLst>
          </p:cNvPr>
          <p:cNvSpPr txBox="1"/>
          <p:nvPr/>
        </p:nvSpPr>
        <p:spPr>
          <a:xfrm>
            <a:off x="8837365" y="184207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44A570F6-FC39-4909-96F4-CA69ECC035EC}"/>
              </a:ext>
            </a:extLst>
          </p:cNvPr>
          <p:cNvSpPr txBox="1"/>
          <p:nvPr/>
        </p:nvSpPr>
        <p:spPr>
          <a:xfrm>
            <a:off x="3495100" y="2200971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2    4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8    3</a:t>
            </a:r>
          </a:p>
        </p:txBody>
      </p:sp>
      <p:cxnSp>
        <p:nvCxnSpPr>
          <p:cNvPr id="87" name="رابط مستقيم 86">
            <a:extLst>
              <a:ext uri="{FF2B5EF4-FFF2-40B4-BE49-F238E27FC236}">
                <a16:creationId xmlns:a16="http://schemas.microsoft.com/office/drawing/2014/main" id="{002FA6CC-F1D1-46A8-B68E-0EDCCC9B664A}"/>
              </a:ext>
            </a:extLst>
          </p:cNvPr>
          <p:cNvCxnSpPr/>
          <p:nvPr/>
        </p:nvCxnSpPr>
        <p:spPr>
          <a:xfrm flipH="1">
            <a:off x="3578822" y="3031968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6A2BF769-BE81-4F2E-8C7F-89B17EAF89DE}"/>
              </a:ext>
            </a:extLst>
          </p:cNvPr>
          <p:cNvSpPr txBox="1"/>
          <p:nvPr/>
        </p:nvSpPr>
        <p:spPr>
          <a:xfrm>
            <a:off x="4342017" y="3032866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1EEE32FD-90DA-47B1-B503-A94653B950EA}"/>
              </a:ext>
            </a:extLst>
          </p:cNvPr>
          <p:cNvSpPr txBox="1"/>
          <p:nvPr/>
        </p:nvSpPr>
        <p:spPr>
          <a:xfrm>
            <a:off x="3850198" y="3040523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299EF676-E42E-4ABE-9885-5BD0C7ECBF82}"/>
              </a:ext>
            </a:extLst>
          </p:cNvPr>
          <p:cNvSpPr txBox="1"/>
          <p:nvPr/>
        </p:nvSpPr>
        <p:spPr>
          <a:xfrm>
            <a:off x="3869744" y="3453017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2FCCE03-F9BA-4123-975E-57C68BCE1B31}"/>
              </a:ext>
            </a:extLst>
          </p:cNvPr>
          <p:cNvSpPr txBox="1"/>
          <p:nvPr/>
        </p:nvSpPr>
        <p:spPr>
          <a:xfrm>
            <a:off x="3153731" y="3462460"/>
            <a:ext cx="7408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2  1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E37B1720-CD8B-405E-9773-1958736073AC}"/>
              </a:ext>
            </a:extLst>
          </p:cNvPr>
          <p:cNvSpPr txBox="1"/>
          <p:nvPr/>
        </p:nvSpPr>
        <p:spPr>
          <a:xfrm>
            <a:off x="4700933" y="3293588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9A6498B4-F136-4D78-9CBF-1EE491387D83}"/>
              </a:ext>
            </a:extLst>
          </p:cNvPr>
          <p:cNvCxnSpPr>
            <a:cxnSpLocks/>
          </p:cNvCxnSpPr>
          <p:nvPr/>
        </p:nvCxnSpPr>
        <p:spPr>
          <a:xfrm flipH="1">
            <a:off x="3216305" y="3884231"/>
            <a:ext cx="16665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DC4174C4-EDE8-49C7-A3A9-2FEA7ADB48DD}"/>
              </a:ext>
            </a:extLst>
          </p:cNvPr>
          <p:cNvSpPr txBox="1"/>
          <p:nvPr/>
        </p:nvSpPr>
        <p:spPr>
          <a:xfrm>
            <a:off x="4364500" y="3862965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A66A724A-B248-4D1A-A053-4618FF1D9BC8}"/>
              </a:ext>
            </a:extLst>
          </p:cNvPr>
          <p:cNvSpPr txBox="1"/>
          <p:nvPr/>
        </p:nvSpPr>
        <p:spPr>
          <a:xfrm>
            <a:off x="3956924" y="3884230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381C85B0-7281-4569-BC9B-171DF3111DD7}"/>
              </a:ext>
            </a:extLst>
          </p:cNvPr>
          <p:cNvSpPr txBox="1"/>
          <p:nvPr/>
        </p:nvSpPr>
        <p:spPr>
          <a:xfrm>
            <a:off x="3551748" y="3049077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B5B54E5F-EED4-464C-BE63-2846ABE8F39B}"/>
              </a:ext>
            </a:extLst>
          </p:cNvPr>
          <p:cNvSpPr txBox="1"/>
          <p:nvPr/>
        </p:nvSpPr>
        <p:spPr>
          <a:xfrm>
            <a:off x="3595230" y="387970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910E45BC-4779-4178-B47D-9EE3125E8D15}"/>
              </a:ext>
            </a:extLst>
          </p:cNvPr>
          <p:cNvSpPr/>
          <p:nvPr/>
        </p:nvSpPr>
        <p:spPr>
          <a:xfrm>
            <a:off x="4952336" y="2177152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9B8BE79E-A293-4E50-84E8-1D10055D7069}"/>
              </a:ext>
            </a:extLst>
          </p:cNvPr>
          <p:cNvSpPr txBox="1"/>
          <p:nvPr/>
        </p:nvSpPr>
        <p:spPr>
          <a:xfrm>
            <a:off x="3833634" y="1896899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99F96480-9257-49DB-8DA7-94CFA7639D1E}"/>
              </a:ext>
            </a:extLst>
          </p:cNvPr>
          <p:cNvSpPr txBox="1"/>
          <p:nvPr/>
        </p:nvSpPr>
        <p:spPr>
          <a:xfrm>
            <a:off x="3279566" y="3889226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9D15067-8C72-40EB-83A8-7FC65290D99B}"/>
              </a:ext>
            </a:extLst>
          </p:cNvPr>
          <p:cNvSpPr txBox="1"/>
          <p:nvPr/>
        </p:nvSpPr>
        <p:spPr>
          <a:xfrm>
            <a:off x="8574927" y="3834023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2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71" grpId="0"/>
      <p:bldP spid="74" grpId="0"/>
      <p:bldP spid="77" grpId="0"/>
      <p:bldP spid="78" grpId="0"/>
      <p:bldP spid="80" grpId="0"/>
      <p:bldP spid="81" grpId="0"/>
      <p:bldP spid="84" grpId="0"/>
      <p:bldP spid="70" grpId="0"/>
      <p:bldP spid="70" grpId="1"/>
      <p:bldP spid="86" grpId="0"/>
      <p:bldP spid="88" grpId="0"/>
      <p:bldP spid="89" grpId="0"/>
      <p:bldP spid="90" grpId="0"/>
      <p:bldP spid="91" grpId="0"/>
      <p:bldP spid="92" grpId="0"/>
      <p:bldP spid="94" grpId="0"/>
      <p:bldP spid="95" grpId="0"/>
      <p:bldP spid="96" grpId="0"/>
      <p:bldP spid="97" grpId="0"/>
      <p:bldP spid="99" grpId="0"/>
      <p:bldP spid="99" grpId="1"/>
      <p:bldP spid="101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9F96BE-5265-44B4-801D-0B3F8103B6BF}"/>
              </a:ext>
            </a:extLst>
          </p:cNvPr>
          <p:cNvSpPr/>
          <p:nvPr/>
        </p:nvSpPr>
        <p:spPr>
          <a:xfrm>
            <a:off x="1533525" y="1038225"/>
            <a:ext cx="9906000" cy="5419725"/>
          </a:xfrm>
          <a:prstGeom prst="rect">
            <a:avLst/>
          </a:prstGeom>
          <a:solidFill>
            <a:srgbClr val="A7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8600944-3F68-470C-8CDB-1C5862F72935}"/>
              </a:ext>
            </a:extLst>
          </p:cNvPr>
          <p:cNvSpPr/>
          <p:nvPr/>
        </p:nvSpPr>
        <p:spPr>
          <a:xfrm>
            <a:off x="1057275" y="619125"/>
            <a:ext cx="9906000" cy="541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D8E4A84-9D73-4593-9765-E79AD41B956F}"/>
              </a:ext>
            </a:extLst>
          </p:cNvPr>
          <p:cNvCxnSpPr/>
          <p:nvPr/>
        </p:nvCxnSpPr>
        <p:spPr>
          <a:xfrm>
            <a:off x="10963275" y="628650"/>
            <a:ext cx="0" cy="54387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59584DB8-80C1-4129-9416-707229C1AEE2}"/>
              </a:ext>
            </a:extLst>
          </p:cNvPr>
          <p:cNvCxnSpPr>
            <a:cxnSpLocks/>
          </p:cNvCxnSpPr>
          <p:nvPr/>
        </p:nvCxnSpPr>
        <p:spPr>
          <a:xfrm>
            <a:off x="1077211" y="6067425"/>
            <a:ext cx="99059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9684021C-8C80-4082-9442-987387E77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-866437" y="1876432"/>
            <a:ext cx="3237824" cy="5505444"/>
          </a:xfrm>
          <a:prstGeom prst="rect">
            <a:avLst/>
          </a:prstGeom>
        </p:spPr>
      </p:pic>
      <p:pic>
        <p:nvPicPr>
          <p:cNvPr id="12" name="صورة 11" descr="صورة تحتوي على نبات, ورقة شجر&#10;&#10;تم إنشاء الوصف تلقائياً">
            <a:extLst>
              <a:ext uri="{FF2B5EF4-FFF2-40B4-BE49-F238E27FC236}">
                <a16:creationId xmlns:a16="http://schemas.microsoft.com/office/drawing/2014/main" id="{DAD6E363-4048-4688-B07D-A6D150EDE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/>
          <a:stretch/>
        </p:blipFill>
        <p:spPr>
          <a:xfrm>
            <a:off x="10478819" y="3886199"/>
            <a:ext cx="1921410" cy="3267075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6F4DA79-F1D5-4183-B056-67AB1F07F866}"/>
              </a:ext>
            </a:extLst>
          </p:cNvPr>
          <p:cNvSpPr/>
          <p:nvPr/>
        </p:nvSpPr>
        <p:spPr>
          <a:xfrm>
            <a:off x="1357312" y="862012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1EB5BE0-C1D5-4C12-9140-8036F49F4CBB}"/>
              </a:ext>
            </a:extLst>
          </p:cNvPr>
          <p:cNvSpPr/>
          <p:nvPr/>
        </p:nvSpPr>
        <p:spPr>
          <a:xfrm>
            <a:off x="10368622" y="862011"/>
            <a:ext cx="352425" cy="352425"/>
          </a:xfrm>
          <a:prstGeom prst="ellipse">
            <a:avLst/>
          </a:prstGeom>
          <a:solidFill>
            <a:srgbClr val="FFF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748BFB-9065-4871-A307-D0AEB6B7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9" y="5169199"/>
            <a:ext cx="1110876" cy="88870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7B535A5-D110-4B39-A6F7-8C2A06B167F9}"/>
              </a:ext>
            </a:extLst>
          </p:cNvPr>
          <p:cNvSpPr txBox="1"/>
          <p:nvPr/>
        </p:nvSpPr>
        <p:spPr>
          <a:xfrm>
            <a:off x="5504405" y="1273830"/>
            <a:ext cx="25598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ناتج الضرب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6E8F5DC-A4BB-4339-81C1-9351DA0DD16E}"/>
              </a:ext>
            </a:extLst>
          </p:cNvPr>
          <p:cNvSpPr txBox="1"/>
          <p:nvPr/>
        </p:nvSpPr>
        <p:spPr>
          <a:xfrm>
            <a:off x="8498831" y="2146143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2    5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7    4</a:t>
            </a:r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E5CAD5AC-E2A7-4326-A493-50231E052768}"/>
              </a:ext>
            </a:extLst>
          </p:cNvPr>
          <p:cNvCxnSpPr/>
          <p:nvPr/>
        </p:nvCxnSpPr>
        <p:spPr>
          <a:xfrm flipH="1">
            <a:off x="8582553" y="2977140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473211D6-F1C4-4921-9CD8-B6CA78D3C35B}"/>
              </a:ext>
            </a:extLst>
          </p:cNvPr>
          <p:cNvSpPr txBox="1"/>
          <p:nvPr/>
        </p:nvSpPr>
        <p:spPr>
          <a:xfrm>
            <a:off x="9345748" y="2978038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4EE5E57-AE60-47C7-AFFA-8377A5A47F8E}"/>
              </a:ext>
            </a:extLst>
          </p:cNvPr>
          <p:cNvSpPr txBox="1"/>
          <p:nvPr/>
        </p:nvSpPr>
        <p:spPr>
          <a:xfrm>
            <a:off x="8853929" y="2985695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DDEF884-043A-494D-8E78-6EA40CF8D388}"/>
              </a:ext>
            </a:extLst>
          </p:cNvPr>
          <p:cNvSpPr txBox="1"/>
          <p:nvPr/>
        </p:nvSpPr>
        <p:spPr>
          <a:xfrm>
            <a:off x="8873475" y="3398189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D4EAD4C-7FCE-49EF-9AE1-2BC7D8DC54E5}"/>
              </a:ext>
            </a:extLst>
          </p:cNvPr>
          <p:cNvSpPr txBox="1"/>
          <p:nvPr/>
        </p:nvSpPr>
        <p:spPr>
          <a:xfrm>
            <a:off x="8119537" y="3398189"/>
            <a:ext cx="7311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0  1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A7D5D095-125C-413C-ADCF-186C7749CFDD}"/>
              </a:ext>
            </a:extLst>
          </p:cNvPr>
          <p:cNvSpPr txBox="1"/>
          <p:nvPr/>
        </p:nvSpPr>
        <p:spPr>
          <a:xfrm>
            <a:off x="9704664" y="3238760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79" name="رابط مستقيم 78">
            <a:extLst>
              <a:ext uri="{FF2B5EF4-FFF2-40B4-BE49-F238E27FC236}">
                <a16:creationId xmlns:a16="http://schemas.microsoft.com/office/drawing/2014/main" id="{F1C551F6-07BC-42AD-8E52-25ADC79EBEA6}"/>
              </a:ext>
            </a:extLst>
          </p:cNvPr>
          <p:cNvCxnSpPr>
            <a:cxnSpLocks/>
          </p:cNvCxnSpPr>
          <p:nvPr/>
        </p:nvCxnSpPr>
        <p:spPr>
          <a:xfrm flipH="1">
            <a:off x="8119537" y="3829403"/>
            <a:ext cx="1767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FF260AA0-1937-4BF3-A908-0F66A7F2F6F5}"/>
              </a:ext>
            </a:extLst>
          </p:cNvPr>
          <p:cNvSpPr txBox="1"/>
          <p:nvPr/>
        </p:nvSpPr>
        <p:spPr>
          <a:xfrm>
            <a:off x="9337332" y="3808137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A4824EBA-8BC8-4348-9621-68652A4530F7}"/>
              </a:ext>
            </a:extLst>
          </p:cNvPr>
          <p:cNvSpPr txBox="1"/>
          <p:nvPr/>
        </p:nvSpPr>
        <p:spPr>
          <a:xfrm>
            <a:off x="8969906" y="3810683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A6081CC4-8F0B-468A-8DF7-810A172975D2}"/>
              </a:ext>
            </a:extLst>
          </p:cNvPr>
          <p:cNvSpPr txBox="1"/>
          <p:nvPr/>
        </p:nvSpPr>
        <p:spPr>
          <a:xfrm>
            <a:off x="8555479" y="2994249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C4804C3E-3939-4CDE-87A5-8473959FD9B4}"/>
              </a:ext>
            </a:extLst>
          </p:cNvPr>
          <p:cNvSpPr txBox="1"/>
          <p:nvPr/>
        </p:nvSpPr>
        <p:spPr>
          <a:xfrm>
            <a:off x="8347522" y="283279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7CF6CAFB-0E15-4E63-846E-742DF7CC4A64}"/>
              </a:ext>
            </a:extLst>
          </p:cNvPr>
          <p:cNvSpPr/>
          <p:nvPr/>
        </p:nvSpPr>
        <p:spPr>
          <a:xfrm>
            <a:off x="9956067" y="2121198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89A39CFA-EAA9-4FB2-9B7A-C5564B5452CA}"/>
              </a:ext>
            </a:extLst>
          </p:cNvPr>
          <p:cNvSpPr txBox="1"/>
          <p:nvPr/>
        </p:nvSpPr>
        <p:spPr>
          <a:xfrm>
            <a:off x="8837365" y="184207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44A570F6-FC39-4909-96F4-CA69ECC035EC}"/>
              </a:ext>
            </a:extLst>
          </p:cNvPr>
          <p:cNvSpPr txBox="1"/>
          <p:nvPr/>
        </p:nvSpPr>
        <p:spPr>
          <a:xfrm>
            <a:off x="3495100" y="2200971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8    6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6    4</a:t>
            </a:r>
          </a:p>
        </p:txBody>
      </p:sp>
      <p:cxnSp>
        <p:nvCxnSpPr>
          <p:cNvPr id="87" name="رابط مستقيم 86">
            <a:extLst>
              <a:ext uri="{FF2B5EF4-FFF2-40B4-BE49-F238E27FC236}">
                <a16:creationId xmlns:a16="http://schemas.microsoft.com/office/drawing/2014/main" id="{002FA6CC-F1D1-46A8-B68E-0EDCCC9B664A}"/>
              </a:ext>
            </a:extLst>
          </p:cNvPr>
          <p:cNvCxnSpPr/>
          <p:nvPr/>
        </p:nvCxnSpPr>
        <p:spPr>
          <a:xfrm flipH="1">
            <a:off x="3578822" y="3031968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6A2BF769-BE81-4F2E-8C7F-89B17EAF89DE}"/>
              </a:ext>
            </a:extLst>
          </p:cNvPr>
          <p:cNvSpPr txBox="1"/>
          <p:nvPr/>
        </p:nvSpPr>
        <p:spPr>
          <a:xfrm>
            <a:off x="4342017" y="3032866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1EEE32FD-90DA-47B1-B503-A94653B950EA}"/>
              </a:ext>
            </a:extLst>
          </p:cNvPr>
          <p:cNvSpPr txBox="1"/>
          <p:nvPr/>
        </p:nvSpPr>
        <p:spPr>
          <a:xfrm>
            <a:off x="3850198" y="3040523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299EF676-E42E-4ABE-9885-5BD0C7ECBF82}"/>
              </a:ext>
            </a:extLst>
          </p:cNvPr>
          <p:cNvSpPr txBox="1"/>
          <p:nvPr/>
        </p:nvSpPr>
        <p:spPr>
          <a:xfrm>
            <a:off x="3869744" y="3453017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2FCCE03-F9BA-4123-975E-57C68BCE1B31}"/>
              </a:ext>
            </a:extLst>
          </p:cNvPr>
          <p:cNvSpPr txBox="1"/>
          <p:nvPr/>
        </p:nvSpPr>
        <p:spPr>
          <a:xfrm>
            <a:off x="3153731" y="3462460"/>
            <a:ext cx="7408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7  2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E37B1720-CD8B-405E-9773-1958736073AC}"/>
              </a:ext>
            </a:extLst>
          </p:cNvPr>
          <p:cNvSpPr txBox="1"/>
          <p:nvPr/>
        </p:nvSpPr>
        <p:spPr>
          <a:xfrm>
            <a:off x="4700933" y="3293588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9A6498B4-F136-4D78-9CBF-1EE491387D83}"/>
              </a:ext>
            </a:extLst>
          </p:cNvPr>
          <p:cNvCxnSpPr>
            <a:cxnSpLocks/>
          </p:cNvCxnSpPr>
          <p:nvPr/>
        </p:nvCxnSpPr>
        <p:spPr>
          <a:xfrm flipH="1">
            <a:off x="3216305" y="3884231"/>
            <a:ext cx="16665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DC4174C4-EDE8-49C7-A3A9-2FEA7ADB48DD}"/>
              </a:ext>
            </a:extLst>
          </p:cNvPr>
          <p:cNvSpPr txBox="1"/>
          <p:nvPr/>
        </p:nvSpPr>
        <p:spPr>
          <a:xfrm>
            <a:off x="4364500" y="3862965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A66A724A-B248-4D1A-A053-4618FF1D9BC8}"/>
              </a:ext>
            </a:extLst>
          </p:cNvPr>
          <p:cNvSpPr txBox="1"/>
          <p:nvPr/>
        </p:nvSpPr>
        <p:spPr>
          <a:xfrm>
            <a:off x="3956924" y="3884230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381C85B0-7281-4569-BC9B-171DF3111DD7}"/>
              </a:ext>
            </a:extLst>
          </p:cNvPr>
          <p:cNvSpPr txBox="1"/>
          <p:nvPr/>
        </p:nvSpPr>
        <p:spPr>
          <a:xfrm>
            <a:off x="3551748" y="3049077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B5B54E5F-EED4-464C-BE63-2846ABE8F39B}"/>
              </a:ext>
            </a:extLst>
          </p:cNvPr>
          <p:cNvSpPr txBox="1"/>
          <p:nvPr/>
        </p:nvSpPr>
        <p:spPr>
          <a:xfrm>
            <a:off x="3595230" y="387970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910E45BC-4779-4178-B47D-9EE3125E8D15}"/>
              </a:ext>
            </a:extLst>
          </p:cNvPr>
          <p:cNvSpPr/>
          <p:nvPr/>
        </p:nvSpPr>
        <p:spPr>
          <a:xfrm>
            <a:off x="4952336" y="2177152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9B8BE79E-A293-4E50-84E8-1D10055D7069}"/>
              </a:ext>
            </a:extLst>
          </p:cNvPr>
          <p:cNvSpPr txBox="1"/>
          <p:nvPr/>
        </p:nvSpPr>
        <p:spPr>
          <a:xfrm>
            <a:off x="3833634" y="1896899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85C63171-8FD8-4391-AEA7-B9D0C36C5133}"/>
              </a:ext>
            </a:extLst>
          </p:cNvPr>
          <p:cNvSpPr txBox="1"/>
          <p:nvPr/>
        </p:nvSpPr>
        <p:spPr>
          <a:xfrm>
            <a:off x="3793573" y="1900736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99F96480-9257-49DB-8DA7-94CFA7639D1E}"/>
              </a:ext>
            </a:extLst>
          </p:cNvPr>
          <p:cNvSpPr txBox="1"/>
          <p:nvPr/>
        </p:nvSpPr>
        <p:spPr>
          <a:xfrm>
            <a:off x="3246776" y="318697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7BD0374-5EC9-4158-AE82-A51F06D46F81}"/>
              </a:ext>
            </a:extLst>
          </p:cNvPr>
          <p:cNvSpPr txBox="1"/>
          <p:nvPr/>
        </p:nvSpPr>
        <p:spPr>
          <a:xfrm>
            <a:off x="8574927" y="382458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3D73B7E-02A7-450C-AB24-A38D4B7353E0}"/>
              </a:ext>
            </a:extLst>
          </p:cNvPr>
          <p:cNvSpPr txBox="1"/>
          <p:nvPr/>
        </p:nvSpPr>
        <p:spPr>
          <a:xfrm>
            <a:off x="8237249" y="3816808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F9A2C992-7161-4F3A-8511-4E4220C7AE76}"/>
              </a:ext>
            </a:extLst>
          </p:cNvPr>
          <p:cNvSpPr txBox="1"/>
          <p:nvPr/>
        </p:nvSpPr>
        <p:spPr>
          <a:xfrm>
            <a:off x="3267471" y="3869505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00F53759-AA70-457A-894A-BF432A153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837" y="822097"/>
            <a:ext cx="5290328" cy="4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71" grpId="0"/>
      <p:bldP spid="74" grpId="0"/>
      <p:bldP spid="77" grpId="0"/>
      <p:bldP spid="78" grpId="0"/>
      <p:bldP spid="80" grpId="0"/>
      <p:bldP spid="81" grpId="0"/>
      <p:bldP spid="82" grpId="0"/>
      <p:bldP spid="84" grpId="0"/>
      <p:bldP spid="70" grpId="0"/>
      <p:bldP spid="70" grpId="1"/>
      <p:bldP spid="86" grpId="0"/>
      <p:bldP spid="88" grpId="0"/>
      <p:bldP spid="89" grpId="0"/>
      <p:bldP spid="90" grpId="0"/>
      <p:bldP spid="91" grpId="0"/>
      <p:bldP spid="92" grpId="0"/>
      <p:bldP spid="94" grpId="0"/>
      <p:bldP spid="95" grpId="0"/>
      <p:bldP spid="96" grpId="0"/>
      <p:bldP spid="97" grpId="0"/>
      <p:bldP spid="99" grpId="0"/>
      <p:bldP spid="99" grpId="1"/>
      <p:bldP spid="100" grpId="0"/>
      <p:bldP spid="101" grpId="0"/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904953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506</Words>
  <Application>Microsoft Office PowerPoint</Application>
  <PresentationFormat>شاشة عريضة</PresentationFormat>
  <Paragraphs>201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11</cp:revision>
  <dcterms:created xsi:type="dcterms:W3CDTF">2022-01-03T08:14:16Z</dcterms:created>
  <dcterms:modified xsi:type="dcterms:W3CDTF">2022-12-31T19:56:52Z</dcterms:modified>
</cp:coreProperties>
</file>