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60" r:id="rId6"/>
    <p:sldId id="265" r:id="rId7"/>
    <p:sldId id="261" r:id="rId8"/>
  </p:sldIdLst>
  <p:sldSz cx="12192000" cy="6858000"/>
  <p:notesSz cx="6858000" cy="9144000"/>
  <p:custDataLst>
    <p:tags r:id="rId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E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8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8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90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4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4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40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691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628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46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19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06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85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32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0210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467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801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198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337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33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8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774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28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656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634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24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948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14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9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98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52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131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567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979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76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567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330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80E116-BD2F-4B25-9D08-D970EAF9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D562EE-BE5A-4EB7-B9C5-81761775D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E5B0E7-90C5-474D-9A8F-9CD783E1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5EFA46-05AF-40C9-A782-EF4B0637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87B795-1F03-4954-B2DA-00103A83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3725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00779E-688B-45D4-85DA-60191095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E3486B-13AF-400C-A830-4B78D5FAB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FDAD9A-F2FB-4AF2-864A-D7C72B34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A16001-9DF2-4964-A285-2CE29E0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B32349-7C2C-4429-8E3C-E6B8120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266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6921D-6225-48CC-84F6-3F53A236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760B97-C066-40A8-BA0E-3B159BE8A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AFF089-830E-43AB-9064-1DA87EF81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0CCE6C-E9B6-457B-9954-4208640B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E356759-2CE4-4A64-9BC0-20437B4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C87B86-CF85-45AF-9437-B0B24B6F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68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666720-9AD7-4539-9F07-CE2A2E87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4F1141-C32C-4376-8031-CEBB1342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2E386D-23AB-4583-BEBE-0B956860B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B36B9C1-6EDF-4ED7-960A-BB3EDF5A2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900FDA4-509C-4E49-83AB-37EDB9D60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A86080-0889-4A4D-92C1-CAD5F234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048DE0A-10D9-4813-BD95-2168F068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25F766D-458E-4156-A228-DC76C28B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174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1855CB-7A38-47E9-B99F-F3208F3F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3703D75-8AE5-4A7F-9C00-7CA73875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5ED036E-4ACD-4580-8526-F78F642F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3E7DA00-B0B0-482E-AC6A-D0DCA97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583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9FDD8B8-ACA6-4A1D-9A6B-A86ACDF1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B1CA52-918F-4F71-B0A9-6ED8F0E1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4D19EB-0C75-48DD-8156-8A15E366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917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F70D6E-BF05-4A0B-BE8A-F2D04976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CCCBE5-B146-43F9-9A0F-686A0D38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D9804E4-41F9-496A-B7D5-80022BD0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3E8CC4-168F-4FE6-B5E0-6646EE6F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C6C5AE-9DBF-480D-9149-8067ABF8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ECB904-D491-4458-BDD9-BDD719B6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177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04BA00-6ABA-4440-A409-9F6EDA1E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DF82EB-D571-4E02-A4CD-6AC7D7222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1315A6-57C2-4314-975F-30B270DEA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BFE5C1-A45E-4DC6-9938-DC828221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CB3B82-7748-40F3-AD40-74DCAA09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9735758-3427-4FB2-B270-2B042CD0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043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25D48E-9837-4B7D-9140-CD47D249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322B3F-5E86-4631-AB17-06D66317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E08710-7402-4E56-A56C-3443B817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2E4498-2107-419A-AD61-B9886B00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1E9B70-F7E8-418E-8E70-FD72E344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9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113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48D065-0344-41C8-9163-51AB91378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F0E8C02-9471-463D-ADB7-619ADAE08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053123-E7CA-4708-8F8F-28856B5F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A4A93C-E982-4287-9C6E-7A7A1849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A97A33-C40B-461F-ADA0-3C25EC2B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6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37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0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43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CC87EE-B8D9-403C-AA0F-8A28F911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F8347F-13C8-457F-8D29-DC01F96F5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E22C5F-F695-4DE7-93F6-815E9362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D20208-35E9-4237-9AC0-64C8394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BB9B08-35D7-434E-8CA1-5A4B64F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355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543F8A7-FC9F-4692-A9BA-2000C381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3404E1-2811-4B18-A9A1-9F40D1306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CB805F-50C9-4AFA-86BA-A0E805269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F05C-8091-479E-A61D-CEAC2B975D7B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470FB7-7FA4-4AE1-BCAF-D2503525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114DF6-35C0-4A7A-8CCF-75C3565CA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FF93-7143-431C-8C91-186A09E089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93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62" r:id="rId38"/>
    <p:sldLayoutId id="2147483661" r:id="rId39"/>
    <p:sldLayoutId id="2147483660" r:id="rId40"/>
    <p:sldLayoutId id="2147483650" r:id="rId41"/>
    <p:sldLayoutId id="2147483651" r:id="rId42"/>
    <p:sldLayoutId id="2147483652" r:id="rId43"/>
    <p:sldLayoutId id="2147483653" r:id="rId44"/>
    <p:sldLayoutId id="2147483654" r:id="rId45"/>
    <p:sldLayoutId id="2147483655" r:id="rId46"/>
    <p:sldLayoutId id="2147483656" r:id="rId47"/>
    <p:sldLayoutId id="2147483657" r:id="rId48"/>
    <p:sldLayoutId id="2147483658" r:id="rId49"/>
    <p:sldLayoutId id="2147483659" r:id="rId5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C5364D96-2A86-4AC7-9E66-61238498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16" y="637425"/>
            <a:ext cx="9267767" cy="597209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850CD98-B19D-401B-AEB7-486C7C64F71C}"/>
              </a:ext>
            </a:extLst>
          </p:cNvPr>
          <p:cNvSpPr/>
          <p:nvPr/>
        </p:nvSpPr>
        <p:spPr>
          <a:xfrm>
            <a:off x="4700875" y="546734"/>
            <a:ext cx="3009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  <p:pic>
        <p:nvPicPr>
          <p:cNvPr id="9" name="صورة 8" descr="صورة تحتوي على بالون, النقل, طائرة&#10;&#10;تم إنشاء الوصف تلقائياً">
            <a:extLst>
              <a:ext uri="{FF2B5EF4-FFF2-40B4-BE49-F238E27FC236}">
                <a16:creationId xmlns:a16="http://schemas.microsoft.com/office/drawing/2014/main" id="{73108417-16A8-44DF-91CE-FCD432785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15" y="-10830"/>
            <a:ext cx="2743060" cy="274306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B46C427-C84B-4264-A9C4-4C56813889E1}"/>
              </a:ext>
            </a:extLst>
          </p:cNvPr>
          <p:cNvSpPr/>
          <p:nvPr/>
        </p:nvSpPr>
        <p:spPr>
          <a:xfrm>
            <a:off x="4813887" y="2203430"/>
            <a:ext cx="27831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 </a:t>
            </a:r>
          </a:p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lang="ar-SA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8729677-9EED-495B-B2EE-093FA9DF9237}"/>
              </a:ext>
            </a:extLst>
          </p:cNvPr>
          <p:cNvSpPr/>
          <p:nvPr/>
        </p:nvSpPr>
        <p:spPr>
          <a:xfrm>
            <a:off x="397524" y="5768341"/>
            <a:ext cx="440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2E897E8-A297-41C6-B652-6B26980A0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6" y="4413286"/>
            <a:ext cx="1637136" cy="13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1850CD98-B19D-401B-AEB7-486C7C64F71C}"/>
              </a:ext>
            </a:extLst>
          </p:cNvPr>
          <p:cNvSpPr/>
          <p:nvPr/>
        </p:nvSpPr>
        <p:spPr>
          <a:xfrm>
            <a:off x="6812122" y="1808900"/>
            <a:ext cx="3361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الفصل السابع </a:t>
            </a:r>
          </a:p>
        </p:txBody>
      </p:sp>
      <p:pic>
        <p:nvPicPr>
          <p:cNvPr id="9" name="صورة 8" descr="صورة تحتوي على بالون, النقل, طائرة&#10;&#10;تم إنشاء الوصف تلقائياً">
            <a:extLst>
              <a:ext uri="{FF2B5EF4-FFF2-40B4-BE49-F238E27FC236}">
                <a16:creationId xmlns:a16="http://schemas.microsoft.com/office/drawing/2014/main" id="{73108417-16A8-44DF-91CE-FCD43278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15" y="-10830"/>
            <a:ext cx="2743060" cy="27430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5364D96-2A86-4AC7-9E66-61238498A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83" y="2413750"/>
            <a:ext cx="6636343" cy="427642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B46C427-C84B-4264-A9C4-4C56813889E1}"/>
              </a:ext>
            </a:extLst>
          </p:cNvPr>
          <p:cNvSpPr/>
          <p:nvPr/>
        </p:nvSpPr>
        <p:spPr>
          <a:xfrm>
            <a:off x="4476803" y="3890240"/>
            <a:ext cx="33954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القسمة </a:t>
            </a:r>
          </a:p>
          <a:p>
            <a:pPr algn="ctr"/>
            <a:r>
              <a:rPr lang="ar-SA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عدد من رقم واحد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139441-FBF4-416B-A9FB-D307319F1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6" y="5043514"/>
            <a:ext cx="1581410" cy="12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8B46C427-C84B-4264-A9C4-4C56813889E1}"/>
              </a:ext>
            </a:extLst>
          </p:cNvPr>
          <p:cNvSpPr/>
          <p:nvPr/>
        </p:nvSpPr>
        <p:spPr>
          <a:xfrm>
            <a:off x="4414220" y="527405"/>
            <a:ext cx="5208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تقسم على عدد من رقم واحد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AD48D4E-14F8-4FC9-B095-40A01FEB31FF}"/>
              </a:ext>
            </a:extLst>
          </p:cNvPr>
          <p:cNvSpPr/>
          <p:nvPr/>
        </p:nvSpPr>
        <p:spPr>
          <a:xfrm>
            <a:off x="9266663" y="457200"/>
            <a:ext cx="2520176" cy="791737"/>
          </a:xfrm>
          <a:prstGeom prst="roundRect">
            <a:avLst/>
          </a:prstGeom>
          <a:solidFill>
            <a:srgbClr val="FFC00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الفكرة العامة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4A52F7C-2B67-4752-84F0-7E6D64772AA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57654" y="300081"/>
            <a:ext cx="1727306" cy="15221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66C504-ECC7-47AC-BF01-1ABC8BD0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06" y="1979337"/>
            <a:ext cx="6022091" cy="405347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4A9A0ED-9993-4FA1-AD24-D086379DC6F3}"/>
              </a:ext>
            </a:extLst>
          </p:cNvPr>
          <p:cNvSpPr txBox="1"/>
          <p:nvPr/>
        </p:nvSpPr>
        <p:spPr>
          <a:xfrm>
            <a:off x="4543100" y="3429000"/>
            <a:ext cx="413710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قَسم كل رقم من المقسوم على المقسوم عليه مبتدئاً من المنزلة الكبرى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C64A04A-E724-4CDD-83F4-F621A9D8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6" y="5095875"/>
            <a:ext cx="1813614" cy="14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12642FF-AC6C-4903-ADBD-4756BBE37068}"/>
              </a:ext>
            </a:extLst>
          </p:cNvPr>
          <p:cNvSpPr/>
          <p:nvPr/>
        </p:nvSpPr>
        <p:spPr>
          <a:xfrm>
            <a:off x="6460840" y="650004"/>
            <a:ext cx="4808757" cy="791737"/>
          </a:xfrm>
          <a:prstGeom prst="roundRect">
            <a:avLst/>
          </a:prstGeo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أتعلم في هذا الفصل ؟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6C8B179-C8BF-4585-9E69-7E5C8557FA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233072"/>
            <a:ext cx="1625600" cy="16256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F75E04-3C0D-4DC5-B37D-CC2C9962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24" y="2241500"/>
            <a:ext cx="3326915" cy="372450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073426C-BF04-4751-993C-C23C6C0A0F1B}"/>
              </a:ext>
            </a:extLst>
          </p:cNvPr>
          <p:cNvSpPr txBox="1"/>
          <p:nvPr/>
        </p:nvSpPr>
        <p:spPr>
          <a:xfrm>
            <a:off x="8608741" y="4103752"/>
            <a:ext cx="266085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استعمال حقائق القسمة الأساسية و الأنماط للقسمة ذهنياً 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AD019CC-313A-4ADF-8E5F-EFA169C6FBFF}"/>
              </a:ext>
            </a:extLst>
          </p:cNvPr>
          <p:cNvGrpSpPr/>
          <p:nvPr/>
        </p:nvGrpSpPr>
        <p:grpSpPr>
          <a:xfrm>
            <a:off x="4797382" y="2241500"/>
            <a:ext cx="3326915" cy="3724507"/>
            <a:chOff x="4797382" y="2241500"/>
            <a:chExt cx="3326915" cy="3724507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6744780A-7179-4F66-8500-C032EF7E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382" y="2241500"/>
              <a:ext cx="3326915" cy="3724507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0D6BA1D-2C44-437E-8583-2BA9D70EBC36}"/>
                </a:ext>
              </a:extLst>
            </p:cNvPr>
            <p:cNvSpPr txBox="1"/>
            <p:nvPr/>
          </p:nvSpPr>
          <p:spPr>
            <a:xfrm>
              <a:off x="5130411" y="4103752"/>
              <a:ext cx="2660856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إيجاد ناتج قسمة عدد من رقمين أو ثلاثة أو أربعة على عدد من رقم واحد.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8FCDFEE1-2F89-4C56-89AD-DD4E0661F859}"/>
              </a:ext>
            </a:extLst>
          </p:cNvPr>
          <p:cNvGrpSpPr/>
          <p:nvPr/>
        </p:nvGrpSpPr>
        <p:grpSpPr>
          <a:xfrm>
            <a:off x="1288853" y="2241499"/>
            <a:ext cx="3326915" cy="3724507"/>
            <a:chOff x="1288853" y="2241499"/>
            <a:chExt cx="3326915" cy="3724507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3CFC3F1-9C92-4A96-85D4-F79CAAD4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853" y="2241499"/>
              <a:ext cx="3326915" cy="3724507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DCA2D66-7DD7-420B-8BCF-080F58EEAE66}"/>
                </a:ext>
              </a:extLst>
            </p:cNvPr>
            <p:cNvSpPr txBox="1"/>
            <p:nvPr/>
          </p:nvSpPr>
          <p:spPr>
            <a:xfrm>
              <a:off x="1621882" y="4319195"/>
              <a:ext cx="2660856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تقدير ناتج القسمة </a:t>
              </a:r>
            </a:p>
            <a:p>
              <a:pPr algn="ctr"/>
              <a:r>
                <a:rPr lang="ar-SA" sz="28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حل المسائل باستعمال خطة التخمين و التحقق </a:t>
              </a: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D8CC4691-A6A7-4984-9F3F-E6B66E674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3" y="5592390"/>
            <a:ext cx="1380266" cy="11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12642FF-AC6C-4903-ADBD-4756BBE37068}"/>
              </a:ext>
            </a:extLst>
          </p:cNvPr>
          <p:cNvSpPr/>
          <p:nvPr/>
        </p:nvSpPr>
        <p:spPr>
          <a:xfrm>
            <a:off x="8402320" y="650004"/>
            <a:ext cx="2867277" cy="791737"/>
          </a:xfrm>
          <a:prstGeom prst="roundRect">
            <a:avLst/>
          </a:prstGeo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F8428B-E879-4ACB-B964-AEDA570177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33072"/>
            <a:ext cx="1625600" cy="16256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5987597-A023-4D0D-A27A-450849C11E18}"/>
              </a:ext>
            </a:extLst>
          </p:cNvPr>
          <p:cNvSpPr txBox="1"/>
          <p:nvPr/>
        </p:nvSpPr>
        <p:spPr>
          <a:xfrm>
            <a:off x="9810749" y="2013520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5  2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3AD0F5C-47B7-4793-8B1F-4026183A17C7}"/>
              </a:ext>
            </a:extLst>
          </p:cNvPr>
          <p:cNvSpPr txBox="1"/>
          <p:nvPr/>
        </p:nvSpPr>
        <p:spPr>
          <a:xfrm>
            <a:off x="4410074" y="856966"/>
            <a:ext cx="26835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الطرح :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487EAD87-0F60-45CC-BB4E-BB1B0C917F59}"/>
              </a:ext>
            </a:extLst>
          </p:cNvPr>
          <p:cNvCxnSpPr/>
          <p:nvPr/>
        </p:nvCxnSpPr>
        <p:spPr>
          <a:xfrm flipH="1">
            <a:off x="10010775" y="3022508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506214-407A-4FD8-A7F8-FD5FE2799A0A}"/>
              </a:ext>
            </a:extLst>
          </p:cNvPr>
          <p:cNvSpPr txBox="1"/>
          <p:nvPr/>
        </p:nvSpPr>
        <p:spPr>
          <a:xfrm>
            <a:off x="5876925" y="1945290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2  8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-8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BF0FFC0-5527-47FD-A2DA-BF66F06BCAAB}"/>
              </a:ext>
            </a:extLst>
          </p:cNvPr>
          <p:cNvCxnSpPr/>
          <p:nvPr/>
        </p:nvCxnSpPr>
        <p:spPr>
          <a:xfrm flipH="1">
            <a:off x="6076951" y="2954278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82AC919-B95E-4818-9288-6AF133C37D0F}"/>
              </a:ext>
            </a:extLst>
          </p:cNvPr>
          <p:cNvSpPr txBox="1"/>
          <p:nvPr/>
        </p:nvSpPr>
        <p:spPr>
          <a:xfrm>
            <a:off x="1647824" y="1877060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7  6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-9  2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0306EC42-52F8-42B3-B866-9264D655AA1F}"/>
              </a:ext>
            </a:extLst>
          </p:cNvPr>
          <p:cNvCxnSpPr/>
          <p:nvPr/>
        </p:nvCxnSpPr>
        <p:spPr>
          <a:xfrm flipH="1">
            <a:off x="1847850" y="2886048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230976CE-869B-4A50-848F-B9D5EC4CC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" y="5295434"/>
            <a:ext cx="1380266" cy="1104213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9757CC76-B08E-4D88-898A-AD73CD31175D}"/>
              </a:ext>
            </a:extLst>
          </p:cNvPr>
          <p:cNvSpPr/>
          <p:nvPr/>
        </p:nvSpPr>
        <p:spPr>
          <a:xfrm>
            <a:off x="11269597" y="1858672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A19235B-6F6E-49DE-AF09-8698971BCEBD}"/>
              </a:ext>
            </a:extLst>
          </p:cNvPr>
          <p:cNvSpPr/>
          <p:nvPr/>
        </p:nvSpPr>
        <p:spPr>
          <a:xfrm>
            <a:off x="7288547" y="1858671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FA03624-1A03-4484-A6CB-14B39ECBB29A}"/>
              </a:ext>
            </a:extLst>
          </p:cNvPr>
          <p:cNvSpPr/>
          <p:nvPr/>
        </p:nvSpPr>
        <p:spPr>
          <a:xfrm>
            <a:off x="3159832" y="1858671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B3983CD-47B3-49A9-8E58-00D6E4CD2ABC}"/>
              </a:ext>
            </a:extLst>
          </p:cNvPr>
          <p:cNvSpPr txBox="1"/>
          <p:nvPr/>
        </p:nvSpPr>
        <p:spPr>
          <a:xfrm>
            <a:off x="9994741" y="1642951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2F1238B8-49FC-49CD-A844-7E4F6F88DA58}"/>
              </a:ext>
            </a:extLst>
          </p:cNvPr>
          <p:cNvCxnSpPr/>
          <p:nvPr/>
        </p:nvCxnSpPr>
        <p:spPr>
          <a:xfrm flipH="1">
            <a:off x="10494805" y="2142398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48735D91-019F-4ABD-BB75-2B83D28BFF27}"/>
              </a:ext>
            </a:extLst>
          </p:cNvPr>
          <p:cNvCxnSpPr/>
          <p:nvPr/>
        </p:nvCxnSpPr>
        <p:spPr>
          <a:xfrm flipH="1">
            <a:off x="10123335" y="2131824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98A376F-1AB6-4C0A-BEB0-EA971D780409}"/>
              </a:ext>
            </a:extLst>
          </p:cNvPr>
          <p:cNvSpPr txBox="1"/>
          <p:nvPr/>
        </p:nvSpPr>
        <p:spPr>
          <a:xfrm>
            <a:off x="10188407" y="1642951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1C996DB-A144-439D-8A64-9120B4B58ED0}"/>
              </a:ext>
            </a:extLst>
          </p:cNvPr>
          <p:cNvSpPr txBox="1"/>
          <p:nvPr/>
        </p:nvSpPr>
        <p:spPr>
          <a:xfrm>
            <a:off x="10382074" y="3135662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036EDC9-926D-4A7D-88A5-CB00FDFEA2E0}"/>
              </a:ext>
            </a:extLst>
          </p:cNvPr>
          <p:cNvSpPr txBox="1"/>
          <p:nvPr/>
        </p:nvSpPr>
        <p:spPr>
          <a:xfrm>
            <a:off x="10075676" y="3115804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40FC3D2-B87D-4842-9764-B8255015A7BA}"/>
              </a:ext>
            </a:extLst>
          </p:cNvPr>
          <p:cNvSpPr txBox="1"/>
          <p:nvPr/>
        </p:nvSpPr>
        <p:spPr>
          <a:xfrm>
            <a:off x="6022437" y="1598027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15361D9-448A-438A-946F-28324FD0467F}"/>
              </a:ext>
            </a:extLst>
          </p:cNvPr>
          <p:cNvCxnSpPr/>
          <p:nvPr/>
        </p:nvCxnSpPr>
        <p:spPr>
          <a:xfrm flipH="1">
            <a:off x="6522501" y="2097474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B8A3F11B-80F1-41B6-AED3-17F7E6CFB512}"/>
              </a:ext>
            </a:extLst>
          </p:cNvPr>
          <p:cNvCxnSpPr/>
          <p:nvPr/>
        </p:nvCxnSpPr>
        <p:spPr>
          <a:xfrm flipH="1">
            <a:off x="6151031" y="2086900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2C179BE-65AC-48D8-8377-62D42ECFAC79}"/>
              </a:ext>
            </a:extLst>
          </p:cNvPr>
          <p:cNvSpPr txBox="1"/>
          <p:nvPr/>
        </p:nvSpPr>
        <p:spPr>
          <a:xfrm>
            <a:off x="6216103" y="1598027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230326A-E058-4EFB-BA2F-AB3E24DD16EF}"/>
              </a:ext>
            </a:extLst>
          </p:cNvPr>
          <p:cNvSpPr txBox="1"/>
          <p:nvPr/>
        </p:nvSpPr>
        <p:spPr>
          <a:xfrm>
            <a:off x="6409770" y="2954278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9833B95-F25E-4450-BD9F-DAF119B3EFEE}"/>
              </a:ext>
            </a:extLst>
          </p:cNvPr>
          <p:cNvSpPr txBox="1"/>
          <p:nvPr/>
        </p:nvSpPr>
        <p:spPr>
          <a:xfrm>
            <a:off x="6103372" y="2934420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562A924-2221-41D5-B60E-596E35B87FD8}"/>
              </a:ext>
            </a:extLst>
          </p:cNvPr>
          <p:cNvSpPr txBox="1"/>
          <p:nvPr/>
        </p:nvSpPr>
        <p:spPr>
          <a:xfrm>
            <a:off x="1860636" y="1498113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E57DF806-8713-48AD-9846-BE375EF69968}"/>
              </a:ext>
            </a:extLst>
          </p:cNvPr>
          <p:cNvCxnSpPr/>
          <p:nvPr/>
        </p:nvCxnSpPr>
        <p:spPr>
          <a:xfrm flipH="1">
            <a:off x="2360700" y="1997560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933B9333-5F48-4848-B215-463114BF5A6E}"/>
              </a:ext>
            </a:extLst>
          </p:cNvPr>
          <p:cNvCxnSpPr/>
          <p:nvPr/>
        </p:nvCxnSpPr>
        <p:spPr>
          <a:xfrm flipH="1">
            <a:off x="1989230" y="1986986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B947D25-3BFB-476F-93D7-F50035B5F01D}"/>
              </a:ext>
            </a:extLst>
          </p:cNvPr>
          <p:cNvSpPr txBox="1"/>
          <p:nvPr/>
        </p:nvSpPr>
        <p:spPr>
          <a:xfrm>
            <a:off x="2054302" y="1498113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F9DD95A-20A4-486D-BAFD-8BF45E9AB3C8}"/>
              </a:ext>
            </a:extLst>
          </p:cNvPr>
          <p:cNvSpPr txBox="1"/>
          <p:nvPr/>
        </p:nvSpPr>
        <p:spPr>
          <a:xfrm>
            <a:off x="2247969" y="2990824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9A8A116-C5BD-4395-A82A-47F2C2A49C6B}"/>
              </a:ext>
            </a:extLst>
          </p:cNvPr>
          <p:cNvSpPr txBox="1"/>
          <p:nvPr/>
        </p:nvSpPr>
        <p:spPr>
          <a:xfrm>
            <a:off x="1773491" y="2986216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6D10487-4F0E-4DEC-B1C0-3CCA66748B03}"/>
              </a:ext>
            </a:extLst>
          </p:cNvPr>
          <p:cNvSpPr txBox="1"/>
          <p:nvPr/>
        </p:nvSpPr>
        <p:spPr>
          <a:xfrm>
            <a:off x="9753998" y="4374534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5  2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-6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55E23813-FE06-45E8-B65C-3944575F2D1E}"/>
              </a:ext>
            </a:extLst>
          </p:cNvPr>
          <p:cNvCxnSpPr/>
          <p:nvPr/>
        </p:nvCxnSpPr>
        <p:spPr>
          <a:xfrm flipH="1">
            <a:off x="9954024" y="5383522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0F28ED9-D914-4249-B48F-AAD1BC165F24}"/>
              </a:ext>
            </a:extLst>
          </p:cNvPr>
          <p:cNvSpPr txBox="1"/>
          <p:nvPr/>
        </p:nvSpPr>
        <p:spPr>
          <a:xfrm>
            <a:off x="5820174" y="4306304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2  8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-8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D24DE3CF-BDF7-4525-A65C-290BC829CA4F}"/>
              </a:ext>
            </a:extLst>
          </p:cNvPr>
          <p:cNvCxnSpPr/>
          <p:nvPr/>
        </p:nvCxnSpPr>
        <p:spPr>
          <a:xfrm flipH="1">
            <a:off x="6020200" y="5315292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3FDF5980-D2F4-4496-8BD8-D9A2D5987D0E}"/>
              </a:ext>
            </a:extLst>
          </p:cNvPr>
          <p:cNvSpPr txBox="1"/>
          <p:nvPr/>
        </p:nvSpPr>
        <p:spPr>
          <a:xfrm>
            <a:off x="1591073" y="4238074"/>
            <a:ext cx="12167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7  6</a:t>
            </a:r>
          </a:p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-9  2</a:t>
            </a: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0CF531FA-6711-42BF-AD69-01D7170FCC10}"/>
              </a:ext>
            </a:extLst>
          </p:cNvPr>
          <p:cNvCxnSpPr/>
          <p:nvPr/>
        </p:nvCxnSpPr>
        <p:spPr>
          <a:xfrm flipH="1">
            <a:off x="1791099" y="5247062"/>
            <a:ext cx="10167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E17E2B9A-A2D4-43B2-BFEA-851732FF8CBA}"/>
              </a:ext>
            </a:extLst>
          </p:cNvPr>
          <p:cNvSpPr/>
          <p:nvPr/>
        </p:nvSpPr>
        <p:spPr>
          <a:xfrm>
            <a:off x="11212846" y="4219686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0FE05A95-00BF-4F07-93D9-DB4C5B4C027F}"/>
              </a:ext>
            </a:extLst>
          </p:cNvPr>
          <p:cNvSpPr/>
          <p:nvPr/>
        </p:nvSpPr>
        <p:spPr>
          <a:xfrm>
            <a:off x="7231796" y="4219685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33F2BD6E-2838-49D9-863C-9C42DF734CCB}"/>
              </a:ext>
            </a:extLst>
          </p:cNvPr>
          <p:cNvSpPr/>
          <p:nvPr/>
        </p:nvSpPr>
        <p:spPr>
          <a:xfrm>
            <a:off x="3103081" y="4219685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63F24C7-8C45-4BD0-A194-A5E0C8BC17D0}"/>
              </a:ext>
            </a:extLst>
          </p:cNvPr>
          <p:cNvSpPr txBox="1"/>
          <p:nvPr/>
        </p:nvSpPr>
        <p:spPr>
          <a:xfrm>
            <a:off x="9937990" y="4003965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F8A0CC58-D9F5-4CFB-B10F-CC3F89415B94}"/>
              </a:ext>
            </a:extLst>
          </p:cNvPr>
          <p:cNvCxnSpPr/>
          <p:nvPr/>
        </p:nvCxnSpPr>
        <p:spPr>
          <a:xfrm flipH="1">
            <a:off x="10438054" y="4503412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8B91D727-C2B2-4CDF-B998-C3D229824AD0}"/>
              </a:ext>
            </a:extLst>
          </p:cNvPr>
          <p:cNvCxnSpPr/>
          <p:nvPr/>
        </p:nvCxnSpPr>
        <p:spPr>
          <a:xfrm flipH="1">
            <a:off x="10066584" y="4492838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DE8E9F6-8A77-42AD-AE0B-2E60D89315AC}"/>
              </a:ext>
            </a:extLst>
          </p:cNvPr>
          <p:cNvSpPr txBox="1"/>
          <p:nvPr/>
        </p:nvSpPr>
        <p:spPr>
          <a:xfrm>
            <a:off x="10131656" y="4003965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667669A-9EB8-4E13-A9BB-E842C7F5948C}"/>
              </a:ext>
            </a:extLst>
          </p:cNvPr>
          <p:cNvSpPr txBox="1"/>
          <p:nvPr/>
        </p:nvSpPr>
        <p:spPr>
          <a:xfrm>
            <a:off x="10325323" y="5496676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6F96472-0052-4EFF-859A-ADE0FE121A25}"/>
              </a:ext>
            </a:extLst>
          </p:cNvPr>
          <p:cNvSpPr txBox="1"/>
          <p:nvPr/>
        </p:nvSpPr>
        <p:spPr>
          <a:xfrm>
            <a:off x="10018925" y="5476818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C5E1D9A-CEDA-4B06-8C2C-C1C4857AFEF8}"/>
              </a:ext>
            </a:extLst>
          </p:cNvPr>
          <p:cNvSpPr txBox="1"/>
          <p:nvPr/>
        </p:nvSpPr>
        <p:spPr>
          <a:xfrm>
            <a:off x="5965686" y="3959041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21630769-AB0C-4DBE-97CE-AF734A22C792}"/>
              </a:ext>
            </a:extLst>
          </p:cNvPr>
          <p:cNvCxnSpPr/>
          <p:nvPr/>
        </p:nvCxnSpPr>
        <p:spPr>
          <a:xfrm flipH="1">
            <a:off x="6465750" y="4458488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2766F21C-F5FE-4D51-90FE-5D43D61FEF86}"/>
              </a:ext>
            </a:extLst>
          </p:cNvPr>
          <p:cNvCxnSpPr/>
          <p:nvPr/>
        </p:nvCxnSpPr>
        <p:spPr>
          <a:xfrm flipH="1">
            <a:off x="6094280" y="4447914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49FCCA6-335E-454E-8E51-510BCB6A3791}"/>
              </a:ext>
            </a:extLst>
          </p:cNvPr>
          <p:cNvSpPr txBox="1"/>
          <p:nvPr/>
        </p:nvSpPr>
        <p:spPr>
          <a:xfrm>
            <a:off x="6159352" y="3959041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D17A520B-EEB4-4F12-8C01-CA445006E312}"/>
              </a:ext>
            </a:extLst>
          </p:cNvPr>
          <p:cNvSpPr txBox="1"/>
          <p:nvPr/>
        </p:nvSpPr>
        <p:spPr>
          <a:xfrm>
            <a:off x="6353019" y="5315292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181CB04B-918B-4E7E-93A9-C4F8F0303562}"/>
              </a:ext>
            </a:extLst>
          </p:cNvPr>
          <p:cNvSpPr txBox="1"/>
          <p:nvPr/>
        </p:nvSpPr>
        <p:spPr>
          <a:xfrm>
            <a:off x="6046621" y="5295434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7EBD502-CFBC-4C1D-8D80-121267525DF7}"/>
              </a:ext>
            </a:extLst>
          </p:cNvPr>
          <p:cNvSpPr txBox="1"/>
          <p:nvPr/>
        </p:nvSpPr>
        <p:spPr>
          <a:xfrm>
            <a:off x="1803885" y="3859127"/>
            <a:ext cx="3873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128B8BBE-6492-462A-830E-CAE80E6B1CAA}"/>
              </a:ext>
            </a:extLst>
          </p:cNvPr>
          <p:cNvCxnSpPr/>
          <p:nvPr/>
        </p:nvCxnSpPr>
        <p:spPr>
          <a:xfrm flipH="1">
            <a:off x="2303949" y="4358574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CAAD5285-1C9C-47A7-8E31-D85993E8F49F}"/>
              </a:ext>
            </a:extLst>
          </p:cNvPr>
          <p:cNvCxnSpPr/>
          <p:nvPr/>
        </p:nvCxnSpPr>
        <p:spPr>
          <a:xfrm flipH="1">
            <a:off x="1932479" y="4348000"/>
            <a:ext cx="250411" cy="250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3DF8CF8-745C-41D1-BDCA-84B7902D4846}"/>
              </a:ext>
            </a:extLst>
          </p:cNvPr>
          <p:cNvSpPr txBox="1"/>
          <p:nvPr/>
        </p:nvSpPr>
        <p:spPr>
          <a:xfrm>
            <a:off x="1997551" y="3859127"/>
            <a:ext cx="7399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17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B3F6A7B-747F-4F8E-AF1A-4F0D11031051}"/>
              </a:ext>
            </a:extLst>
          </p:cNvPr>
          <p:cNvSpPr txBox="1"/>
          <p:nvPr/>
        </p:nvSpPr>
        <p:spPr>
          <a:xfrm>
            <a:off x="2191218" y="5351838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CC415A3-CA8B-41DF-BE54-56DF5D60E8BE}"/>
              </a:ext>
            </a:extLst>
          </p:cNvPr>
          <p:cNvSpPr txBox="1"/>
          <p:nvPr/>
        </p:nvSpPr>
        <p:spPr>
          <a:xfrm>
            <a:off x="1716740" y="5347230"/>
            <a:ext cx="4826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0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6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48" grpId="0"/>
      <p:bldP spid="51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12642FF-AC6C-4903-ADBD-4756BBE37068}"/>
              </a:ext>
            </a:extLst>
          </p:cNvPr>
          <p:cNvSpPr/>
          <p:nvPr/>
        </p:nvSpPr>
        <p:spPr>
          <a:xfrm>
            <a:off x="8402320" y="650004"/>
            <a:ext cx="2867277" cy="791737"/>
          </a:xfrm>
          <a:prstGeom prst="roundRect">
            <a:avLst/>
          </a:prstGeo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F8428B-E879-4ACB-B964-AEDA570177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33072"/>
            <a:ext cx="1625600" cy="16256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816657-89B8-40D5-8E37-B0AB7F189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8" y="5268540"/>
            <a:ext cx="1380266" cy="110421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7A867DF-7A57-4287-BD23-9D355B4E3291}"/>
              </a:ext>
            </a:extLst>
          </p:cNvPr>
          <p:cNvSpPr txBox="1"/>
          <p:nvPr/>
        </p:nvSpPr>
        <p:spPr>
          <a:xfrm>
            <a:off x="8449748" y="2190188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3     3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9044C4-B181-40D0-BB14-B81EA6864263}"/>
              </a:ext>
            </a:extLst>
          </p:cNvPr>
          <p:cNvSpPr txBox="1"/>
          <p:nvPr/>
        </p:nvSpPr>
        <p:spPr>
          <a:xfrm>
            <a:off x="6362700" y="753484"/>
            <a:ext cx="10750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: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D425F40B-F031-4989-A33A-734FD41C8E71}"/>
              </a:ext>
            </a:extLst>
          </p:cNvPr>
          <p:cNvSpPr/>
          <p:nvPr/>
        </p:nvSpPr>
        <p:spPr>
          <a:xfrm>
            <a:off x="10346745" y="2205157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1E55C67-E80D-4BDF-AACC-C5F91078B23C}"/>
              </a:ext>
            </a:extLst>
          </p:cNvPr>
          <p:cNvCxnSpPr/>
          <p:nvPr/>
        </p:nvCxnSpPr>
        <p:spPr>
          <a:xfrm rot="10800000" flipV="1">
            <a:off x="8544998" y="220515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2D62F6C-627E-424A-BB62-65C1617B6999}"/>
              </a:ext>
            </a:extLst>
          </p:cNvPr>
          <p:cNvSpPr txBox="1"/>
          <p:nvPr/>
        </p:nvSpPr>
        <p:spPr>
          <a:xfrm>
            <a:off x="2953469" y="2205157"/>
            <a:ext cx="1484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15     3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3F9A460E-D5D8-4A5A-83F3-CD7E61A58782}"/>
              </a:ext>
            </a:extLst>
          </p:cNvPr>
          <p:cNvSpPr/>
          <p:nvPr/>
        </p:nvSpPr>
        <p:spPr>
          <a:xfrm>
            <a:off x="4954077" y="2205157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22" name="موصل: على شكل مرفق 21">
            <a:extLst>
              <a:ext uri="{FF2B5EF4-FFF2-40B4-BE49-F238E27FC236}">
                <a16:creationId xmlns:a16="http://schemas.microsoft.com/office/drawing/2014/main" id="{E48396A5-0AED-4F2A-8F8F-F882145C646C}"/>
              </a:ext>
            </a:extLst>
          </p:cNvPr>
          <p:cNvCxnSpPr/>
          <p:nvPr/>
        </p:nvCxnSpPr>
        <p:spPr>
          <a:xfrm rot="10800000" flipV="1">
            <a:off x="3152330" y="2205158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BA0A4AD-DA85-42BE-A476-EBE64A3000C0}"/>
              </a:ext>
            </a:extLst>
          </p:cNvPr>
          <p:cNvSpPr txBox="1"/>
          <p:nvPr/>
        </p:nvSpPr>
        <p:spPr>
          <a:xfrm>
            <a:off x="8250887" y="4502810"/>
            <a:ext cx="1484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54     6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CB748E4A-B93D-497C-BC30-2E70D5C8C4E2}"/>
              </a:ext>
            </a:extLst>
          </p:cNvPr>
          <p:cNvSpPr/>
          <p:nvPr/>
        </p:nvSpPr>
        <p:spPr>
          <a:xfrm>
            <a:off x="10251495" y="4502810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28" name="موصل: على شكل مرفق 27">
            <a:extLst>
              <a:ext uri="{FF2B5EF4-FFF2-40B4-BE49-F238E27FC236}">
                <a16:creationId xmlns:a16="http://schemas.microsoft.com/office/drawing/2014/main" id="{7C451558-8019-43FC-8D1A-27E0575FC71E}"/>
              </a:ext>
            </a:extLst>
          </p:cNvPr>
          <p:cNvCxnSpPr/>
          <p:nvPr/>
        </p:nvCxnSpPr>
        <p:spPr>
          <a:xfrm rot="10800000" flipV="1">
            <a:off x="8449748" y="4502811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878DC86-2EA4-41B8-B832-7B37245B7546}"/>
              </a:ext>
            </a:extLst>
          </p:cNvPr>
          <p:cNvSpPr txBox="1"/>
          <p:nvPr/>
        </p:nvSpPr>
        <p:spPr>
          <a:xfrm>
            <a:off x="2953469" y="4502810"/>
            <a:ext cx="14846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24     8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3375DE5F-B7B2-492D-B417-2A7A59A0AD5C}"/>
              </a:ext>
            </a:extLst>
          </p:cNvPr>
          <p:cNvSpPr/>
          <p:nvPr/>
        </p:nvSpPr>
        <p:spPr>
          <a:xfrm>
            <a:off x="4954077" y="4502810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31" name="موصل: على شكل مرفق 30">
            <a:extLst>
              <a:ext uri="{FF2B5EF4-FFF2-40B4-BE49-F238E27FC236}">
                <a16:creationId xmlns:a16="http://schemas.microsoft.com/office/drawing/2014/main" id="{A42A74AD-D526-4462-A91C-80E55CD46248}"/>
              </a:ext>
            </a:extLst>
          </p:cNvPr>
          <p:cNvCxnSpPr/>
          <p:nvPr/>
        </p:nvCxnSpPr>
        <p:spPr>
          <a:xfrm rot="10800000" flipV="1">
            <a:off x="3152330" y="4502811"/>
            <a:ext cx="1389432" cy="523875"/>
          </a:xfrm>
          <a:prstGeom prst="bentConnector3">
            <a:avLst>
              <a:gd name="adj1" fmla="val 6096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12642FF-AC6C-4903-ADBD-4756BBE37068}"/>
              </a:ext>
            </a:extLst>
          </p:cNvPr>
          <p:cNvSpPr/>
          <p:nvPr/>
        </p:nvSpPr>
        <p:spPr>
          <a:xfrm>
            <a:off x="8402320" y="650004"/>
            <a:ext cx="2867277" cy="791737"/>
          </a:xfrm>
          <a:prstGeom prst="roundRect">
            <a:avLst/>
          </a:prstGeo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التهيئة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F8428B-E879-4ACB-B964-AEDA570177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33072"/>
            <a:ext cx="1625600" cy="16256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AF2EF6A-E832-44C4-82CC-6125C51AE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3" y="5201865"/>
            <a:ext cx="1380266" cy="110421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C1EBCBE-BC9B-4C45-86FC-4F09A32D343B}"/>
              </a:ext>
            </a:extLst>
          </p:cNvPr>
          <p:cNvSpPr txBox="1"/>
          <p:nvPr/>
        </p:nvSpPr>
        <p:spPr>
          <a:xfrm>
            <a:off x="8376595" y="2336526"/>
            <a:ext cx="1031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269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AE45D9-58CC-4C6A-9618-D2261C6C6FDB}"/>
              </a:ext>
            </a:extLst>
          </p:cNvPr>
          <p:cNvSpPr txBox="1"/>
          <p:nvPr/>
        </p:nvSpPr>
        <p:spPr>
          <a:xfrm>
            <a:off x="2847975" y="818866"/>
            <a:ext cx="46183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قرب كل عدد إلى أكبر قيمة منزلية فيه :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E94AB50-55E2-4BC9-9C32-7122E63CC909}"/>
              </a:ext>
            </a:extLst>
          </p:cNvPr>
          <p:cNvSpPr/>
          <p:nvPr/>
        </p:nvSpPr>
        <p:spPr>
          <a:xfrm>
            <a:off x="9407890" y="2336402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5C89C6C-0E37-4EA6-8375-A00AEB25D348}"/>
              </a:ext>
            </a:extLst>
          </p:cNvPr>
          <p:cNvSpPr txBox="1"/>
          <p:nvPr/>
        </p:nvSpPr>
        <p:spPr>
          <a:xfrm>
            <a:off x="3705225" y="2275728"/>
            <a:ext cx="1031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2513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9DD82CD8-9737-4543-A231-17CF9DA6E1D1}"/>
              </a:ext>
            </a:extLst>
          </p:cNvPr>
          <p:cNvSpPr/>
          <p:nvPr/>
        </p:nvSpPr>
        <p:spPr>
          <a:xfrm>
            <a:off x="4736520" y="2275604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41D59CA-5773-4707-951C-1771ED9E3836}"/>
              </a:ext>
            </a:extLst>
          </p:cNvPr>
          <p:cNvSpPr txBox="1"/>
          <p:nvPr/>
        </p:nvSpPr>
        <p:spPr>
          <a:xfrm>
            <a:off x="8017455" y="4113760"/>
            <a:ext cx="13904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14895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FAE5B312-EBA5-4F40-93E1-A6DAEC59D68B}"/>
              </a:ext>
            </a:extLst>
          </p:cNvPr>
          <p:cNvSpPr/>
          <p:nvPr/>
        </p:nvSpPr>
        <p:spPr>
          <a:xfrm>
            <a:off x="9407890" y="4113636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996A2B3-1D55-4BBE-B155-80DBE1CE2976}"/>
              </a:ext>
            </a:extLst>
          </p:cNvPr>
          <p:cNvSpPr txBox="1"/>
          <p:nvPr/>
        </p:nvSpPr>
        <p:spPr>
          <a:xfrm>
            <a:off x="3419475" y="4003592"/>
            <a:ext cx="13170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56071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11325812-8AF8-4241-AA75-1A27FBF78A32}"/>
              </a:ext>
            </a:extLst>
          </p:cNvPr>
          <p:cNvSpPr/>
          <p:nvPr/>
        </p:nvSpPr>
        <p:spPr>
          <a:xfrm>
            <a:off x="4736520" y="4003468"/>
            <a:ext cx="522752" cy="47473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988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796915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B1D010-7758-41FC-8B7E-59F725BA8524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189</Words>
  <Application>Microsoft Office PowerPoint</Application>
  <PresentationFormat>شاشة عريضة</PresentationFormat>
  <Paragraphs>81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18</cp:revision>
  <dcterms:created xsi:type="dcterms:W3CDTF">2021-08-31T11:42:17Z</dcterms:created>
  <dcterms:modified xsi:type="dcterms:W3CDTF">2023-01-09T02:38:26Z</dcterms:modified>
</cp:coreProperties>
</file>