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3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9F8DA17-6307-4169-980A-1E353AD74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C21B5862-3243-48A0-9E1D-EBBC934843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B35CE08-CAC3-4F64-B5A5-69DDAC6B2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2113E6-D931-4028-8F64-4F58FD83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15CEC5-DD35-404A-9250-CDDAE2DA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918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87719D9-848B-4C56-A750-97C23ECD7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A3E661-A1A8-4F85-830E-0BE13F6E9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53EDBF-B928-47FC-BE08-892EF885F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020457-0891-48AE-B209-B8666A7FC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C095953-378B-4A28-9453-277CD1C4F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544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60F194D-B715-4531-B469-550AD4AC5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2FE83E0-E2A7-48AF-B438-6825B9946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6842F3-700E-4D62-A424-0D840051F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4C53FB-595D-4BE9-B379-D2A3F6E6D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D5AFB1-2441-463D-94A6-B0ADFDFF6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733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5DEF07-E28E-4293-951E-D43B93F98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0795CA8-AAE7-4A28-8AF0-9C89BBC90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AB8342-90DB-48C9-8148-4019DFA9B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7B1665-042B-4867-AD50-E8DF9639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0AE4398-CAEA-4105-BBA5-2599A1A4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2B74F3-E908-420A-8DD5-844B002C1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450AC25-F53F-4BBC-8071-650C3684A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7FD4C4-E88E-4C0E-A5C2-4DE60407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98DA39-536D-4BB2-A589-CD298982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0BA02BE-DE6E-4438-8575-DD01AA6E8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35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E9FBA6-249D-4EE8-BC5C-8F3680FA6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5A909E2-3E8E-42B2-A384-8B26EC5BE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C64082-30B6-4AA3-B98D-5126A975F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CFA05F-B105-4239-96FA-5C02ED6A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AB5AA50-95AC-4187-8070-83314AFC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6796A83-C5B7-4685-A16C-D48CB122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9409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D933C9-186B-470C-9579-6831F4503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8554D7-C366-43F1-A006-60B1AF7D4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68783F1-3966-43BC-A031-7C53D93FB1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A11E34-F9CE-476D-9F4A-3B667A0ED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5EF7E06-0EF5-406E-97E4-5BB7E33F4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CA49C70F-F94B-4EAD-88EB-017D864C2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3643FF0-1858-4A5A-A669-5F938FD43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FE0187F-DCFD-4011-A450-F31E2FB0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528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1D1E53-59BA-40F4-9537-130F994B5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139554F-3E5B-4CAD-A134-53548992D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0C66C48-FDE4-4C15-953A-9CD2DB41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A0091E7-7269-4058-8177-4330DCC7F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592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A1E1495-DB61-4AFF-8BFE-2F299B7E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C98DBFC-06E0-405E-88FF-D7DB28C21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1F8713-CDDE-495C-8748-E1F0BB31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132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92653A-D399-4A4C-8619-11AB9496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2E3A4E2-0EC8-4701-B96D-BAE2224D7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B5CB00F-D776-476E-A6C0-92F00A388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0E69267-9235-46A0-BA25-6B7C5942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869CF7F-C03A-4311-BA46-2BE2D29BA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D72EE0D-0C4E-40B1-B5C1-D7D3EF612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27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0298963-8813-4520-8E07-CAF1FC26E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2F44A2E3-DDE8-4020-AEB6-E5AE50AEF3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25CD9EB-5249-42C3-A252-2C570756F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7EEB9E3-EE63-4666-9911-50827463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77800CB-4B45-4325-A3EE-80E38C66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3577F93-4191-4F98-8475-B3B6AB944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251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FD3769FA-869B-4F51-B6F0-1653A3945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DFDC844-4F08-46D8-9900-C1F0A622D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CBA88C-CE4B-4DA2-8118-E6560AB00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0A768-6A4C-4E10-BD06-7058E590C4F5}" type="datetimeFigureOut">
              <a:rPr lang="ar-SA" smtClean="0"/>
              <a:t>17/06/44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8759DE1-1736-48C7-8FB8-02A2C9051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9D6337B-35E7-470D-90CE-2F18B9FC9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1897D-C8D5-46F1-9BA7-DC2CD2A12E6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409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A24B4DC-DAD9-46E5-B3C6-B547D6BF14F9}"/>
              </a:ext>
            </a:extLst>
          </p:cNvPr>
          <p:cNvSpPr txBox="1"/>
          <p:nvPr/>
        </p:nvSpPr>
        <p:spPr>
          <a:xfrm>
            <a:off x="6720661" y="1843547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الصف/ الرابع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اليوم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التاريخ 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24DCE042-EFFE-4285-AF6F-E95BBDBB3951}"/>
              </a:ext>
            </a:extLst>
          </p:cNvPr>
          <p:cNvSpPr txBox="1"/>
          <p:nvPr/>
        </p:nvSpPr>
        <p:spPr>
          <a:xfrm>
            <a:off x="4195843" y="4864898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7CD174F-2830-423A-A3DA-B232A3C40A26}"/>
              </a:ext>
            </a:extLst>
          </p:cNvPr>
          <p:cNvSpPr txBox="1"/>
          <p:nvPr/>
        </p:nvSpPr>
        <p:spPr>
          <a:xfrm>
            <a:off x="4362400" y="939929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1983D2-FD34-4AF3-9A77-7645A1C1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68071" y="2733700"/>
            <a:ext cx="1247729" cy="13905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9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: زوايا قطرية مقصوصة 25">
            <a:extLst>
              <a:ext uri="{FF2B5EF4-FFF2-40B4-BE49-F238E27FC236}">
                <a16:creationId xmlns:a16="http://schemas.microsoft.com/office/drawing/2014/main" id="{5AD7B9B2-2F15-4726-896E-36E93C30E1B3}"/>
              </a:ext>
            </a:extLst>
          </p:cNvPr>
          <p:cNvSpPr/>
          <p:nvPr/>
        </p:nvSpPr>
        <p:spPr>
          <a:xfrm>
            <a:off x="8029575" y="1762125"/>
            <a:ext cx="2424633" cy="3260086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قطرية مقصوصة 1">
            <a:extLst>
              <a:ext uri="{FF2B5EF4-FFF2-40B4-BE49-F238E27FC236}">
                <a16:creationId xmlns:a16="http://schemas.microsoft.com/office/drawing/2014/main" id="{F8E2BB02-D345-417D-BF1B-79F052613A5C}"/>
              </a:ext>
            </a:extLst>
          </p:cNvPr>
          <p:cNvSpPr/>
          <p:nvPr/>
        </p:nvSpPr>
        <p:spPr>
          <a:xfrm>
            <a:off x="7877175" y="1609725"/>
            <a:ext cx="2424633" cy="3260086"/>
          </a:xfrm>
          <a:prstGeom prst="snip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7CD174F-2830-423A-A3DA-B232A3C40A26}"/>
              </a:ext>
            </a:extLst>
          </p:cNvPr>
          <p:cNvSpPr txBox="1"/>
          <p:nvPr/>
        </p:nvSpPr>
        <p:spPr>
          <a:xfrm>
            <a:off x="9020203" y="695299"/>
            <a:ext cx="242463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مراجعة ما سبق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1983D2-FD34-4AF3-9A77-7645A1C1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68071" y="2733700"/>
            <a:ext cx="1247729" cy="13905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1686313-2974-4B65-82C6-421D649DFD0D}"/>
              </a:ext>
            </a:extLst>
          </p:cNvPr>
          <p:cNvSpPr txBox="1"/>
          <p:nvPr/>
        </p:nvSpPr>
        <p:spPr>
          <a:xfrm>
            <a:off x="4586167" y="989784"/>
            <a:ext cx="37530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، ثم تحقق من إجابتك</a:t>
            </a:r>
            <a:r>
              <a:rPr kumimoji="0" lang="ar-SA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: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38081FF-9A68-4A90-9DF6-8ABE781D13EC}"/>
              </a:ext>
            </a:extLst>
          </p:cNvPr>
          <p:cNvSpPr txBox="1"/>
          <p:nvPr/>
        </p:nvSpPr>
        <p:spPr>
          <a:xfrm>
            <a:off x="8519763" y="1873894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61 ÷ 2</a:t>
            </a:r>
          </a:p>
        </p:txBody>
      </p:sp>
      <p:sp>
        <p:nvSpPr>
          <p:cNvPr id="27" name="مستطيل: زوايا قطرية مقصوصة 26">
            <a:extLst>
              <a:ext uri="{FF2B5EF4-FFF2-40B4-BE49-F238E27FC236}">
                <a16:creationId xmlns:a16="http://schemas.microsoft.com/office/drawing/2014/main" id="{4CEE1766-C47F-4968-B03D-A8302A67576E}"/>
              </a:ext>
            </a:extLst>
          </p:cNvPr>
          <p:cNvSpPr/>
          <p:nvPr/>
        </p:nvSpPr>
        <p:spPr>
          <a:xfrm>
            <a:off x="3671367" y="1762125"/>
            <a:ext cx="2424633" cy="3260086"/>
          </a:xfrm>
          <a:prstGeom prst="snip2Diag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: زوايا قطرية مقصوصة 27">
            <a:extLst>
              <a:ext uri="{FF2B5EF4-FFF2-40B4-BE49-F238E27FC236}">
                <a16:creationId xmlns:a16="http://schemas.microsoft.com/office/drawing/2014/main" id="{10F4C5FF-2B64-4213-A100-AEBA8183C690}"/>
              </a:ext>
            </a:extLst>
          </p:cNvPr>
          <p:cNvSpPr/>
          <p:nvPr/>
        </p:nvSpPr>
        <p:spPr>
          <a:xfrm>
            <a:off x="3549084" y="1637081"/>
            <a:ext cx="2424633" cy="3260086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D043CCB8-A258-4F74-9ECB-16B50520A082}"/>
              </a:ext>
            </a:extLst>
          </p:cNvPr>
          <p:cNvSpPr txBox="1"/>
          <p:nvPr/>
        </p:nvSpPr>
        <p:spPr>
          <a:xfrm>
            <a:off x="4172893" y="1901251"/>
            <a:ext cx="12870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chemeClr val="accent6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86 ÷ 3 </a:t>
            </a:r>
          </a:p>
        </p:txBody>
      </p:sp>
    </p:spTree>
    <p:extLst>
      <p:ext uri="{BB962C8B-B14F-4D97-AF65-F5344CB8AC3E}">
        <p14:creationId xmlns:p14="http://schemas.microsoft.com/office/powerpoint/2010/main" val="28805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7CD174F-2830-423A-A3DA-B232A3C40A26}"/>
              </a:ext>
            </a:extLst>
          </p:cNvPr>
          <p:cNvSpPr txBox="1"/>
          <p:nvPr/>
        </p:nvSpPr>
        <p:spPr>
          <a:xfrm>
            <a:off x="9608656" y="723172"/>
            <a:ext cx="176740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درس اليوم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11983D2-FD34-4AF3-9A77-7645A1C1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68071" y="2733700"/>
            <a:ext cx="1247729" cy="13905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DA6CAF82-FA70-48FF-BF21-DCB3D3F855A4}"/>
              </a:ext>
            </a:extLst>
          </p:cNvPr>
          <p:cNvSpPr txBox="1"/>
          <p:nvPr/>
        </p:nvSpPr>
        <p:spPr>
          <a:xfrm>
            <a:off x="2396978" y="1585062"/>
            <a:ext cx="783554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8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قسمة مضاعفات الـ 10 ، 100 ، 1000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21FB8A5-77FE-4456-BFA8-AEBD4E612867}"/>
              </a:ext>
            </a:extLst>
          </p:cNvPr>
          <p:cNvSpPr txBox="1"/>
          <p:nvPr/>
        </p:nvSpPr>
        <p:spPr>
          <a:xfrm>
            <a:off x="9345909" y="2693175"/>
            <a:ext cx="177322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</a:t>
            </a:r>
            <a:endParaRPr kumimoji="0" lang="ar-SA" sz="3200" b="0" i="0" u="none" strike="noStrike" kern="1200" cap="none" spc="0" normalizeH="0" baseline="0" noProof="0" dirty="0">
              <a:solidFill>
                <a:srgbClr val="0070C0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D37FDC0-2E6C-4582-897E-B55BBD109F74}"/>
              </a:ext>
            </a:extLst>
          </p:cNvPr>
          <p:cNvSpPr txBox="1"/>
          <p:nvPr/>
        </p:nvSpPr>
        <p:spPr>
          <a:xfrm>
            <a:off x="3102219" y="3660172"/>
            <a:ext cx="71303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6564A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حقائق القسمة الأساسية و الأنماط لأقسم ذهنياً.</a:t>
            </a:r>
          </a:p>
        </p:txBody>
      </p:sp>
    </p:spTree>
    <p:extLst>
      <p:ext uri="{BB962C8B-B14F-4D97-AF65-F5344CB8AC3E}">
        <p14:creationId xmlns:p14="http://schemas.microsoft.com/office/powerpoint/2010/main" val="314888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1983D2-FD34-4AF3-9A77-7645A1C1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68071" y="2733700"/>
            <a:ext cx="1247729" cy="13905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D32297B6-1235-45A6-94F8-AEE47AD2C7E3}"/>
              </a:ext>
            </a:extLst>
          </p:cNvPr>
          <p:cNvSpPr txBox="1"/>
          <p:nvPr/>
        </p:nvSpPr>
        <p:spPr>
          <a:xfrm>
            <a:off x="8710519" y="756534"/>
            <a:ext cx="227914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6564A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10 :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033DF7-3C55-42FB-99C3-12055B77A28C}"/>
              </a:ext>
            </a:extLst>
          </p:cNvPr>
          <p:cNvSpPr txBox="1"/>
          <p:nvPr/>
        </p:nvSpPr>
        <p:spPr>
          <a:xfrm>
            <a:off x="5800725" y="752533"/>
            <a:ext cx="2909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عدد آحاد صفر.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0ED476A-0739-4A74-A803-20871471D04A}"/>
              </a:ext>
            </a:extLst>
          </p:cNvPr>
          <p:cNvSpPr txBox="1"/>
          <p:nvPr/>
        </p:nvSpPr>
        <p:spPr>
          <a:xfrm>
            <a:off x="8201599" y="1562073"/>
            <a:ext cx="28141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6564A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100 : 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628C653-058F-49A7-BE3D-B568D1858F27}"/>
              </a:ext>
            </a:extLst>
          </p:cNvPr>
          <p:cNvSpPr txBox="1"/>
          <p:nvPr/>
        </p:nvSpPr>
        <p:spPr>
          <a:xfrm>
            <a:off x="4276726" y="1570202"/>
            <a:ext cx="42681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عدد آحاد وعشراته أصفار.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AE63F5B-6FF4-4F99-9A9E-46FB41BE5FF5}"/>
              </a:ext>
            </a:extLst>
          </p:cNvPr>
          <p:cNvSpPr txBox="1"/>
          <p:nvPr/>
        </p:nvSpPr>
        <p:spPr>
          <a:xfrm>
            <a:off x="8201599" y="2367612"/>
            <a:ext cx="28141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6564A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مضاعفات 1000 :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D327AC9-6BC3-4A52-960F-F093561AD60E}"/>
              </a:ext>
            </a:extLst>
          </p:cNvPr>
          <p:cNvSpPr txBox="1"/>
          <p:nvPr/>
        </p:nvSpPr>
        <p:spPr>
          <a:xfrm>
            <a:off x="2038350" y="2359483"/>
            <a:ext cx="634831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عدد آحاد و عشراته و مئاته يساوي أصفار</a:t>
            </a:r>
            <a:r>
              <a:rPr kumimoji="0" lang="ar-SA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.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28F72D05-9710-46EE-8331-5CB4A55D9317}"/>
              </a:ext>
            </a:extLst>
          </p:cNvPr>
          <p:cNvSpPr txBox="1"/>
          <p:nvPr/>
        </p:nvSpPr>
        <p:spPr>
          <a:xfrm>
            <a:off x="3131270" y="780921"/>
            <a:ext cx="2909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 / 50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B982A77-93F7-4F0D-952B-9AD38D0FF9CE}"/>
              </a:ext>
            </a:extLst>
          </p:cNvPr>
          <p:cNvSpPr txBox="1"/>
          <p:nvPr/>
        </p:nvSpPr>
        <p:spPr>
          <a:xfrm>
            <a:off x="1743081" y="1586246"/>
            <a:ext cx="2909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 / 500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D45A0D10-8D85-46FA-AA5E-776A89A3D6CE}"/>
              </a:ext>
            </a:extLst>
          </p:cNvPr>
          <p:cNvSpPr txBox="1"/>
          <p:nvPr/>
        </p:nvSpPr>
        <p:spPr>
          <a:xfrm>
            <a:off x="-443052" y="2410534"/>
            <a:ext cx="2909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مثال / 5000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D4E6982-E009-4D20-ADE0-C9F44046B44F}"/>
              </a:ext>
            </a:extLst>
          </p:cNvPr>
          <p:cNvSpPr txBox="1"/>
          <p:nvPr/>
        </p:nvSpPr>
        <p:spPr>
          <a:xfrm>
            <a:off x="7565415" y="3729762"/>
            <a:ext cx="290979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 × 3 =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ED4CB444-50CB-4742-9F50-682298B2AB90}"/>
              </a:ext>
            </a:extLst>
          </p:cNvPr>
          <p:cNvSpPr txBox="1"/>
          <p:nvPr/>
        </p:nvSpPr>
        <p:spPr>
          <a:xfrm>
            <a:off x="8104930" y="3713875"/>
            <a:ext cx="8799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F281826F-318B-4D26-AB49-7084B55D391C}"/>
              </a:ext>
            </a:extLst>
          </p:cNvPr>
          <p:cNvSpPr txBox="1"/>
          <p:nvPr/>
        </p:nvSpPr>
        <p:spPr>
          <a:xfrm>
            <a:off x="9934575" y="4453710"/>
            <a:ext cx="6979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49752C6E-ECC2-4FBA-924B-F315D3D1FE0D}"/>
              </a:ext>
            </a:extLst>
          </p:cNvPr>
          <p:cNvSpPr txBox="1"/>
          <p:nvPr/>
        </p:nvSpPr>
        <p:spPr>
          <a:xfrm>
            <a:off x="9405817" y="4453710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÷</a:t>
            </a: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350753E3-DD0D-4F38-814B-C4EBBDF68332}"/>
              </a:ext>
            </a:extLst>
          </p:cNvPr>
          <p:cNvSpPr txBox="1"/>
          <p:nvPr/>
        </p:nvSpPr>
        <p:spPr>
          <a:xfrm>
            <a:off x="8984868" y="4413807"/>
            <a:ext cx="47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5C90A448-2852-47AA-9012-0E7D9FAB8E2D}"/>
              </a:ext>
            </a:extLst>
          </p:cNvPr>
          <p:cNvSpPr txBox="1"/>
          <p:nvPr/>
        </p:nvSpPr>
        <p:spPr>
          <a:xfrm>
            <a:off x="8327243" y="4453710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AC3DD47A-8F2A-49DA-94B3-9186D83C144D}"/>
              </a:ext>
            </a:extLst>
          </p:cNvPr>
          <p:cNvSpPr txBox="1"/>
          <p:nvPr/>
        </p:nvSpPr>
        <p:spPr>
          <a:xfrm>
            <a:off x="8035161" y="4437823"/>
            <a:ext cx="47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2F91B17-5831-451E-ACD1-8EB859900F1D}"/>
              </a:ext>
            </a:extLst>
          </p:cNvPr>
          <p:cNvSpPr txBox="1"/>
          <p:nvPr/>
        </p:nvSpPr>
        <p:spPr>
          <a:xfrm>
            <a:off x="9934575" y="5081476"/>
            <a:ext cx="6979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15</a:t>
            </a: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97240BC5-334D-41E2-BB4E-83403AFCBBC2}"/>
              </a:ext>
            </a:extLst>
          </p:cNvPr>
          <p:cNvSpPr txBox="1"/>
          <p:nvPr/>
        </p:nvSpPr>
        <p:spPr>
          <a:xfrm>
            <a:off x="9405817" y="5081476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÷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80E6D3A9-48A4-4636-A45D-FF377D816D07}"/>
              </a:ext>
            </a:extLst>
          </p:cNvPr>
          <p:cNvSpPr txBox="1"/>
          <p:nvPr/>
        </p:nvSpPr>
        <p:spPr>
          <a:xfrm>
            <a:off x="8984868" y="5041573"/>
            <a:ext cx="47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11C7174-9DC4-41C6-9539-2B3420314962}"/>
              </a:ext>
            </a:extLst>
          </p:cNvPr>
          <p:cNvSpPr txBox="1"/>
          <p:nvPr/>
        </p:nvSpPr>
        <p:spPr>
          <a:xfrm>
            <a:off x="8327243" y="5081476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74D512F-6EC5-439A-9189-621B40D31531}"/>
              </a:ext>
            </a:extLst>
          </p:cNvPr>
          <p:cNvSpPr txBox="1"/>
          <p:nvPr/>
        </p:nvSpPr>
        <p:spPr>
          <a:xfrm>
            <a:off x="8035161" y="5065589"/>
            <a:ext cx="47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1BCBE7-462A-40AD-AFE7-C88325F41A39}"/>
              </a:ext>
            </a:extLst>
          </p:cNvPr>
          <p:cNvSpPr txBox="1"/>
          <p:nvPr/>
        </p:nvSpPr>
        <p:spPr>
          <a:xfrm>
            <a:off x="4462040" y="4144747"/>
            <a:ext cx="69797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B69E0A8-FB8F-447E-8729-42C69DA8FAED}"/>
              </a:ext>
            </a:extLst>
          </p:cNvPr>
          <p:cNvSpPr txBox="1"/>
          <p:nvPr/>
        </p:nvSpPr>
        <p:spPr>
          <a:xfrm>
            <a:off x="3933282" y="4144747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÷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AB6171E-A8A4-442F-BD74-E4486504B48F}"/>
              </a:ext>
            </a:extLst>
          </p:cNvPr>
          <p:cNvSpPr txBox="1"/>
          <p:nvPr/>
        </p:nvSpPr>
        <p:spPr>
          <a:xfrm>
            <a:off x="3512333" y="4104844"/>
            <a:ext cx="4709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171DEC9C-F8B8-4F4D-A9D1-75F9721919C7}"/>
              </a:ext>
            </a:extLst>
          </p:cNvPr>
          <p:cNvSpPr txBox="1"/>
          <p:nvPr/>
        </p:nvSpPr>
        <p:spPr>
          <a:xfrm>
            <a:off x="2854708" y="4144747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263501F-3B54-48E4-A389-E2A1D0928888}"/>
              </a:ext>
            </a:extLst>
          </p:cNvPr>
          <p:cNvSpPr txBox="1"/>
          <p:nvPr/>
        </p:nvSpPr>
        <p:spPr>
          <a:xfrm>
            <a:off x="1894096" y="4128860"/>
            <a:ext cx="11394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</a:t>
            </a: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00E2FDD5-9E95-4F03-913C-EB4429D8DF68}"/>
              </a:ext>
            </a:extLst>
          </p:cNvPr>
          <p:cNvSpPr txBox="1"/>
          <p:nvPr/>
        </p:nvSpPr>
        <p:spPr>
          <a:xfrm>
            <a:off x="4252660" y="4854936"/>
            <a:ext cx="113945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8FB1627D-3B29-49FA-BCF6-5BAAADA93DB2}"/>
              </a:ext>
            </a:extLst>
          </p:cNvPr>
          <p:cNvSpPr txBox="1"/>
          <p:nvPr/>
        </p:nvSpPr>
        <p:spPr>
          <a:xfrm>
            <a:off x="3976660" y="4921738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×</a:t>
            </a:r>
          </a:p>
        </p:txBody>
      </p: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0F4025A-19E8-49F3-9C5F-7DF54D8CE9AB}"/>
              </a:ext>
            </a:extLst>
          </p:cNvPr>
          <p:cNvSpPr txBox="1"/>
          <p:nvPr/>
        </p:nvSpPr>
        <p:spPr>
          <a:xfrm>
            <a:off x="3415939" y="4911685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7EFEF55-5627-42B0-92F4-9F0A83D6C61A}"/>
              </a:ext>
            </a:extLst>
          </p:cNvPr>
          <p:cNvSpPr txBox="1"/>
          <p:nvPr/>
        </p:nvSpPr>
        <p:spPr>
          <a:xfrm>
            <a:off x="2876879" y="4895798"/>
            <a:ext cx="57873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=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628596F-B2BE-42FA-96BF-A521C6073E9C}"/>
              </a:ext>
            </a:extLst>
          </p:cNvPr>
          <p:cNvSpPr txBox="1"/>
          <p:nvPr/>
        </p:nvSpPr>
        <p:spPr>
          <a:xfrm>
            <a:off x="2211771" y="4879911"/>
            <a:ext cx="8439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20</a:t>
            </a: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CD26BE6-68FD-4D65-B2A6-0C6998092A54}"/>
              </a:ext>
            </a:extLst>
          </p:cNvPr>
          <p:cNvSpPr txBox="1"/>
          <p:nvPr/>
        </p:nvSpPr>
        <p:spPr>
          <a:xfrm>
            <a:off x="4536486" y="4846023"/>
            <a:ext cx="5787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556300F-4631-4D0C-851A-F7CB38902CFE}"/>
              </a:ext>
            </a:extLst>
          </p:cNvPr>
          <p:cNvSpPr txBox="1"/>
          <p:nvPr/>
        </p:nvSpPr>
        <p:spPr>
          <a:xfrm>
            <a:off x="2236528" y="3974925"/>
            <a:ext cx="5787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5320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1983D2-FD34-4AF3-9A77-7645A1C1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68071" y="2733700"/>
            <a:ext cx="1247729" cy="13905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  <p:pic>
        <p:nvPicPr>
          <p:cNvPr id="10" name="صورة 9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BB64DFA0-84EF-4870-AE58-2A8AB851D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71" y="2099845"/>
            <a:ext cx="3573474" cy="633274"/>
          </a:xfrm>
          <a:prstGeom prst="rect">
            <a:avLst/>
          </a:prstGeom>
        </p:spPr>
      </p:pic>
      <p:pic>
        <p:nvPicPr>
          <p:cNvPr id="11" name="صورة 10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D235C54-0A69-4CE4-9CAC-49AF1345D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656" y="458112"/>
            <a:ext cx="1961989" cy="551809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A86CC3B-0CDE-4011-A00D-BB7EA826C002}"/>
              </a:ext>
            </a:extLst>
          </p:cNvPr>
          <p:cNvSpPr txBox="1"/>
          <p:nvPr/>
        </p:nvSpPr>
        <p:spPr>
          <a:xfrm>
            <a:off x="4586167" y="997442"/>
            <a:ext cx="713030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C6564A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حديقة ألعاب لها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solidFill>
                  <a:srgbClr val="C6564A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5 مداخل . إذا دخل 1500 شخص تلك الحديقة عبر المداخل الخمسة بالتساوي ، فكم شخصاً دخل عبر كل مدخل ؟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C6564A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 descr="صورة تحتوي على نص, لعبة, رسوم المتجهات&#10;&#10;تم إنشاء الوصف تلقائياً">
            <a:extLst>
              <a:ext uri="{FF2B5EF4-FFF2-40B4-BE49-F238E27FC236}">
                <a16:creationId xmlns:a16="http://schemas.microsoft.com/office/drawing/2014/main" id="{3315D876-53F4-480E-9379-044269F61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38" y="458112"/>
            <a:ext cx="2337504" cy="153322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C3989A3-7897-4924-81A8-11E1117D8318}"/>
              </a:ext>
            </a:extLst>
          </p:cNvPr>
          <p:cNvSpPr txBox="1"/>
          <p:nvPr/>
        </p:nvSpPr>
        <p:spPr>
          <a:xfrm>
            <a:off x="7534248" y="2733119"/>
            <a:ext cx="395768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الأولى : استعمل نمط الضرب 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20DA277D-46D3-4744-96F3-6DC270DDE66B}"/>
              </a:ext>
            </a:extLst>
          </p:cNvPr>
          <p:cNvSpPr txBox="1"/>
          <p:nvPr/>
        </p:nvSpPr>
        <p:spPr>
          <a:xfrm>
            <a:off x="906214" y="2731908"/>
            <a:ext cx="51673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الثانية : استعمل حقائق القسمة الأساسية .</a:t>
            </a: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670EF29-864F-4562-A8A4-D003B083827B}"/>
              </a:ext>
            </a:extLst>
          </p:cNvPr>
          <p:cNvCxnSpPr/>
          <p:nvPr/>
        </p:nvCxnSpPr>
        <p:spPr>
          <a:xfrm>
            <a:off x="6617492" y="2733119"/>
            <a:ext cx="0" cy="3706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7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1983D2-FD34-4AF3-9A77-7645A1C1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68071" y="2733700"/>
            <a:ext cx="1247729" cy="13905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9FFD2E0-88B8-49AB-BE67-6A25FB40CCD8}"/>
              </a:ext>
            </a:extLst>
          </p:cNvPr>
          <p:cNvSpPr txBox="1"/>
          <p:nvPr/>
        </p:nvSpPr>
        <p:spPr>
          <a:xfrm>
            <a:off x="8420100" y="896225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كلا من الأنماط الآتية :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5E051BA-898E-488D-886F-553366178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85" y="241028"/>
            <a:ext cx="5290328" cy="441727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7C050E5-4190-42CD-9029-603B0FEF416C}"/>
              </a:ext>
            </a:extLst>
          </p:cNvPr>
          <p:cNvSpPr txBox="1"/>
          <p:nvPr/>
        </p:nvSpPr>
        <p:spPr>
          <a:xfrm>
            <a:off x="8076127" y="1606845"/>
            <a:ext cx="306505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÷ 4 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120÷ 4=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1200÷ 4=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12000÷4=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C6005AE-9711-4329-B6DB-60AD3ABCD1DE}"/>
              </a:ext>
            </a:extLst>
          </p:cNvPr>
          <p:cNvSpPr txBox="1"/>
          <p:nvPr/>
        </p:nvSpPr>
        <p:spPr>
          <a:xfrm>
            <a:off x="2978434" y="1689137"/>
            <a:ext cx="306505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36  ÷ 6    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360 ÷  6  =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3600 ÷  6=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36000 ÷6= 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1600F54-A902-4DD1-8AB7-88FC9EEA8A4D}"/>
              </a:ext>
            </a:extLst>
          </p:cNvPr>
          <p:cNvSpPr txBox="1"/>
          <p:nvPr/>
        </p:nvSpPr>
        <p:spPr>
          <a:xfrm>
            <a:off x="7305675" y="3737591"/>
            <a:ext cx="3870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كلا مما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يأتي باستعمال الأنماط :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3A625A9E-A28A-4376-BD8B-91429DCFC2F1}"/>
              </a:ext>
            </a:extLst>
          </p:cNvPr>
          <p:cNvSpPr txBox="1"/>
          <p:nvPr/>
        </p:nvSpPr>
        <p:spPr>
          <a:xfrm>
            <a:off x="7900934" y="4346198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400 ÷ 2 =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0AD00FF2-B974-4347-A14A-AA9BDEBE2583}"/>
              </a:ext>
            </a:extLst>
          </p:cNvPr>
          <p:cNvSpPr txBox="1"/>
          <p:nvPr/>
        </p:nvSpPr>
        <p:spPr>
          <a:xfrm>
            <a:off x="3030942" y="4346198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1600 ÷ 4 = </a:t>
            </a:r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7B31173D-7900-43BC-8F08-103086C796B8}"/>
              </a:ext>
            </a:extLst>
          </p:cNvPr>
          <p:cNvSpPr/>
          <p:nvPr/>
        </p:nvSpPr>
        <p:spPr>
          <a:xfrm>
            <a:off x="11223782" y="1476620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9CDB5246-F847-4E97-9C1B-9EA8A9524520}"/>
              </a:ext>
            </a:extLst>
          </p:cNvPr>
          <p:cNvSpPr/>
          <p:nvPr/>
        </p:nvSpPr>
        <p:spPr>
          <a:xfrm>
            <a:off x="6043492" y="1606845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78838DD6-743E-4849-8A53-8E827DA0EFC4}"/>
              </a:ext>
            </a:extLst>
          </p:cNvPr>
          <p:cNvSpPr/>
          <p:nvPr/>
        </p:nvSpPr>
        <p:spPr>
          <a:xfrm>
            <a:off x="6027961" y="4346198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7A8CB204-EA26-4A0E-9404-124CCC9EBAEC}"/>
              </a:ext>
            </a:extLst>
          </p:cNvPr>
          <p:cNvSpPr/>
          <p:nvPr/>
        </p:nvSpPr>
        <p:spPr>
          <a:xfrm>
            <a:off x="10962406" y="4260811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4558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1983D2-FD34-4AF3-9A77-7645A1C1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68071" y="2733700"/>
            <a:ext cx="1247729" cy="13905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9FFD2E0-88B8-49AB-BE67-6A25FB40CCD8}"/>
              </a:ext>
            </a:extLst>
          </p:cNvPr>
          <p:cNvSpPr txBox="1"/>
          <p:nvPr/>
        </p:nvSpPr>
        <p:spPr>
          <a:xfrm>
            <a:off x="8420100" y="896225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كلا من الأنماط الآتية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7C050E5-4190-42CD-9029-603B0FEF416C}"/>
              </a:ext>
            </a:extLst>
          </p:cNvPr>
          <p:cNvSpPr txBox="1"/>
          <p:nvPr/>
        </p:nvSpPr>
        <p:spPr>
          <a:xfrm>
            <a:off x="8076127" y="1606845"/>
            <a:ext cx="306505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 ÷ 2 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120÷ 2=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1200÷ 2=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12000÷2=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C6005AE-9711-4329-B6DB-60AD3ABCD1DE}"/>
              </a:ext>
            </a:extLst>
          </p:cNvPr>
          <p:cNvSpPr txBox="1"/>
          <p:nvPr/>
        </p:nvSpPr>
        <p:spPr>
          <a:xfrm>
            <a:off x="2978434" y="1689137"/>
            <a:ext cx="306505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28  ÷ 7    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280 ÷  7  =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2800 ÷ 7=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28000 ÷7=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59802414-C6F0-4375-B6C6-2327B4CF64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3600" y="203570"/>
            <a:ext cx="5290328" cy="429511"/>
          </a:xfrm>
          <a:prstGeom prst="rect">
            <a:avLst/>
          </a:pr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71242D7-41D4-4B3A-82E6-486BA0A581F3}"/>
              </a:ext>
            </a:extLst>
          </p:cNvPr>
          <p:cNvSpPr txBox="1"/>
          <p:nvPr/>
        </p:nvSpPr>
        <p:spPr>
          <a:xfrm>
            <a:off x="7305675" y="3737591"/>
            <a:ext cx="3870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كلا مما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يأتي باستعمال الأنماط :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930E4BC-90F1-42F2-A07C-C4F2EB75D259}"/>
              </a:ext>
            </a:extLst>
          </p:cNvPr>
          <p:cNvSpPr txBox="1"/>
          <p:nvPr/>
        </p:nvSpPr>
        <p:spPr>
          <a:xfrm>
            <a:off x="7900934" y="4346198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900 ÷ 3 =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474CE0C-A3D0-4EF4-B892-500E0045FDEF}"/>
              </a:ext>
            </a:extLst>
          </p:cNvPr>
          <p:cNvSpPr txBox="1"/>
          <p:nvPr/>
        </p:nvSpPr>
        <p:spPr>
          <a:xfrm>
            <a:off x="3030942" y="4346198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1400 ÷ 7 = </a:t>
            </a: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34C99DC5-A395-4B0E-B7AC-B10E4350DD75}"/>
              </a:ext>
            </a:extLst>
          </p:cNvPr>
          <p:cNvSpPr/>
          <p:nvPr/>
        </p:nvSpPr>
        <p:spPr>
          <a:xfrm>
            <a:off x="11105740" y="1543382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2D5AC9D5-9E1E-49AC-A843-68ED96FAD892}"/>
              </a:ext>
            </a:extLst>
          </p:cNvPr>
          <p:cNvSpPr/>
          <p:nvPr/>
        </p:nvSpPr>
        <p:spPr>
          <a:xfrm>
            <a:off x="6043492" y="1606845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4A588451-876B-41B6-BED8-79BAE6FEE0F8}"/>
              </a:ext>
            </a:extLst>
          </p:cNvPr>
          <p:cNvSpPr/>
          <p:nvPr/>
        </p:nvSpPr>
        <p:spPr>
          <a:xfrm>
            <a:off x="6043492" y="4323709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F4DC060A-43A6-4738-9582-F931863EE57E}"/>
              </a:ext>
            </a:extLst>
          </p:cNvPr>
          <p:cNvSpPr/>
          <p:nvPr/>
        </p:nvSpPr>
        <p:spPr>
          <a:xfrm>
            <a:off x="10962406" y="4312216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549504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11983D2-FD34-4AF3-9A77-7645A1C10D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0868071" y="2733700"/>
            <a:ext cx="1247729" cy="139059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9FFD2E0-88B8-49AB-BE67-6A25FB40CCD8}"/>
              </a:ext>
            </a:extLst>
          </p:cNvPr>
          <p:cNvSpPr txBox="1"/>
          <p:nvPr/>
        </p:nvSpPr>
        <p:spPr>
          <a:xfrm>
            <a:off x="8420100" y="896225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أكمل كلا من الأنماط الآتية :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7C050E5-4190-42CD-9029-603B0FEF416C}"/>
              </a:ext>
            </a:extLst>
          </p:cNvPr>
          <p:cNvSpPr txBox="1"/>
          <p:nvPr/>
        </p:nvSpPr>
        <p:spPr>
          <a:xfrm>
            <a:off x="8076127" y="1606845"/>
            <a:ext cx="3065058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45 ÷ 9 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450÷ 9=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4500÷ 9=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45000÷9=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71242D7-41D4-4B3A-82E6-486BA0A581F3}"/>
              </a:ext>
            </a:extLst>
          </p:cNvPr>
          <p:cNvSpPr txBox="1"/>
          <p:nvPr/>
        </p:nvSpPr>
        <p:spPr>
          <a:xfrm>
            <a:off x="7305675" y="3737591"/>
            <a:ext cx="38709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اقسم كلا مما</a:t>
            </a:r>
            <a:r>
              <a:rPr kumimoji="0" lang="ar-SA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يأتي باستعمال الأنماط :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930E4BC-90F1-42F2-A07C-C4F2EB75D259}"/>
              </a:ext>
            </a:extLst>
          </p:cNvPr>
          <p:cNvSpPr txBox="1"/>
          <p:nvPr/>
        </p:nvSpPr>
        <p:spPr>
          <a:xfrm>
            <a:off x="7900934" y="4346198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3200 ÷ 8 = 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7474CE0C-A3D0-4EF4-B892-500E0045FDEF}"/>
              </a:ext>
            </a:extLst>
          </p:cNvPr>
          <p:cNvSpPr txBox="1"/>
          <p:nvPr/>
        </p:nvSpPr>
        <p:spPr>
          <a:xfrm>
            <a:off x="3030942" y="4346198"/>
            <a:ext cx="30650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5400 ÷ 6 =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9804B68-A0AB-4846-8714-672AE525B537}"/>
              </a:ext>
            </a:extLst>
          </p:cNvPr>
          <p:cNvSpPr txBox="1"/>
          <p:nvPr/>
        </p:nvSpPr>
        <p:spPr>
          <a:xfrm>
            <a:off x="6781800" y="134245"/>
            <a:ext cx="11191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 </a:t>
            </a:r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FC213A6B-13BF-48F5-93C4-11B528759044}"/>
              </a:ext>
            </a:extLst>
          </p:cNvPr>
          <p:cNvSpPr/>
          <p:nvPr/>
        </p:nvSpPr>
        <p:spPr>
          <a:xfrm>
            <a:off x="11176615" y="1601841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B561D8E5-6FC6-4444-A33A-B1310CD9A999}"/>
              </a:ext>
            </a:extLst>
          </p:cNvPr>
          <p:cNvSpPr/>
          <p:nvPr/>
        </p:nvSpPr>
        <p:spPr>
          <a:xfrm>
            <a:off x="6096000" y="4297293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C9A1F28C-2F1A-4D32-9BFE-6CE5B54FACA8}"/>
              </a:ext>
            </a:extLst>
          </p:cNvPr>
          <p:cNvSpPr/>
          <p:nvPr/>
        </p:nvSpPr>
        <p:spPr>
          <a:xfrm>
            <a:off x="11094409" y="4297293"/>
            <a:ext cx="522752" cy="474731"/>
          </a:xfrm>
          <a:prstGeom prst="ellipse">
            <a:avLst/>
          </a:prstGeom>
          <a:solidFill>
            <a:srgbClr val="C6564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62966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1BF75016-05F9-485A-AC7E-B57985A7D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5" y="418326"/>
            <a:ext cx="1588514" cy="127081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365FC50D-96F5-4D18-9500-9CB06D998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608656" y="-695300"/>
            <a:ext cx="1247729" cy="139059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A4A0F9D8-3794-4DD9-A660-5FC5164940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495365" y="-676251"/>
            <a:ext cx="1247729" cy="139059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CDA0F261-F273-4FA2-B616-60698C1C25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-628747" y="2870212"/>
            <a:ext cx="1247729" cy="139059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3158DE70-B6EA-4F0E-8FB4-1D59F3D156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3962303" y="6162700"/>
            <a:ext cx="1247729" cy="139059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74C479B-BEF5-4ECD-80BB-C3E6F8C36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343928" y="6048406"/>
            <a:ext cx="1247729" cy="1390599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9804B68-A0AB-4846-8714-672AE525B537}"/>
              </a:ext>
            </a:extLst>
          </p:cNvPr>
          <p:cNvSpPr txBox="1"/>
          <p:nvPr/>
        </p:nvSpPr>
        <p:spPr>
          <a:xfrm>
            <a:off x="7962900" y="1273638"/>
            <a:ext cx="182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90BA116E-94A9-412C-BD7F-D73BF74B1719}"/>
              </a:ext>
            </a:extLst>
          </p:cNvPr>
          <p:cNvSpPr txBox="1"/>
          <p:nvPr/>
        </p:nvSpPr>
        <p:spPr>
          <a:xfrm>
            <a:off x="4581596" y="2237152"/>
            <a:ext cx="39051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رقم 11 – 14 – 15 صفحة 20  </a:t>
            </a:r>
          </a:p>
        </p:txBody>
      </p:sp>
    </p:spTree>
    <p:extLst>
      <p:ext uri="{BB962C8B-B14F-4D97-AF65-F5344CB8AC3E}">
        <p14:creationId xmlns:p14="http://schemas.microsoft.com/office/powerpoint/2010/main" val="432801583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319</Words>
  <Application>Microsoft Office PowerPoint</Application>
  <PresentationFormat>شاشة عريضة</PresentationFormat>
  <Paragraphs>96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5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6</cp:revision>
  <dcterms:created xsi:type="dcterms:W3CDTF">2022-01-19T10:53:16Z</dcterms:created>
  <dcterms:modified xsi:type="dcterms:W3CDTF">2023-01-09T02:43:56Z</dcterms:modified>
</cp:coreProperties>
</file>