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0" r:id="rId4"/>
    <p:sldId id="267" r:id="rId5"/>
    <p:sldId id="268" r:id="rId6"/>
    <p:sldId id="269" r:id="rId7"/>
    <p:sldId id="261" r:id="rId8"/>
    <p:sldId id="270" r:id="rId9"/>
    <p:sldId id="263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2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6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8052B7-C198-49BD-8B33-B03B6F17E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D049763-939A-414D-9D9E-088329926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87A9E4-B665-48E5-A4DF-74528C88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05/09/43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232701-6DCB-4564-9F43-9FE5FA94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89CC5E-B520-420E-8DAB-C8620E8B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022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5D67E0-2220-4AEC-80CE-FE1CF277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EF31F3-C835-4EBE-8E04-BD37981D2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599413-D69F-427D-92EB-C7719E35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05/09/43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9665B3-7028-4F0E-B795-911B2F5C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757E4B-6FC1-4C44-97C3-77250050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345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235EABF-B6EF-4046-A6EE-12BC922EC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C7BA8A3-0795-488A-9C84-00D2979FB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6175B3-ED26-469E-8351-D9FCE959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05/09/43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45B28A-E7A1-464F-89AE-2BC04706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8805B4-AF4C-4B68-9DE6-706BD9B7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358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D131E2FA-58FF-456F-9CFF-6209BFC7B67B}"/>
              </a:ext>
            </a:extLst>
          </p:cNvPr>
          <p:cNvSpPr/>
          <p:nvPr userDrawn="1"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799C0C7A-B571-422E-8977-CEAC090C5D0B}"/>
              </a:ext>
            </a:extLst>
          </p:cNvPr>
          <p:cNvSpPr/>
          <p:nvPr userDrawn="1"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AF6A6E37-6631-4D8E-9C5D-5FF8A82A089A}"/>
              </a:ext>
            </a:extLst>
          </p:cNvPr>
          <p:cNvSpPr/>
          <p:nvPr userDrawn="1"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72E1638C-021A-4D59-8520-4CDEC65D3859}"/>
              </a:ext>
            </a:extLst>
          </p:cNvPr>
          <p:cNvSpPr/>
          <p:nvPr userDrawn="1"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D2F0729D-4195-42DB-BC54-28ACD533EA8E}"/>
              </a:ext>
            </a:extLst>
          </p:cNvPr>
          <p:cNvSpPr/>
          <p:nvPr userDrawn="1"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FBFA1BF4-16B9-4E98-9334-75D5D5B298C6}"/>
              </a:ext>
            </a:extLst>
          </p:cNvPr>
          <p:cNvSpPr/>
          <p:nvPr userDrawn="1"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E2E30C6C-49C1-4BB0-AC7C-0A9D99D2B83F}"/>
              </a:ext>
            </a:extLst>
          </p:cNvPr>
          <p:cNvGrpSpPr/>
          <p:nvPr userDrawn="1"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1017D78A-82C4-4A13-A752-DAA17B92D764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5629F994-36D9-46CF-BC8C-BA740924D9C9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0F8F8B1A-79D4-4CF3-AC86-A749610C380A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40FAE76F-3551-4125-9C21-62165C62FBB4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EF993085-D0D5-4583-8CFD-D780EA306285}"/>
              </a:ext>
            </a:extLst>
          </p:cNvPr>
          <p:cNvSpPr/>
          <p:nvPr userDrawn="1"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A04AC921-7C84-4F5A-874A-B9239C676958}"/>
              </a:ext>
            </a:extLst>
          </p:cNvPr>
          <p:cNvSpPr/>
          <p:nvPr userDrawn="1"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3DEE5438-987E-4C0B-B69C-84CA957A2682}"/>
              </a:ext>
            </a:extLst>
          </p:cNvPr>
          <p:cNvSpPr/>
          <p:nvPr userDrawn="1"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CB5B0FCC-D409-4FD9-9555-DB8722DAC5C7}"/>
              </a:ext>
            </a:extLst>
          </p:cNvPr>
          <p:cNvSpPr/>
          <p:nvPr userDrawn="1"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19C13CA2-AD1F-424A-8D11-90DBB534DDCE}"/>
              </a:ext>
            </a:extLst>
          </p:cNvPr>
          <p:cNvSpPr/>
          <p:nvPr userDrawn="1"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133192CF-B14E-4786-88B8-36C3CCF9F94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581E3EDD-A9C8-41A9-B096-11A6D6F04CA3}"/>
              </a:ext>
            </a:extLst>
          </p:cNvPr>
          <p:cNvSpPr/>
          <p:nvPr userDrawn="1"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3DEC626D-5368-4C48-805E-3536B0EDF23F}"/>
              </a:ext>
            </a:extLst>
          </p:cNvPr>
          <p:cNvSpPr/>
          <p:nvPr userDrawn="1"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C1CBE41F-2314-421A-BB0D-AB377BABCCB4}"/>
              </a:ext>
            </a:extLst>
          </p:cNvPr>
          <p:cNvSpPr/>
          <p:nvPr userDrawn="1"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484DBD8B-FF69-4758-BF8F-B6E0C97E01C1}"/>
              </a:ext>
            </a:extLst>
          </p:cNvPr>
          <p:cNvSpPr/>
          <p:nvPr userDrawn="1"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BA9C9D0C-BDC9-4FC8-B4F1-7E8851923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9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F8244E-40BD-437D-AB35-7A2C187C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5CC8E19-B96F-4FF3-9056-22E006C9F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A1599D-63BD-47D0-BEBE-9D24F265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05/09/43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D9A018-1AB2-46BA-88DC-D0A4D782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FC1741-0082-4BF8-876E-807F1AB5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207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4BB3CE-E73B-4B3F-8D5E-A015ACF1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380F03-47D7-443F-B16A-9690F168A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52ECFAB-0BD5-4DB4-970D-F963CB990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1350616-F196-480C-B0A5-5E309B64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05/09/43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9978064-A5B7-4066-953D-0B3A097A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61677A3-38BC-4564-BA49-90504BA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961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72E3AE-7952-4589-86D6-3076342D9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5ABC6B0-A8F1-442F-866C-57A82908D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9544507-1743-4C15-A4A3-29F5DDE02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BCD68F0-293B-4732-8419-A59FD387E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7E31247-A04E-49AD-814F-A861CE561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0DCD304-4921-4D7F-AC72-7D135579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05/09/43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A272F00-5D46-4590-9154-295DA4E9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D011FFA-7A10-46B0-9577-C632135A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115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F6C77-2E8A-4923-B521-74137D25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61E5895-28F5-4BE7-B97C-0AAAB60A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05/09/43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86D4CD1-844B-486A-A7E5-F6B820819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386B424-DB10-42B4-97D1-FBFC20DE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63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C6AFEA5-D615-445B-AFDD-782B58AAB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05/09/43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B6C8904-5BE6-43B3-A08C-C47A3666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2BB7B77-150F-476B-85D5-778FD4A6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699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FF200D-A466-4A22-BFBF-B2CEEB63A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C08F5F-77C7-4CF6-9AC8-4C81818B9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49B32AB-0DFB-4233-90E8-9F0059F11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3B6AA6C-3A50-4880-8EEB-D1CC6458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05/09/43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23D7FC1-3B7D-4C88-85D8-84E0EDED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CE87D8-C197-412C-A18A-8552EB17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637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F3583B-0136-44F2-9922-915C9386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403DD0-C8F0-4851-9084-96EF286D8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A85F43-1E17-4078-B0ED-1AECCA897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563429F-861F-47AA-9D3F-CEB31249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05/09/43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290ED1C-0FAC-4B2E-8CCE-0A50E4C6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61C24AD-14CE-4471-97C8-8E53B041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622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B821D96-3B0C-44EC-A44D-B3C25CCB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DA61566-382A-46B2-85F9-AF4E07BAE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EFEBF2-9878-4EE8-9014-38EA3ED02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2B2BF-94A9-4A32-82CA-3782E9ECAB0D}" type="datetimeFigureOut">
              <a:rPr lang="ar-SA" smtClean="0"/>
              <a:t>05/09/43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CF5FD5-38A7-4356-AA77-ADD7EBADB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AC884-C664-48DF-B83E-E60BAF6AB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832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A275AA42-9BFC-4204-9D80-E8035349C1BC}"/>
              </a:ext>
            </a:extLst>
          </p:cNvPr>
          <p:cNvSpPr/>
          <p:nvPr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B0230FD6-D90E-4F8E-B663-F0F58A861963}"/>
              </a:ext>
            </a:extLst>
          </p:cNvPr>
          <p:cNvSpPr/>
          <p:nvPr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FCAC598-1F77-4852-B88A-CE1AF9248BDE}"/>
              </a:ext>
            </a:extLst>
          </p:cNvPr>
          <p:cNvSpPr/>
          <p:nvPr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500FB48E-7715-4A18-B3D1-49A4870EB260}"/>
              </a:ext>
            </a:extLst>
          </p:cNvPr>
          <p:cNvSpPr/>
          <p:nvPr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7E1D6845-1C5B-4B53-AB95-16CDD5AB5F38}"/>
              </a:ext>
            </a:extLst>
          </p:cNvPr>
          <p:cNvSpPr/>
          <p:nvPr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ABC2701D-1F22-4D2C-B5E9-E916A979A0AF}"/>
              </a:ext>
            </a:extLst>
          </p:cNvPr>
          <p:cNvSpPr/>
          <p:nvPr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82DE193-A94B-4DB1-92A4-562BDFCC1851}"/>
              </a:ext>
            </a:extLst>
          </p:cNvPr>
          <p:cNvGrpSpPr/>
          <p:nvPr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7B567E4F-279B-47AF-B29C-A395856B8C28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8F692181-DE12-4E58-B179-AC90712AD84D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E9979DC0-CA2A-4054-972B-3A1DB1BE272C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1DB5D7FA-3CA8-4B46-9FB7-DFEC5F36930D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27C63897-E161-4B0E-99C8-F428108BD20E}"/>
              </a:ext>
            </a:extLst>
          </p:cNvPr>
          <p:cNvSpPr/>
          <p:nvPr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7A5AA8E0-9682-4094-AF7C-E724F9E9180D}"/>
              </a:ext>
            </a:extLst>
          </p:cNvPr>
          <p:cNvSpPr/>
          <p:nvPr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8BA8DB6F-C039-43A1-8E6F-E03F4DEA4919}"/>
              </a:ext>
            </a:extLst>
          </p:cNvPr>
          <p:cNvSpPr/>
          <p:nvPr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4CA21E98-5F7E-439D-90F7-D460C1DF59BE}"/>
              </a:ext>
            </a:extLst>
          </p:cNvPr>
          <p:cNvSpPr/>
          <p:nvPr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410395E6-23B6-4A7D-A975-EFCCBDEF0274}"/>
              </a:ext>
            </a:extLst>
          </p:cNvPr>
          <p:cNvSpPr/>
          <p:nvPr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1BAE03A5-24EE-46B8-860B-E03BE19467BE}"/>
              </a:ext>
            </a:extLst>
          </p:cNvPr>
          <p:cNvCxnSpPr>
            <a:cxnSpLocks/>
          </p:cNvCxnSpPr>
          <p:nvPr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3C00F2C7-C9DD-4F38-96C0-ACF4680C0D10}"/>
              </a:ext>
            </a:extLst>
          </p:cNvPr>
          <p:cNvSpPr/>
          <p:nvPr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4A48499C-BD84-4157-91F6-FFC815A35DBD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E30B64F8-FC61-49D1-B107-F2822A77ED51}"/>
              </a:ext>
            </a:extLst>
          </p:cNvPr>
          <p:cNvSpPr/>
          <p:nvPr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14A313C7-C831-4B90-940D-2A20BD967ADE}"/>
              </a:ext>
            </a:extLst>
          </p:cNvPr>
          <p:cNvSpPr/>
          <p:nvPr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4910C24-96EC-4CE5-AB9D-C40AE70E58FD}"/>
              </a:ext>
            </a:extLst>
          </p:cNvPr>
          <p:cNvSpPr txBox="1"/>
          <p:nvPr/>
        </p:nvSpPr>
        <p:spPr>
          <a:xfrm>
            <a:off x="10240515" y="225025"/>
            <a:ext cx="468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B561B79-AD28-40B1-93E2-8C61D2814849}"/>
              </a:ext>
            </a:extLst>
          </p:cNvPr>
          <p:cNvSpPr txBox="1"/>
          <p:nvPr/>
        </p:nvSpPr>
        <p:spPr>
          <a:xfrm>
            <a:off x="2415896" y="2187649"/>
            <a:ext cx="7653031" cy="1815882"/>
          </a:xfrm>
          <a:custGeom>
            <a:avLst/>
            <a:gdLst>
              <a:gd name="connsiteX0" fmla="*/ 0 w 7653031"/>
              <a:gd name="connsiteY0" fmla="*/ 0 h 1815882"/>
              <a:gd name="connsiteX1" fmla="*/ 7653031 w 7653031"/>
              <a:gd name="connsiteY1" fmla="*/ 0 h 1815882"/>
              <a:gd name="connsiteX2" fmla="*/ 7653031 w 7653031"/>
              <a:gd name="connsiteY2" fmla="*/ 1815882 h 1815882"/>
              <a:gd name="connsiteX3" fmla="*/ 0 w 7653031"/>
              <a:gd name="connsiteY3" fmla="*/ 1815882 h 1815882"/>
              <a:gd name="connsiteX4" fmla="*/ 0 w 7653031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031" h="1815882" extrusionOk="0">
                <a:moveTo>
                  <a:pt x="0" y="0"/>
                </a:moveTo>
                <a:cubicBezTo>
                  <a:pt x="3511616" y="-63591"/>
                  <a:pt x="6439940" y="-137923"/>
                  <a:pt x="7653031" y="0"/>
                </a:cubicBezTo>
                <a:cubicBezTo>
                  <a:pt x="7606047" y="272056"/>
                  <a:pt x="7618503" y="1070685"/>
                  <a:pt x="7653031" y="1815882"/>
                </a:cubicBezTo>
                <a:cubicBezTo>
                  <a:pt x="4859102" y="1877060"/>
                  <a:pt x="2226461" y="1936615"/>
                  <a:pt x="0" y="1815882"/>
                </a:cubicBezTo>
                <a:cubicBezTo>
                  <a:pt x="-113983" y="1527844"/>
                  <a:pt x="93718" y="69700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28D8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 /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14BA851-07CA-45E4-BCAE-A4BA4A8736D6}"/>
              </a:ext>
            </a:extLst>
          </p:cNvPr>
          <p:cNvSpPr txBox="1"/>
          <p:nvPr/>
        </p:nvSpPr>
        <p:spPr>
          <a:xfrm>
            <a:off x="1431889" y="5819725"/>
            <a:ext cx="3994419" cy="523220"/>
          </a:xfrm>
          <a:custGeom>
            <a:avLst/>
            <a:gdLst>
              <a:gd name="connsiteX0" fmla="*/ 0 w 3994419"/>
              <a:gd name="connsiteY0" fmla="*/ 0 h 523220"/>
              <a:gd name="connsiteX1" fmla="*/ 3994419 w 3994419"/>
              <a:gd name="connsiteY1" fmla="*/ 0 h 523220"/>
              <a:gd name="connsiteX2" fmla="*/ 3994419 w 3994419"/>
              <a:gd name="connsiteY2" fmla="*/ 523220 h 523220"/>
              <a:gd name="connsiteX3" fmla="*/ 0 w 3994419"/>
              <a:gd name="connsiteY3" fmla="*/ 523220 h 523220"/>
              <a:gd name="connsiteX4" fmla="*/ 0 w 3994419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19" h="523220" extrusionOk="0">
                <a:moveTo>
                  <a:pt x="0" y="0"/>
                </a:moveTo>
                <a:cubicBezTo>
                  <a:pt x="580335" y="-63591"/>
                  <a:pt x="3126651" y="-137923"/>
                  <a:pt x="3994419" y="0"/>
                </a:cubicBezTo>
                <a:cubicBezTo>
                  <a:pt x="3991068" y="108113"/>
                  <a:pt x="3974775" y="449507"/>
                  <a:pt x="3994419" y="523220"/>
                </a:cubicBezTo>
                <a:cubicBezTo>
                  <a:pt x="3277056" y="584398"/>
                  <a:pt x="430537" y="643953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2AC860E0-81E6-4DB0-9C7C-DEC3C5956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8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CBA2289-DAAC-46B0-A7C3-487588F15F1C}"/>
              </a:ext>
            </a:extLst>
          </p:cNvPr>
          <p:cNvSpPr txBox="1"/>
          <p:nvPr/>
        </p:nvSpPr>
        <p:spPr>
          <a:xfrm>
            <a:off x="9771796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94F036D-9918-4CDA-BF73-DA331F6BFADF}"/>
              </a:ext>
            </a:extLst>
          </p:cNvPr>
          <p:cNvSpPr/>
          <p:nvPr/>
        </p:nvSpPr>
        <p:spPr>
          <a:xfrm>
            <a:off x="6793634" y="230545"/>
            <a:ext cx="22813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الفصل العاشر</a:t>
            </a:r>
            <a:endParaRPr lang="ar-SA" sz="4400" b="1" cap="none" spc="0" dirty="0">
              <a:ln/>
              <a:solidFill>
                <a:schemeClr val="accent3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D8F038C-5F6C-429A-8977-2CB610C16F29}"/>
              </a:ext>
            </a:extLst>
          </p:cNvPr>
          <p:cNvSpPr/>
          <p:nvPr/>
        </p:nvSpPr>
        <p:spPr>
          <a:xfrm>
            <a:off x="4751468" y="1125319"/>
            <a:ext cx="24561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الأشكال الهندسية </a:t>
            </a:r>
          </a:p>
        </p:txBody>
      </p:sp>
    </p:spTree>
    <p:extLst>
      <p:ext uri="{BB962C8B-B14F-4D97-AF65-F5344CB8AC3E}">
        <p14:creationId xmlns:p14="http://schemas.microsoft.com/office/powerpoint/2010/main" val="33072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A9B3895-6973-4AF6-9542-3AF7E454035B}"/>
              </a:ext>
            </a:extLst>
          </p:cNvPr>
          <p:cNvSpPr txBox="1"/>
          <p:nvPr/>
        </p:nvSpPr>
        <p:spPr>
          <a:xfrm>
            <a:off x="9699225" y="371668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أستعد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B15334B-2B7C-4103-94F9-17637DD7FC72}"/>
              </a:ext>
            </a:extLst>
          </p:cNvPr>
          <p:cNvSpPr/>
          <p:nvPr/>
        </p:nvSpPr>
        <p:spPr>
          <a:xfrm>
            <a:off x="2921092" y="621101"/>
            <a:ext cx="63498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الشكل المستوي له بعدان فقط : الطول و العرض 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886EA1E-F4EF-4E2E-BC39-D2A3B573E739}"/>
              </a:ext>
            </a:extLst>
          </p:cNvPr>
          <p:cNvGrpSpPr/>
          <p:nvPr/>
        </p:nvGrpSpPr>
        <p:grpSpPr>
          <a:xfrm>
            <a:off x="9699225" y="2028285"/>
            <a:ext cx="1634872" cy="1640078"/>
            <a:chOff x="8880221" y="1594021"/>
            <a:chExt cx="1634872" cy="1640078"/>
          </a:xfrm>
        </p:grpSpPr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5216DC0A-3E7E-454B-B3AD-46AEEFAE5AAA}"/>
                </a:ext>
              </a:extLst>
            </p:cNvPr>
            <p:cNvSpPr/>
            <p:nvPr/>
          </p:nvSpPr>
          <p:spPr>
            <a:xfrm>
              <a:off x="8880221" y="1594021"/>
              <a:ext cx="1634872" cy="164007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8B45CA18-667F-4450-A1E2-174AEA2D6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5" t="19392" r="54890" b="50829"/>
            <a:stretch/>
          </p:blipFill>
          <p:spPr>
            <a:xfrm>
              <a:off x="9270907" y="1833384"/>
              <a:ext cx="726678" cy="1080094"/>
            </a:xfrm>
            <a:prstGeom prst="rect">
              <a:avLst/>
            </a:prstGeom>
          </p:spPr>
        </p:pic>
      </p:grpSp>
      <p:sp>
        <p:nvSpPr>
          <p:cNvPr id="16" name="فقاعة التفكير: على شكل سحابة 15">
            <a:extLst>
              <a:ext uri="{FF2B5EF4-FFF2-40B4-BE49-F238E27FC236}">
                <a16:creationId xmlns:a16="http://schemas.microsoft.com/office/drawing/2014/main" id="{4A5A3F27-B70B-4F0C-BFFA-691DF8F74361}"/>
              </a:ext>
            </a:extLst>
          </p:cNvPr>
          <p:cNvSpPr/>
          <p:nvPr/>
        </p:nvSpPr>
        <p:spPr>
          <a:xfrm>
            <a:off x="5289309" y="1627410"/>
            <a:ext cx="3766264" cy="1720332"/>
          </a:xfrm>
          <a:prstGeom prst="cloudCallout">
            <a:avLst>
              <a:gd name="adj1" fmla="val 62758"/>
              <a:gd name="adj2" fmla="val 2443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5788B86-6726-4D41-A3F2-D9F455A13DD2}"/>
              </a:ext>
            </a:extLst>
          </p:cNvPr>
          <p:cNvSpPr/>
          <p:nvPr/>
        </p:nvSpPr>
        <p:spPr>
          <a:xfrm>
            <a:off x="5873046" y="1944482"/>
            <a:ext cx="2598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تعرفون من أنا ؟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80E4D02-E28B-4B49-8906-ADA79FDFB5BA}"/>
              </a:ext>
            </a:extLst>
          </p:cNvPr>
          <p:cNvGrpSpPr/>
          <p:nvPr/>
        </p:nvGrpSpPr>
        <p:grpSpPr>
          <a:xfrm>
            <a:off x="5661306" y="3890836"/>
            <a:ext cx="1634872" cy="1640078"/>
            <a:chOff x="8880221" y="1594021"/>
            <a:chExt cx="1634872" cy="1640078"/>
          </a:xfrm>
        </p:grpSpPr>
        <p:sp>
          <p:nvSpPr>
            <p:cNvPr id="18" name="مثلث متساوي الساقين 17">
              <a:extLst>
                <a:ext uri="{FF2B5EF4-FFF2-40B4-BE49-F238E27FC236}">
                  <a16:creationId xmlns:a16="http://schemas.microsoft.com/office/drawing/2014/main" id="{13A121A6-4AC0-40C3-897D-FB88884D89BF}"/>
                </a:ext>
              </a:extLst>
            </p:cNvPr>
            <p:cNvSpPr/>
            <p:nvPr/>
          </p:nvSpPr>
          <p:spPr>
            <a:xfrm>
              <a:off x="8880221" y="1594021"/>
              <a:ext cx="1634872" cy="1640078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CD2BD566-EB64-44BB-8ABE-9B7B2976C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5" t="19392" r="54890" b="50829"/>
            <a:stretch/>
          </p:blipFill>
          <p:spPr>
            <a:xfrm>
              <a:off x="9334318" y="2154005"/>
              <a:ext cx="726678" cy="1080094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BB2066E-92BD-4C7E-A499-9603EBD70DC3}"/>
              </a:ext>
            </a:extLst>
          </p:cNvPr>
          <p:cNvSpPr/>
          <p:nvPr/>
        </p:nvSpPr>
        <p:spPr>
          <a:xfrm>
            <a:off x="6342171" y="2487576"/>
            <a:ext cx="14478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الدائرة </a:t>
            </a:r>
          </a:p>
        </p:txBody>
      </p:sp>
      <p:sp>
        <p:nvSpPr>
          <p:cNvPr id="22" name="فقاعة التفكير: على شكل سحابة 21">
            <a:extLst>
              <a:ext uri="{FF2B5EF4-FFF2-40B4-BE49-F238E27FC236}">
                <a16:creationId xmlns:a16="http://schemas.microsoft.com/office/drawing/2014/main" id="{D3E5F729-0A94-4AF9-A153-DFBC1BA0CC94}"/>
              </a:ext>
            </a:extLst>
          </p:cNvPr>
          <p:cNvSpPr/>
          <p:nvPr/>
        </p:nvSpPr>
        <p:spPr>
          <a:xfrm>
            <a:off x="1562080" y="3510258"/>
            <a:ext cx="3766264" cy="1720332"/>
          </a:xfrm>
          <a:prstGeom prst="cloudCallout">
            <a:avLst>
              <a:gd name="adj1" fmla="val 62758"/>
              <a:gd name="adj2" fmla="val 2443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25AAB58-DCB3-4680-B755-9A165FA6C249}"/>
              </a:ext>
            </a:extLst>
          </p:cNvPr>
          <p:cNvSpPr/>
          <p:nvPr/>
        </p:nvSpPr>
        <p:spPr>
          <a:xfrm>
            <a:off x="2145817" y="3827330"/>
            <a:ext cx="2598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تعرفون من أنا ؟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C8E36B26-E5EC-412B-BA77-1B0830F6C000}"/>
              </a:ext>
            </a:extLst>
          </p:cNvPr>
          <p:cNvSpPr/>
          <p:nvPr/>
        </p:nvSpPr>
        <p:spPr>
          <a:xfrm>
            <a:off x="2617347" y="4370424"/>
            <a:ext cx="14430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المثلث </a:t>
            </a:r>
          </a:p>
        </p:txBody>
      </p:sp>
    </p:spTree>
    <p:extLst>
      <p:ext uri="{BB962C8B-B14F-4D97-AF65-F5344CB8AC3E}">
        <p14:creationId xmlns:p14="http://schemas.microsoft.com/office/powerpoint/2010/main" val="25522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A9B3895-6973-4AF6-9542-3AF7E454035B}"/>
              </a:ext>
            </a:extLst>
          </p:cNvPr>
          <p:cNvSpPr txBox="1"/>
          <p:nvPr/>
        </p:nvSpPr>
        <p:spPr>
          <a:xfrm>
            <a:off x="9699225" y="371668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أستعد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B15334B-2B7C-4103-94F9-17637DD7FC72}"/>
              </a:ext>
            </a:extLst>
          </p:cNvPr>
          <p:cNvSpPr/>
          <p:nvPr/>
        </p:nvSpPr>
        <p:spPr>
          <a:xfrm>
            <a:off x="2921092" y="621101"/>
            <a:ext cx="63498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الشكل المستوي له بعدان فقط : الطول و العرض 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886EA1E-F4EF-4E2E-BC39-D2A3B573E739}"/>
              </a:ext>
            </a:extLst>
          </p:cNvPr>
          <p:cNvGrpSpPr/>
          <p:nvPr/>
        </p:nvGrpSpPr>
        <p:grpSpPr>
          <a:xfrm>
            <a:off x="9699225" y="2028285"/>
            <a:ext cx="1634872" cy="1640078"/>
            <a:chOff x="8880221" y="1594021"/>
            <a:chExt cx="1634872" cy="1640078"/>
          </a:xfrm>
        </p:grpSpPr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216DC0A-3E7E-454B-B3AD-46AEEFAE5AAA}"/>
                </a:ext>
              </a:extLst>
            </p:cNvPr>
            <p:cNvSpPr/>
            <p:nvPr/>
          </p:nvSpPr>
          <p:spPr>
            <a:xfrm>
              <a:off x="8880221" y="1594021"/>
              <a:ext cx="1634872" cy="164007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8B45CA18-667F-4450-A1E2-174AEA2D6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5" t="19392" r="54890" b="50829"/>
            <a:stretch/>
          </p:blipFill>
          <p:spPr>
            <a:xfrm>
              <a:off x="9270907" y="1833384"/>
              <a:ext cx="726678" cy="1080094"/>
            </a:xfrm>
            <a:prstGeom prst="rect">
              <a:avLst/>
            </a:prstGeom>
          </p:spPr>
        </p:pic>
      </p:grpSp>
      <p:sp>
        <p:nvSpPr>
          <p:cNvPr id="16" name="فقاعة التفكير: على شكل سحابة 15">
            <a:extLst>
              <a:ext uri="{FF2B5EF4-FFF2-40B4-BE49-F238E27FC236}">
                <a16:creationId xmlns:a16="http://schemas.microsoft.com/office/drawing/2014/main" id="{4A5A3F27-B70B-4F0C-BFFA-691DF8F74361}"/>
              </a:ext>
            </a:extLst>
          </p:cNvPr>
          <p:cNvSpPr/>
          <p:nvPr/>
        </p:nvSpPr>
        <p:spPr>
          <a:xfrm>
            <a:off x="5289309" y="1627410"/>
            <a:ext cx="3766264" cy="1720332"/>
          </a:xfrm>
          <a:prstGeom prst="cloudCallout">
            <a:avLst>
              <a:gd name="adj1" fmla="val 62758"/>
              <a:gd name="adj2" fmla="val 2443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5788B86-6726-4D41-A3F2-D9F455A13DD2}"/>
              </a:ext>
            </a:extLst>
          </p:cNvPr>
          <p:cNvSpPr/>
          <p:nvPr/>
        </p:nvSpPr>
        <p:spPr>
          <a:xfrm>
            <a:off x="5873046" y="1944482"/>
            <a:ext cx="2598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تعرفون من أنا ؟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80E4D02-E28B-4B49-8906-ADA79FDFB5BA}"/>
              </a:ext>
            </a:extLst>
          </p:cNvPr>
          <p:cNvGrpSpPr/>
          <p:nvPr/>
        </p:nvGrpSpPr>
        <p:grpSpPr>
          <a:xfrm>
            <a:off x="6096000" y="4074307"/>
            <a:ext cx="2321551" cy="1238564"/>
            <a:chOff x="8880221" y="1581926"/>
            <a:chExt cx="1634872" cy="1652173"/>
          </a:xfrm>
        </p:grpSpPr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13A121A6-4AC0-40C3-897D-FB88884D89BF}"/>
                </a:ext>
              </a:extLst>
            </p:cNvPr>
            <p:cNvSpPr/>
            <p:nvPr/>
          </p:nvSpPr>
          <p:spPr>
            <a:xfrm>
              <a:off x="8880221" y="1594021"/>
              <a:ext cx="1634872" cy="164007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CD2BD566-EB64-44BB-8ABE-9B7B2976C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5" t="19392" r="54890" b="50829"/>
            <a:stretch/>
          </p:blipFill>
          <p:spPr>
            <a:xfrm>
              <a:off x="9308976" y="1581926"/>
              <a:ext cx="726678" cy="1640078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BB2066E-92BD-4C7E-A499-9603EBD70DC3}"/>
              </a:ext>
            </a:extLst>
          </p:cNvPr>
          <p:cNvSpPr/>
          <p:nvPr/>
        </p:nvSpPr>
        <p:spPr>
          <a:xfrm>
            <a:off x="6391865" y="2487576"/>
            <a:ext cx="13484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المربع </a:t>
            </a:r>
          </a:p>
        </p:txBody>
      </p:sp>
      <p:sp>
        <p:nvSpPr>
          <p:cNvPr id="22" name="فقاعة التفكير: على شكل سحابة 21">
            <a:extLst>
              <a:ext uri="{FF2B5EF4-FFF2-40B4-BE49-F238E27FC236}">
                <a16:creationId xmlns:a16="http://schemas.microsoft.com/office/drawing/2014/main" id="{D3E5F729-0A94-4AF9-A153-DFBC1BA0CC94}"/>
              </a:ext>
            </a:extLst>
          </p:cNvPr>
          <p:cNvSpPr/>
          <p:nvPr/>
        </p:nvSpPr>
        <p:spPr>
          <a:xfrm>
            <a:off x="1562080" y="3510258"/>
            <a:ext cx="3766264" cy="1720332"/>
          </a:xfrm>
          <a:prstGeom prst="cloudCallout">
            <a:avLst>
              <a:gd name="adj1" fmla="val 62758"/>
              <a:gd name="adj2" fmla="val 2443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25AAB58-DCB3-4680-B755-9A165FA6C249}"/>
              </a:ext>
            </a:extLst>
          </p:cNvPr>
          <p:cNvSpPr/>
          <p:nvPr/>
        </p:nvSpPr>
        <p:spPr>
          <a:xfrm>
            <a:off x="2145817" y="3827330"/>
            <a:ext cx="2598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تعرفون من أنا ؟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C8E36B26-E5EC-412B-BA77-1B0830F6C000}"/>
              </a:ext>
            </a:extLst>
          </p:cNvPr>
          <p:cNvSpPr/>
          <p:nvPr/>
        </p:nvSpPr>
        <p:spPr>
          <a:xfrm>
            <a:off x="2453040" y="4370424"/>
            <a:ext cx="1771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المستطيل </a:t>
            </a:r>
          </a:p>
        </p:txBody>
      </p:sp>
    </p:spTree>
    <p:extLst>
      <p:ext uri="{BB962C8B-B14F-4D97-AF65-F5344CB8AC3E}">
        <p14:creationId xmlns:p14="http://schemas.microsoft.com/office/powerpoint/2010/main" val="21610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A9B3895-6973-4AF6-9542-3AF7E454035B}"/>
              </a:ext>
            </a:extLst>
          </p:cNvPr>
          <p:cNvSpPr txBox="1"/>
          <p:nvPr/>
        </p:nvSpPr>
        <p:spPr>
          <a:xfrm>
            <a:off x="9699225" y="371668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أستعد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B15334B-2B7C-4103-94F9-17637DD7FC72}"/>
              </a:ext>
            </a:extLst>
          </p:cNvPr>
          <p:cNvSpPr/>
          <p:nvPr/>
        </p:nvSpPr>
        <p:spPr>
          <a:xfrm>
            <a:off x="2921092" y="621101"/>
            <a:ext cx="63498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الشكل المستوي له بعدان فقط : الطول و العرض 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886EA1E-F4EF-4E2E-BC39-D2A3B573E739}"/>
              </a:ext>
            </a:extLst>
          </p:cNvPr>
          <p:cNvGrpSpPr/>
          <p:nvPr/>
        </p:nvGrpSpPr>
        <p:grpSpPr>
          <a:xfrm>
            <a:off x="9154522" y="1786273"/>
            <a:ext cx="2260546" cy="1640078"/>
            <a:chOff x="8880221" y="1594021"/>
            <a:chExt cx="1634872" cy="1640078"/>
          </a:xfrm>
        </p:grpSpPr>
        <p:sp>
          <p:nvSpPr>
            <p:cNvPr id="13" name="متوازي أضلاع 12">
              <a:extLst>
                <a:ext uri="{FF2B5EF4-FFF2-40B4-BE49-F238E27FC236}">
                  <a16:creationId xmlns:a16="http://schemas.microsoft.com/office/drawing/2014/main" id="{5216DC0A-3E7E-454B-B3AD-46AEEFAE5AAA}"/>
                </a:ext>
              </a:extLst>
            </p:cNvPr>
            <p:cNvSpPr/>
            <p:nvPr/>
          </p:nvSpPr>
          <p:spPr>
            <a:xfrm>
              <a:off x="8880221" y="1594021"/>
              <a:ext cx="1634872" cy="1640078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8B45CA18-667F-4450-A1E2-174AEA2D6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5" t="19392" r="54890" b="50829"/>
            <a:stretch/>
          </p:blipFill>
          <p:spPr>
            <a:xfrm>
              <a:off x="9270907" y="1833384"/>
              <a:ext cx="726678" cy="1080094"/>
            </a:xfrm>
            <a:prstGeom prst="rect">
              <a:avLst/>
            </a:prstGeom>
          </p:spPr>
        </p:pic>
      </p:grpSp>
      <p:sp>
        <p:nvSpPr>
          <p:cNvPr id="16" name="فقاعة التفكير: على شكل سحابة 15">
            <a:extLst>
              <a:ext uri="{FF2B5EF4-FFF2-40B4-BE49-F238E27FC236}">
                <a16:creationId xmlns:a16="http://schemas.microsoft.com/office/drawing/2014/main" id="{4A5A3F27-B70B-4F0C-BFFA-691DF8F74361}"/>
              </a:ext>
            </a:extLst>
          </p:cNvPr>
          <p:cNvSpPr/>
          <p:nvPr/>
        </p:nvSpPr>
        <p:spPr>
          <a:xfrm>
            <a:off x="4744606" y="1385398"/>
            <a:ext cx="3766264" cy="1720332"/>
          </a:xfrm>
          <a:prstGeom prst="cloudCallout">
            <a:avLst>
              <a:gd name="adj1" fmla="val 62758"/>
              <a:gd name="adj2" fmla="val 2443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5788B86-6726-4D41-A3F2-D9F455A13DD2}"/>
              </a:ext>
            </a:extLst>
          </p:cNvPr>
          <p:cNvSpPr/>
          <p:nvPr/>
        </p:nvSpPr>
        <p:spPr>
          <a:xfrm>
            <a:off x="5328343" y="1702470"/>
            <a:ext cx="2598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تعرفون من أنا ؟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80E4D02-E28B-4B49-8906-ADA79FDFB5BA}"/>
              </a:ext>
            </a:extLst>
          </p:cNvPr>
          <p:cNvGrpSpPr/>
          <p:nvPr/>
        </p:nvGrpSpPr>
        <p:grpSpPr>
          <a:xfrm>
            <a:off x="6096001" y="4086900"/>
            <a:ext cx="2032000" cy="1707737"/>
            <a:chOff x="8880221" y="1594021"/>
            <a:chExt cx="1634872" cy="1640078"/>
          </a:xfrm>
        </p:grpSpPr>
        <p:sp>
          <p:nvSpPr>
            <p:cNvPr id="18" name="سداسي 17">
              <a:extLst>
                <a:ext uri="{FF2B5EF4-FFF2-40B4-BE49-F238E27FC236}">
                  <a16:creationId xmlns:a16="http://schemas.microsoft.com/office/drawing/2014/main" id="{13A121A6-4AC0-40C3-897D-FB88884D89BF}"/>
                </a:ext>
              </a:extLst>
            </p:cNvPr>
            <p:cNvSpPr/>
            <p:nvPr/>
          </p:nvSpPr>
          <p:spPr>
            <a:xfrm>
              <a:off x="8880221" y="1594021"/>
              <a:ext cx="1634872" cy="1640078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CD2BD566-EB64-44BB-8ABE-9B7B2976C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5" t="19392" r="54890" b="50829"/>
            <a:stretch/>
          </p:blipFill>
          <p:spPr>
            <a:xfrm>
              <a:off x="9436749" y="1866312"/>
              <a:ext cx="521815" cy="1177712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BB2066E-92BD-4C7E-A499-9603EBD70DC3}"/>
              </a:ext>
            </a:extLst>
          </p:cNvPr>
          <p:cNvSpPr/>
          <p:nvPr/>
        </p:nvSpPr>
        <p:spPr>
          <a:xfrm>
            <a:off x="4748057" y="2285652"/>
            <a:ext cx="3179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متوازي المستطيلات  </a:t>
            </a:r>
          </a:p>
        </p:txBody>
      </p:sp>
      <p:sp>
        <p:nvSpPr>
          <p:cNvPr id="22" name="فقاعة التفكير: على شكل سحابة 21">
            <a:extLst>
              <a:ext uri="{FF2B5EF4-FFF2-40B4-BE49-F238E27FC236}">
                <a16:creationId xmlns:a16="http://schemas.microsoft.com/office/drawing/2014/main" id="{D3E5F729-0A94-4AF9-A153-DFBC1BA0CC94}"/>
              </a:ext>
            </a:extLst>
          </p:cNvPr>
          <p:cNvSpPr/>
          <p:nvPr/>
        </p:nvSpPr>
        <p:spPr>
          <a:xfrm>
            <a:off x="1562080" y="3510258"/>
            <a:ext cx="3766264" cy="1720332"/>
          </a:xfrm>
          <a:prstGeom prst="cloudCallout">
            <a:avLst>
              <a:gd name="adj1" fmla="val 62758"/>
              <a:gd name="adj2" fmla="val 2443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25AAB58-DCB3-4680-B755-9A165FA6C249}"/>
              </a:ext>
            </a:extLst>
          </p:cNvPr>
          <p:cNvSpPr/>
          <p:nvPr/>
        </p:nvSpPr>
        <p:spPr>
          <a:xfrm>
            <a:off x="2145817" y="3827330"/>
            <a:ext cx="2598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تعرفون من أنا ؟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C8E36B26-E5EC-412B-BA77-1B0830F6C000}"/>
              </a:ext>
            </a:extLst>
          </p:cNvPr>
          <p:cNvSpPr/>
          <p:nvPr/>
        </p:nvSpPr>
        <p:spPr>
          <a:xfrm>
            <a:off x="2146867" y="4370424"/>
            <a:ext cx="2383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شكل سداسي </a:t>
            </a:r>
          </a:p>
        </p:txBody>
      </p:sp>
    </p:spTree>
    <p:extLst>
      <p:ext uri="{BB962C8B-B14F-4D97-AF65-F5344CB8AC3E}">
        <p14:creationId xmlns:p14="http://schemas.microsoft.com/office/powerpoint/2010/main" val="13343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A9B3895-6973-4AF6-9542-3AF7E454035B}"/>
              </a:ext>
            </a:extLst>
          </p:cNvPr>
          <p:cNvSpPr txBox="1"/>
          <p:nvPr/>
        </p:nvSpPr>
        <p:spPr>
          <a:xfrm>
            <a:off x="9699225" y="371668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أستعد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B15334B-2B7C-4103-94F9-17637DD7FC72}"/>
              </a:ext>
            </a:extLst>
          </p:cNvPr>
          <p:cNvSpPr/>
          <p:nvPr/>
        </p:nvSpPr>
        <p:spPr>
          <a:xfrm>
            <a:off x="2921092" y="621101"/>
            <a:ext cx="63498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الشكل المستوي له بعدان فقط : الطول و العرض 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886EA1E-F4EF-4E2E-BC39-D2A3B573E739}"/>
              </a:ext>
            </a:extLst>
          </p:cNvPr>
          <p:cNvGrpSpPr/>
          <p:nvPr/>
        </p:nvGrpSpPr>
        <p:grpSpPr>
          <a:xfrm>
            <a:off x="9154522" y="1786273"/>
            <a:ext cx="2260546" cy="1640078"/>
            <a:chOff x="8880221" y="1594021"/>
            <a:chExt cx="1634872" cy="1640078"/>
          </a:xfrm>
        </p:grpSpPr>
        <p:sp>
          <p:nvSpPr>
            <p:cNvPr id="13" name="شبه منحرف 12">
              <a:extLst>
                <a:ext uri="{FF2B5EF4-FFF2-40B4-BE49-F238E27FC236}">
                  <a16:creationId xmlns:a16="http://schemas.microsoft.com/office/drawing/2014/main" id="{5216DC0A-3E7E-454B-B3AD-46AEEFAE5AAA}"/>
                </a:ext>
              </a:extLst>
            </p:cNvPr>
            <p:cNvSpPr/>
            <p:nvPr/>
          </p:nvSpPr>
          <p:spPr>
            <a:xfrm>
              <a:off x="8880221" y="1594021"/>
              <a:ext cx="1634872" cy="1640078"/>
            </a:xfrm>
            <a:prstGeom prst="trapezoi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8B45CA18-667F-4450-A1E2-174AEA2D6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5" t="19392" r="54890" b="50829"/>
            <a:stretch/>
          </p:blipFill>
          <p:spPr>
            <a:xfrm>
              <a:off x="9434936" y="1833384"/>
              <a:ext cx="525442" cy="1080094"/>
            </a:xfrm>
            <a:prstGeom prst="rect">
              <a:avLst/>
            </a:prstGeom>
          </p:spPr>
        </p:pic>
      </p:grpSp>
      <p:sp>
        <p:nvSpPr>
          <p:cNvPr id="16" name="فقاعة التفكير: على شكل سحابة 15">
            <a:extLst>
              <a:ext uri="{FF2B5EF4-FFF2-40B4-BE49-F238E27FC236}">
                <a16:creationId xmlns:a16="http://schemas.microsoft.com/office/drawing/2014/main" id="{4A5A3F27-B70B-4F0C-BFFA-691DF8F74361}"/>
              </a:ext>
            </a:extLst>
          </p:cNvPr>
          <p:cNvSpPr/>
          <p:nvPr/>
        </p:nvSpPr>
        <p:spPr>
          <a:xfrm>
            <a:off x="4744606" y="1385398"/>
            <a:ext cx="3766264" cy="1720332"/>
          </a:xfrm>
          <a:prstGeom prst="cloudCallout">
            <a:avLst>
              <a:gd name="adj1" fmla="val 62758"/>
              <a:gd name="adj2" fmla="val 2443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5788B86-6726-4D41-A3F2-D9F455A13DD2}"/>
              </a:ext>
            </a:extLst>
          </p:cNvPr>
          <p:cNvSpPr/>
          <p:nvPr/>
        </p:nvSpPr>
        <p:spPr>
          <a:xfrm>
            <a:off x="5328343" y="1702470"/>
            <a:ext cx="2598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تعرفون من أنا ؟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80E4D02-E28B-4B49-8906-ADA79FDFB5BA}"/>
              </a:ext>
            </a:extLst>
          </p:cNvPr>
          <p:cNvGrpSpPr/>
          <p:nvPr/>
        </p:nvGrpSpPr>
        <p:grpSpPr>
          <a:xfrm>
            <a:off x="6096001" y="4086900"/>
            <a:ext cx="2032000" cy="1707737"/>
            <a:chOff x="8880221" y="1594021"/>
            <a:chExt cx="1634872" cy="1640078"/>
          </a:xfrm>
        </p:grpSpPr>
        <p:sp>
          <p:nvSpPr>
            <p:cNvPr id="18" name="خماسي 17">
              <a:extLst>
                <a:ext uri="{FF2B5EF4-FFF2-40B4-BE49-F238E27FC236}">
                  <a16:creationId xmlns:a16="http://schemas.microsoft.com/office/drawing/2014/main" id="{13A121A6-4AC0-40C3-897D-FB88884D89BF}"/>
                </a:ext>
              </a:extLst>
            </p:cNvPr>
            <p:cNvSpPr/>
            <p:nvPr/>
          </p:nvSpPr>
          <p:spPr>
            <a:xfrm>
              <a:off x="8880221" y="1594021"/>
              <a:ext cx="1634872" cy="1640078"/>
            </a:xfrm>
            <a:prstGeom prst="pent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CD2BD566-EB64-44BB-8ABE-9B7B2976C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5" t="19392" r="54890" b="50829"/>
            <a:stretch/>
          </p:blipFill>
          <p:spPr>
            <a:xfrm>
              <a:off x="9436749" y="1866312"/>
              <a:ext cx="521815" cy="1177712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BB2066E-92BD-4C7E-A499-9603EBD70DC3}"/>
              </a:ext>
            </a:extLst>
          </p:cNvPr>
          <p:cNvSpPr/>
          <p:nvPr/>
        </p:nvSpPr>
        <p:spPr>
          <a:xfrm>
            <a:off x="5328343" y="2283146"/>
            <a:ext cx="21531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</a:t>
            </a:r>
            <a:r>
              <a:rPr lang="ar-SA" sz="3600" b="1" dirty="0">
                <a:ln/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شبه المنحرف</a:t>
            </a:r>
            <a:endParaRPr lang="ar-SA" sz="3600" b="1" cap="none" spc="0" dirty="0">
              <a:ln/>
              <a:solidFill>
                <a:srgbClr val="00B05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فقاعة التفكير: على شكل سحابة 21">
            <a:extLst>
              <a:ext uri="{FF2B5EF4-FFF2-40B4-BE49-F238E27FC236}">
                <a16:creationId xmlns:a16="http://schemas.microsoft.com/office/drawing/2014/main" id="{D3E5F729-0A94-4AF9-A153-DFBC1BA0CC94}"/>
              </a:ext>
            </a:extLst>
          </p:cNvPr>
          <p:cNvSpPr/>
          <p:nvPr/>
        </p:nvSpPr>
        <p:spPr>
          <a:xfrm>
            <a:off x="1562080" y="3510258"/>
            <a:ext cx="3766264" cy="1720332"/>
          </a:xfrm>
          <a:prstGeom prst="cloudCallout">
            <a:avLst>
              <a:gd name="adj1" fmla="val 62758"/>
              <a:gd name="adj2" fmla="val 2443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25AAB58-DCB3-4680-B755-9A165FA6C249}"/>
              </a:ext>
            </a:extLst>
          </p:cNvPr>
          <p:cNvSpPr/>
          <p:nvPr/>
        </p:nvSpPr>
        <p:spPr>
          <a:xfrm>
            <a:off x="2145817" y="3827330"/>
            <a:ext cx="2598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تعرفون من أنا ؟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C8E36B26-E5EC-412B-BA77-1B0830F6C000}"/>
              </a:ext>
            </a:extLst>
          </p:cNvPr>
          <p:cNvSpPr/>
          <p:nvPr/>
        </p:nvSpPr>
        <p:spPr>
          <a:xfrm>
            <a:off x="2204576" y="4370424"/>
            <a:ext cx="2268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شكل خماسي </a:t>
            </a:r>
          </a:p>
        </p:txBody>
      </p:sp>
    </p:spTree>
    <p:extLst>
      <p:ext uri="{BB962C8B-B14F-4D97-AF65-F5344CB8AC3E}">
        <p14:creationId xmlns:p14="http://schemas.microsoft.com/office/powerpoint/2010/main" val="1830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82CFA3A-BA66-44CB-A51D-75A8686FB9DE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A941E33-541D-42FE-A23F-212789D174F3}"/>
              </a:ext>
            </a:extLst>
          </p:cNvPr>
          <p:cNvSpPr txBox="1"/>
          <p:nvPr/>
        </p:nvSpPr>
        <p:spPr>
          <a:xfrm>
            <a:off x="9699225" y="371668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أتأكد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46DC0B24-B058-47DD-BF29-C8C95FFDB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88" t="2486" b="85388"/>
          <a:stretch/>
        </p:blipFill>
        <p:spPr>
          <a:xfrm>
            <a:off x="5558971" y="371668"/>
            <a:ext cx="3368901" cy="52322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546E648-53C1-4FD1-9761-277A8B12D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77" t="15905" b="674"/>
          <a:stretch/>
        </p:blipFill>
        <p:spPr>
          <a:xfrm>
            <a:off x="1238349" y="1298416"/>
            <a:ext cx="9197422" cy="4261167"/>
          </a:xfrm>
          <a:prstGeom prst="rect">
            <a:avLst/>
          </a:prstGeom>
        </p:spPr>
      </p:pic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85CDCCCD-FFD9-4E90-8F7C-7F79C1B09336}"/>
              </a:ext>
            </a:extLst>
          </p:cNvPr>
          <p:cNvSpPr/>
          <p:nvPr/>
        </p:nvSpPr>
        <p:spPr>
          <a:xfrm>
            <a:off x="9158514" y="2002970"/>
            <a:ext cx="725716" cy="1190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91326376-3840-4F7D-999D-53D1C851B9CC}"/>
              </a:ext>
            </a:extLst>
          </p:cNvPr>
          <p:cNvSpPr/>
          <p:nvPr/>
        </p:nvSpPr>
        <p:spPr>
          <a:xfrm rot="20817114">
            <a:off x="7320852" y="2118080"/>
            <a:ext cx="738769" cy="10046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7C35A172-77C6-4240-BA1D-044978EB0801}"/>
              </a:ext>
            </a:extLst>
          </p:cNvPr>
          <p:cNvSpPr/>
          <p:nvPr/>
        </p:nvSpPr>
        <p:spPr>
          <a:xfrm rot="20817114">
            <a:off x="3352246" y="2291936"/>
            <a:ext cx="858801" cy="8883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847D2FC5-9501-4648-8EE0-8B9D92CCFC18}"/>
              </a:ext>
            </a:extLst>
          </p:cNvPr>
          <p:cNvSpPr/>
          <p:nvPr/>
        </p:nvSpPr>
        <p:spPr>
          <a:xfrm>
            <a:off x="1486267" y="2047652"/>
            <a:ext cx="1037179" cy="1190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911C88D5-2F46-4206-B0BE-E302919BB800}"/>
              </a:ext>
            </a:extLst>
          </p:cNvPr>
          <p:cNvSpPr/>
          <p:nvPr/>
        </p:nvSpPr>
        <p:spPr>
          <a:xfrm>
            <a:off x="8163492" y="4124833"/>
            <a:ext cx="995022" cy="14347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2A4473E6-4C31-4166-B89F-E728CA695B67}"/>
              </a:ext>
            </a:extLst>
          </p:cNvPr>
          <p:cNvSpPr/>
          <p:nvPr/>
        </p:nvSpPr>
        <p:spPr>
          <a:xfrm>
            <a:off x="6096000" y="4407861"/>
            <a:ext cx="1287746" cy="1145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07E4C884-45E3-449E-A0C2-94B5B71FBEBF}"/>
              </a:ext>
            </a:extLst>
          </p:cNvPr>
          <p:cNvSpPr/>
          <p:nvPr/>
        </p:nvSpPr>
        <p:spPr>
          <a:xfrm>
            <a:off x="4300236" y="4385026"/>
            <a:ext cx="1287746" cy="1145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36002AFB-8585-4C47-B8DB-79AD712004F9}"/>
              </a:ext>
            </a:extLst>
          </p:cNvPr>
          <p:cNvSpPr/>
          <p:nvPr/>
        </p:nvSpPr>
        <p:spPr>
          <a:xfrm>
            <a:off x="1756229" y="4385025"/>
            <a:ext cx="1287746" cy="1145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506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82CFA3A-BA66-44CB-A51D-75A8686FB9DE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A941E33-541D-42FE-A23F-212789D174F3}"/>
              </a:ext>
            </a:extLst>
          </p:cNvPr>
          <p:cNvSpPr txBox="1"/>
          <p:nvPr/>
        </p:nvSpPr>
        <p:spPr>
          <a:xfrm>
            <a:off x="9699225" y="371668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أتدرب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C9735CC-7270-47C2-9007-A2F896194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46"/>
          <a:stretch/>
        </p:blipFill>
        <p:spPr>
          <a:xfrm>
            <a:off x="3962173" y="371668"/>
            <a:ext cx="4789942" cy="72816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316D011-C4D9-456C-B8FB-7A3EB7D19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71"/>
          <a:stretch/>
        </p:blipFill>
        <p:spPr>
          <a:xfrm>
            <a:off x="1419318" y="1761788"/>
            <a:ext cx="9461762" cy="3080204"/>
          </a:xfrm>
          <a:prstGeom prst="rect">
            <a:avLst/>
          </a:prstGeom>
        </p:spPr>
      </p:pic>
      <p:sp>
        <p:nvSpPr>
          <p:cNvPr id="7" name="متوازي أضلاع 6">
            <a:extLst>
              <a:ext uri="{FF2B5EF4-FFF2-40B4-BE49-F238E27FC236}">
                <a16:creationId xmlns:a16="http://schemas.microsoft.com/office/drawing/2014/main" id="{A9036C3B-ABFA-4E6B-8603-60053FF846F5}"/>
              </a:ext>
            </a:extLst>
          </p:cNvPr>
          <p:cNvSpPr/>
          <p:nvPr/>
        </p:nvSpPr>
        <p:spPr>
          <a:xfrm>
            <a:off x="5152571" y="2554514"/>
            <a:ext cx="972457" cy="551543"/>
          </a:xfrm>
          <a:prstGeom prst="parallelogram">
            <a:avLst>
              <a:gd name="adj" fmla="val 4551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توازي أضلاع 10">
            <a:extLst>
              <a:ext uri="{FF2B5EF4-FFF2-40B4-BE49-F238E27FC236}">
                <a16:creationId xmlns:a16="http://schemas.microsoft.com/office/drawing/2014/main" id="{0ED49E17-8FAE-428F-B842-7AE93F29BBD0}"/>
              </a:ext>
            </a:extLst>
          </p:cNvPr>
          <p:cNvSpPr/>
          <p:nvPr/>
        </p:nvSpPr>
        <p:spPr>
          <a:xfrm rot="1250075" flipV="1">
            <a:off x="2142790" y="2457493"/>
            <a:ext cx="735373" cy="740230"/>
          </a:xfrm>
          <a:prstGeom prst="parallelogram">
            <a:avLst>
              <a:gd name="adj" fmla="val 287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داسي 7">
            <a:extLst>
              <a:ext uri="{FF2B5EF4-FFF2-40B4-BE49-F238E27FC236}">
                <a16:creationId xmlns:a16="http://schemas.microsoft.com/office/drawing/2014/main" id="{9594D453-09D4-443E-B9DB-6B61CAF9DE72}"/>
              </a:ext>
            </a:extLst>
          </p:cNvPr>
          <p:cNvSpPr/>
          <p:nvPr/>
        </p:nvSpPr>
        <p:spPr>
          <a:xfrm rot="1016575">
            <a:off x="6588000" y="3903070"/>
            <a:ext cx="734469" cy="637775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داسي 13">
            <a:extLst>
              <a:ext uri="{FF2B5EF4-FFF2-40B4-BE49-F238E27FC236}">
                <a16:creationId xmlns:a16="http://schemas.microsoft.com/office/drawing/2014/main" id="{5CC37047-A1C7-455B-B96E-BFAEE7170575}"/>
              </a:ext>
            </a:extLst>
          </p:cNvPr>
          <p:cNvSpPr/>
          <p:nvPr/>
        </p:nvSpPr>
        <p:spPr>
          <a:xfrm>
            <a:off x="4539455" y="4072928"/>
            <a:ext cx="734469" cy="298057"/>
          </a:xfrm>
          <a:prstGeom prst="hexagon">
            <a:avLst>
              <a:gd name="adj" fmla="val 51296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50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22BD3A3-C30B-4D92-A2FE-3F0ED8D686AD}"/>
              </a:ext>
            </a:extLst>
          </p:cNvPr>
          <p:cNvSpPr txBox="1"/>
          <p:nvPr/>
        </p:nvSpPr>
        <p:spPr>
          <a:xfrm>
            <a:off x="9699225" y="371668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التهيئة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57AE6DB-4265-4F90-B494-E47445BB637E}"/>
              </a:ext>
            </a:extLst>
          </p:cNvPr>
          <p:cNvSpPr/>
          <p:nvPr/>
        </p:nvSpPr>
        <p:spPr>
          <a:xfrm>
            <a:off x="4229114" y="1494344"/>
            <a:ext cx="4142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 في منصة مدرستي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55FCFF2-C48B-4FC0-A072-9EA63920B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746" y="2532367"/>
            <a:ext cx="3702507" cy="2178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852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127</Words>
  <Application>Microsoft Office PowerPoint</Application>
  <PresentationFormat>شاشة عريضة</PresentationFormat>
  <Paragraphs>37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6</cp:revision>
  <dcterms:created xsi:type="dcterms:W3CDTF">2022-04-04T05:44:52Z</dcterms:created>
  <dcterms:modified xsi:type="dcterms:W3CDTF">2022-04-06T15:00:12Z</dcterms:modified>
</cp:coreProperties>
</file>