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6" r:id="rId6"/>
    <p:sldId id="287" r:id="rId7"/>
    <p:sldId id="288" r:id="rId8"/>
    <p:sldId id="275" r:id="rId9"/>
    <p:sldId id="289" r:id="rId10"/>
    <p:sldId id="272" r:id="rId11"/>
    <p:sldId id="279" r:id="rId12"/>
    <p:sldId id="283" r:id="rId13"/>
    <p:sldId id="285" r:id="rId14"/>
    <p:sldId id="286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87536"/>
          </a:xfrm>
          <a:prstGeom prst="roundRect">
            <a:avLst/>
          </a:prstGeom>
          <a:solidFill>
            <a:schemeClr val="bg1">
              <a:alpha val="50196"/>
            </a:schemeClr>
          </a:solidFill>
          <a:ln w="1905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1" y="5957271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48D283-19E8-48E7-B091-037234E3C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963" y="3816350"/>
            <a:ext cx="46037" cy="46038"/>
          </a:xfrm>
        </p:spPr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9E3BE47-3425-425C-9ACF-5B4DDD99802D}"/>
              </a:ext>
            </a:extLst>
          </p:cNvPr>
          <p:cNvSpPr/>
          <p:nvPr userDrawn="1"/>
        </p:nvSpPr>
        <p:spPr>
          <a:xfrm>
            <a:off x="-11869" y="6599583"/>
            <a:ext cx="1080000" cy="24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أ.غزيل المطرفي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4F2EE9-6CA2-4871-A7CD-441AF3E3F9CC}"/>
              </a:ext>
            </a:extLst>
          </p:cNvPr>
          <p:cNvSpPr/>
          <p:nvPr userDrawn="1"/>
        </p:nvSpPr>
        <p:spPr>
          <a:xfrm>
            <a:off x="924131" y="877122"/>
            <a:ext cx="10899274" cy="5694665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BCA1441-5003-49D6-88A5-4EB12B253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8628" y="72654"/>
            <a:ext cx="5794743" cy="663748"/>
          </a:xfrm>
          <a:prstGeom prst="roundRect">
            <a:avLst>
              <a:gd name="adj" fmla="val 16667"/>
            </a:avLst>
          </a:prstGeom>
          <a:ln w="190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ien.edu.sa/qr/L-GE-ME-K07-SM2-math-CH6-L10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lplan.ien.edu.sa/Exporter/LessonPlanReport?id=73432&amp;userId=ofinKp86RI1zOSFk3PMNaA2&amp;treeId=32084" TargetMode="External"/><Relationship Id="rId3" Type="http://schemas.openxmlformats.org/officeDocument/2006/relationships/image" Target="../media/image5.sv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0.jpg"/><Relationship Id="rId5" Type="http://schemas.openxmlformats.org/officeDocument/2006/relationships/image" Target="../media/image37.png"/><Relationship Id="rId10" Type="http://schemas.openxmlformats.org/officeDocument/2006/relationships/hyperlink" Target="https://youtu.be/ylbv9wlkgdE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sv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microsoft.com/office/2007/relationships/hdphoto" Target="../media/hdphoto2.wdp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sv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46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sv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sv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sv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sv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F8439E7A-C03B-4653-8B25-3A0B0D882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53" y="2575412"/>
            <a:ext cx="1349298" cy="2617941"/>
          </a:xfrm>
          <a:prstGeom prst="rect">
            <a:avLst/>
          </a:prstGeom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93D7362-ED10-4CCF-B8E5-A42D6B55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125201" y="4445603"/>
            <a:ext cx="760371" cy="1211952"/>
          </a:xfrm>
          <a:prstGeom prst="rect">
            <a:avLst/>
          </a:prstGeom>
        </p:spPr>
      </p:pic>
      <p:pic>
        <p:nvPicPr>
          <p:cNvPr id="4" name="صورة 3">
            <a:hlinkClick r:id="rId5"/>
            <a:extLst>
              <a:ext uri="{FF2B5EF4-FFF2-40B4-BE49-F238E27FC236}">
                <a16:creationId xmlns:a16="http://schemas.microsoft.com/office/drawing/2014/main" id="{ABD1CC00-03D1-4848-891F-E560FBDC2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529" y="660868"/>
            <a:ext cx="804604" cy="934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132737B-7215-4AC0-A7C2-92A13D283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7823" y="1522937"/>
            <a:ext cx="3076190" cy="1785445"/>
          </a:xfrm>
          <a:custGeom>
            <a:avLst/>
            <a:gdLst>
              <a:gd name="connsiteX0" fmla="*/ 0 w 3076190"/>
              <a:gd name="connsiteY0" fmla="*/ 0 h 1785445"/>
              <a:gd name="connsiteX1" fmla="*/ 574222 w 3076190"/>
              <a:gd name="connsiteY1" fmla="*/ 0 h 1785445"/>
              <a:gd name="connsiteX2" fmla="*/ 1148444 w 3076190"/>
              <a:gd name="connsiteY2" fmla="*/ 0 h 1785445"/>
              <a:gd name="connsiteX3" fmla="*/ 1568857 w 3076190"/>
              <a:gd name="connsiteY3" fmla="*/ 0 h 1785445"/>
              <a:gd name="connsiteX4" fmla="*/ 2050793 w 3076190"/>
              <a:gd name="connsiteY4" fmla="*/ 0 h 1785445"/>
              <a:gd name="connsiteX5" fmla="*/ 2501968 w 3076190"/>
              <a:gd name="connsiteY5" fmla="*/ 0 h 1785445"/>
              <a:gd name="connsiteX6" fmla="*/ 3076190 w 3076190"/>
              <a:gd name="connsiteY6" fmla="*/ 0 h 1785445"/>
              <a:gd name="connsiteX7" fmla="*/ 3076190 w 3076190"/>
              <a:gd name="connsiteY7" fmla="*/ 595148 h 1785445"/>
              <a:gd name="connsiteX8" fmla="*/ 3076190 w 3076190"/>
              <a:gd name="connsiteY8" fmla="*/ 1208151 h 1785445"/>
              <a:gd name="connsiteX9" fmla="*/ 3076190 w 3076190"/>
              <a:gd name="connsiteY9" fmla="*/ 1785445 h 1785445"/>
              <a:gd name="connsiteX10" fmla="*/ 2532730 w 3076190"/>
              <a:gd name="connsiteY10" fmla="*/ 1785445 h 1785445"/>
              <a:gd name="connsiteX11" fmla="*/ 2050793 w 3076190"/>
              <a:gd name="connsiteY11" fmla="*/ 1785445 h 1785445"/>
              <a:gd name="connsiteX12" fmla="*/ 1538095 w 3076190"/>
              <a:gd name="connsiteY12" fmla="*/ 1785445 h 1785445"/>
              <a:gd name="connsiteX13" fmla="*/ 1025397 w 3076190"/>
              <a:gd name="connsiteY13" fmla="*/ 1785445 h 1785445"/>
              <a:gd name="connsiteX14" fmla="*/ 451175 w 3076190"/>
              <a:gd name="connsiteY14" fmla="*/ 1785445 h 1785445"/>
              <a:gd name="connsiteX15" fmla="*/ 0 w 3076190"/>
              <a:gd name="connsiteY15" fmla="*/ 1785445 h 1785445"/>
              <a:gd name="connsiteX16" fmla="*/ 0 w 3076190"/>
              <a:gd name="connsiteY16" fmla="*/ 1226006 h 1785445"/>
              <a:gd name="connsiteX17" fmla="*/ 0 w 3076190"/>
              <a:gd name="connsiteY17" fmla="*/ 630857 h 1785445"/>
              <a:gd name="connsiteX18" fmla="*/ 0 w 3076190"/>
              <a:gd name="connsiteY18" fmla="*/ 0 h 178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76190" h="1785445" fill="none" extrusionOk="0">
                <a:moveTo>
                  <a:pt x="0" y="0"/>
                </a:moveTo>
                <a:cubicBezTo>
                  <a:pt x="265926" y="-4729"/>
                  <a:pt x="413593" y="47959"/>
                  <a:pt x="574222" y="0"/>
                </a:cubicBezTo>
                <a:cubicBezTo>
                  <a:pt x="734851" y="-47959"/>
                  <a:pt x="932257" y="51005"/>
                  <a:pt x="1148444" y="0"/>
                </a:cubicBezTo>
                <a:cubicBezTo>
                  <a:pt x="1364631" y="-51005"/>
                  <a:pt x="1367049" y="31540"/>
                  <a:pt x="1568857" y="0"/>
                </a:cubicBezTo>
                <a:cubicBezTo>
                  <a:pt x="1770665" y="-31540"/>
                  <a:pt x="1943590" y="24537"/>
                  <a:pt x="2050793" y="0"/>
                </a:cubicBezTo>
                <a:cubicBezTo>
                  <a:pt x="2157996" y="-24537"/>
                  <a:pt x="2356831" y="37072"/>
                  <a:pt x="2501968" y="0"/>
                </a:cubicBezTo>
                <a:cubicBezTo>
                  <a:pt x="2647105" y="-37072"/>
                  <a:pt x="2825271" y="40473"/>
                  <a:pt x="3076190" y="0"/>
                </a:cubicBezTo>
                <a:cubicBezTo>
                  <a:pt x="3145472" y="268480"/>
                  <a:pt x="3073478" y="465246"/>
                  <a:pt x="3076190" y="595148"/>
                </a:cubicBezTo>
                <a:cubicBezTo>
                  <a:pt x="3078902" y="725050"/>
                  <a:pt x="3043234" y="904754"/>
                  <a:pt x="3076190" y="1208151"/>
                </a:cubicBezTo>
                <a:cubicBezTo>
                  <a:pt x="3109146" y="1511548"/>
                  <a:pt x="3022273" y="1597105"/>
                  <a:pt x="3076190" y="1785445"/>
                </a:cubicBezTo>
                <a:cubicBezTo>
                  <a:pt x="2805409" y="1833371"/>
                  <a:pt x="2766141" y="1750891"/>
                  <a:pt x="2532730" y="1785445"/>
                </a:cubicBezTo>
                <a:cubicBezTo>
                  <a:pt x="2299319" y="1819999"/>
                  <a:pt x="2258900" y="1732412"/>
                  <a:pt x="2050793" y="1785445"/>
                </a:cubicBezTo>
                <a:cubicBezTo>
                  <a:pt x="1842686" y="1838478"/>
                  <a:pt x="1657113" y="1740267"/>
                  <a:pt x="1538095" y="1785445"/>
                </a:cubicBezTo>
                <a:cubicBezTo>
                  <a:pt x="1419077" y="1830623"/>
                  <a:pt x="1143377" y="1759322"/>
                  <a:pt x="1025397" y="1785445"/>
                </a:cubicBezTo>
                <a:cubicBezTo>
                  <a:pt x="907417" y="1811568"/>
                  <a:pt x="640867" y="1777934"/>
                  <a:pt x="451175" y="1785445"/>
                </a:cubicBezTo>
                <a:cubicBezTo>
                  <a:pt x="261483" y="1792956"/>
                  <a:pt x="103631" y="1740784"/>
                  <a:pt x="0" y="1785445"/>
                </a:cubicBezTo>
                <a:cubicBezTo>
                  <a:pt x="-132" y="1662137"/>
                  <a:pt x="11675" y="1341093"/>
                  <a:pt x="0" y="1226006"/>
                </a:cubicBezTo>
                <a:cubicBezTo>
                  <a:pt x="-11675" y="1110919"/>
                  <a:pt x="3983" y="809622"/>
                  <a:pt x="0" y="630857"/>
                </a:cubicBezTo>
                <a:cubicBezTo>
                  <a:pt x="-3983" y="452092"/>
                  <a:pt x="41776" y="131479"/>
                  <a:pt x="0" y="0"/>
                </a:cubicBezTo>
                <a:close/>
              </a:path>
              <a:path w="3076190" h="1785445" stroke="0" extrusionOk="0">
                <a:moveTo>
                  <a:pt x="0" y="0"/>
                </a:moveTo>
                <a:cubicBezTo>
                  <a:pt x="140273" y="-25512"/>
                  <a:pt x="272186" y="48746"/>
                  <a:pt x="451175" y="0"/>
                </a:cubicBezTo>
                <a:cubicBezTo>
                  <a:pt x="630164" y="-48746"/>
                  <a:pt x="780169" y="12653"/>
                  <a:pt x="933111" y="0"/>
                </a:cubicBezTo>
                <a:cubicBezTo>
                  <a:pt x="1086053" y="-12653"/>
                  <a:pt x="1183759" y="46170"/>
                  <a:pt x="1415047" y="0"/>
                </a:cubicBezTo>
                <a:cubicBezTo>
                  <a:pt x="1646335" y="-46170"/>
                  <a:pt x="1767438" y="10060"/>
                  <a:pt x="1927746" y="0"/>
                </a:cubicBezTo>
                <a:cubicBezTo>
                  <a:pt x="2088054" y="-10060"/>
                  <a:pt x="2290690" y="58413"/>
                  <a:pt x="2440444" y="0"/>
                </a:cubicBezTo>
                <a:cubicBezTo>
                  <a:pt x="2590198" y="-58413"/>
                  <a:pt x="2842932" y="74963"/>
                  <a:pt x="3076190" y="0"/>
                </a:cubicBezTo>
                <a:cubicBezTo>
                  <a:pt x="3110720" y="190666"/>
                  <a:pt x="3052160" y="381425"/>
                  <a:pt x="3076190" y="595148"/>
                </a:cubicBezTo>
                <a:cubicBezTo>
                  <a:pt x="3100220" y="808871"/>
                  <a:pt x="3047950" y="958841"/>
                  <a:pt x="3076190" y="1226006"/>
                </a:cubicBezTo>
                <a:cubicBezTo>
                  <a:pt x="3104430" y="1493171"/>
                  <a:pt x="3074668" y="1618383"/>
                  <a:pt x="3076190" y="1785445"/>
                </a:cubicBezTo>
                <a:cubicBezTo>
                  <a:pt x="2957798" y="1789473"/>
                  <a:pt x="2699037" y="1732655"/>
                  <a:pt x="2532730" y="1785445"/>
                </a:cubicBezTo>
                <a:cubicBezTo>
                  <a:pt x="2366423" y="1838235"/>
                  <a:pt x="2161366" y="1737811"/>
                  <a:pt x="2020031" y="1785445"/>
                </a:cubicBezTo>
                <a:cubicBezTo>
                  <a:pt x="1878696" y="1833079"/>
                  <a:pt x="1740476" y="1753821"/>
                  <a:pt x="1538095" y="1785445"/>
                </a:cubicBezTo>
                <a:cubicBezTo>
                  <a:pt x="1335714" y="1817069"/>
                  <a:pt x="1142483" y="1776334"/>
                  <a:pt x="963873" y="1785445"/>
                </a:cubicBezTo>
                <a:cubicBezTo>
                  <a:pt x="785263" y="1794556"/>
                  <a:pt x="248705" y="1677346"/>
                  <a:pt x="0" y="1785445"/>
                </a:cubicBezTo>
                <a:cubicBezTo>
                  <a:pt x="-41037" y="1523213"/>
                  <a:pt x="41080" y="1392918"/>
                  <a:pt x="0" y="1172442"/>
                </a:cubicBezTo>
                <a:cubicBezTo>
                  <a:pt x="-41080" y="951966"/>
                  <a:pt x="18258" y="750573"/>
                  <a:pt x="0" y="613003"/>
                </a:cubicBezTo>
                <a:cubicBezTo>
                  <a:pt x="-18258" y="475433"/>
                  <a:pt x="64341" y="175362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7647257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0CE5519-F8E4-4D22-B462-04B65B4C8A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5771" y="3653091"/>
            <a:ext cx="3120294" cy="1085714"/>
          </a:xfrm>
          <a:custGeom>
            <a:avLst/>
            <a:gdLst>
              <a:gd name="connsiteX0" fmla="*/ 0 w 3120294"/>
              <a:gd name="connsiteY0" fmla="*/ 0 h 1085714"/>
              <a:gd name="connsiteX1" fmla="*/ 582455 w 3120294"/>
              <a:gd name="connsiteY1" fmla="*/ 0 h 1085714"/>
              <a:gd name="connsiteX2" fmla="*/ 1071301 w 3120294"/>
              <a:gd name="connsiteY2" fmla="*/ 0 h 1085714"/>
              <a:gd name="connsiteX3" fmla="*/ 1622553 w 3120294"/>
              <a:gd name="connsiteY3" fmla="*/ 0 h 1085714"/>
              <a:gd name="connsiteX4" fmla="*/ 2048993 w 3120294"/>
              <a:gd name="connsiteY4" fmla="*/ 0 h 1085714"/>
              <a:gd name="connsiteX5" fmla="*/ 2600245 w 3120294"/>
              <a:gd name="connsiteY5" fmla="*/ 0 h 1085714"/>
              <a:gd name="connsiteX6" fmla="*/ 3120294 w 3120294"/>
              <a:gd name="connsiteY6" fmla="*/ 0 h 1085714"/>
              <a:gd name="connsiteX7" fmla="*/ 3120294 w 3120294"/>
              <a:gd name="connsiteY7" fmla="*/ 521143 h 1085714"/>
              <a:gd name="connsiteX8" fmla="*/ 3120294 w 3120294"/>
              <a:gd name="connsiteY8" fmla="*/ 1085714 h 1085714"/>
              <a:gd name="connsiteX9" fmla="*/ 2631448 w 3120294"/>
              <a:gd name="connsiteY9" fmla="*/ 1085714 h 1085714"/>
              <a:gd name="connsiteX10" fmla="*/ 2080196 w 3120294"/>
              <a:gd name="connsiteY10" fmla="*/ 1085714 h 1085714"/>
              <a:gd name="connsiteX11" fmla="*/ 1653756 w 3120294"/>
              <a:gd name="connsiteY11" fmla="*/ 1085714 h 1085714"/>
              <a:gd name="connsiteX12" fmla="*/ 1164910 w 3120294"/>
              <a:gd name="connsiteY12" fmla="*/ 1085714 h 1085714"/>
              <a:gd name="connsiteX13" fmla="*/ 644861 w 3120294"/>
              <a:gd name="connsiteY13" fmla="*/ 1085714 h 1085714"/>
              <a:gd name="connsiteX14" fmla="*/ 0 w 3120294"/>
              <a:gd name="connsiteY14" fmla="*/ 1085714 h 1085714"/>
              <a:gd name="connsiteX15" fmla="*/ 0 w 3120294"/>
              <a:gd name="connsiteY15" fmla="*/ 564571 h 1085714"/>
              <a:gd name="connsiteX16" fmla="*/ 0 w 3120294"/>
              <a:gd name="connsiteY16" fmla="*/ 0 h 108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0294" h="1085714" fill="none" extrusionOk="0">
                <a:moveTo>
                  <a:pt x="0" y="0"/>
                </a:moveTo>
                <a:cubicBezTo>
                  <a:pt x="259048" y="-18578"/>
                  <a:pt x="399447" y="53121"/>
                  <a:pt x="582455" y="0"/>
                </a:cubicBezTo>
                <a:cubicBezTo>
                  <a:pt x="765463" y="-53121"/>
                  <a:pt x="876342" y="41246"/>
                  <a:pt x="1071301" y="0"/>
                </a:cubicBezTo>
                <a:cubicBezTo>
                  <a:pt x="1266260" y="-41246"/>
                  <a:pt x="1512235" y="53701"/>
                  <a:pt x="1622553" y="0"/>
                </a:cubicBezTo>
                <a:cubicBezTo>
                  <a:pt x="1732871" y="-53701"/>
                  <a:pt x="1905192" y="1253"/>
                  <a:pt x="2048993" y="0"/>
                </a:cubicBezTo>
                <a:cubicBezTo>
                  <a:pt x="2192794" y="-1253"/>
                  <a:pt x="2448253" y="30755"/>
                  <a:pt x="2600245" y="0"/>
                </a:cubicBezTo>
                <a:cubicBezTo>
                  <a:pt x="2752237" y="-30755"/>
                  <a:pt x="3014857" y="1054"/>
                  <a:pt x="3120294" y="0"/>
                </a:cubicBezTo>
                <a:cubicBezTo>
                  <a:pt x="3158006" y="198941"/>
                  <a:pt x="3099209" y="368902"/>
                  <a:pt x="3120294" y="521143"/>
                </a:cubicBezTo>
                <a:cubicBezTo>
                  <a:pt x="3141379" y="673384"/>
                  <a:pt x="3117713" y="861020"/>
                  <a:pt x="3120294" y="1085714"/>
                </a:cubicBezTo>
                <a:cubicBezTo>
                  <a:pt x="2923949" y="1102773"/>
                  <a:pt x="2862432" y="1028180"/>
                  <a:pt x="2631448" y="1085714"/>
                </a:cubicBezTo>
                <a:cubicBezTo>
                  <a:pt x="2400464" y="1143248"/>
                  <a:pt x="2244124" y="1044491"/>
                  <a:pt x="2080196" y="1085714"/>
                </a:cubicBezTo>
                <a:cubicBezTo>
                  <a:pt x="1916268" y="1126937"/>
                  <a:pt x="1848729" y="1082943"/>
                  <a:pt x="1653756" y="1085714"/>
                </a:cubicBezTo>
                <a:cubicBezTo>
                  <a:pt x="1458783" y="1088485"/>
                  <a:pt x="1310150" y="1054474"/>
                  <a:pt x="1164910" y="1085714"/>
                </a:cubicBezTo>
                <a:cubicBezTo>
                  <a:pt x="1019670" y="1116954"/>
                  <a:pt x="788634" y="1033565"/>
                  <a:pt x="644861" y="1085714"/>
                </a:cubicBezTo>
                <a:cubicBezTo>
                  <a:pt x="501088" y="1137863"/>
                  <a:pt x="167996" y="1083718"/>
                  <a:pt x="0" y="1085714"/>
                </a:cubicBezTo>
                <a:cubicBezTo>
                  <a:pt x="-1091" y="858310"/>
                  <a:pt x="31686" y="739927"/>
                  <a:pt x="0" y="564571"/>
                </a:cubicBezTo>
                <a:cubicBezTo>
                  <a:pt x="-31686" y="389215"/>
                  <a:pt x="55622" y="255143"/>
                  <a:pt x="0" y="0"/>
                </a:cubicBezTo>
                <a:close/>
              </a:path>
              <a:path w="3120294" h="1085714" stroke="0" extrusionOk="0">
                <a:moveTo>
                  <a:pt x="0" y="0"/>
                </a:moveTo>
                <a:cubicBezTo>
                  <a:pt x="129425" y="-20523"/>
                  <a:pt x="330248" y="31405"/>
                  <a:pt x="551252" y="0"/>
                </a:cubicBezTo>
                <a:cubicBezTo>
                  <a:pt x="772256" y="-31405"/>
                  <a:pt x="863533" y="42086"/>
                  <a:pt x="1133707" y="0"/>
                </a:cubicBezTo>
                <a:cubicBezTo>
                  <a:pt x="1403881" y="-42086"/>
                  <a:pt x="1502536" y="33767"/>
                  <a:pt x="1622553" y="0"/>
                </a:cubicBezTo>
                <a:cubicBezTo>
                  <a:pt x="1742570" y="-33767"/>
                  <a:pt x="2036504" y="6004"/>
                  <a:pt x="2205008" y="0"/>
                </a:cubicBezTo>
                <a:cubicBezTo>
                  <a:pt x="2373512" y="-6004"/>
                  <a:pt x="2527895" y="33303"/>
                  <a:pt x="2631448" y="0"/>
                </a:cubicBezTo>
                <a:cubicBezTo>
                  <a:pt x="2735001" y="-33303"/>
                  <a:pt x="2999762" y="26281"/>
                  <a:pt x="3120294" y="0"/>
                </a:cubicBezTo>
                <a:cubicBezTo>
                  <a:pt x="3157386" y="192769"/>
                  <a:pt x="3090489" y="280226"/>
                  <a:pt x="3120294" y="532000"/>
                </a:cubicBezTo>
                <a:cubicBezTo>
                  <a:pt x="3150099" y="783774"/>
                  <a:pt x="3054517" y="941524"/>
                  <a:pt x="3120294" y="1085714"/>
                </a:cubicBezTo>
                <a:cubicBezTo>
                  <a:pt x="2933048" y="1102079"/>
                  <a:pt x="2889725" y="1079086"/>
                  <a:pt x="2662651" y="1085714"/>
                </a:cubicBezTo>
                <a:cubicBezTo>
                  <a:pt x="2435577" y="1092342"/>
                  <a:pt x="2279953" y="1069758"/>
                  <a:pt x="2142602" y="1085714"/>
                </a:cubicBezTo>
                <a:cubicBezTo>
                  <a:pt x="2005251" y="1101670"/>
                  <a:pt x="1819341" y="1043403"/>
                  <a:pt x="1716162" y="1085714"/>
                </a:cubicBezTo>
                <a:cubicBezTo>
                  <a:pt x="1612983" y="1128025"/>
                  <a:pt x="1445667" y="1066433"/>
                  <a:pt x="1258519" y="1085714"/>
                </a:cubicBezTo>
                <a:cubicBezTo>
                  <a:pt x="1071371" y="1104995"/>
                  <a:pt x="818063" y="1031128"/>
                  <a:pt x="676064" y="1085714"/>
                </a:cubicBezTo>
                <a:cubicBezTo>
                  <a:pt x="534066" y="1140300"/>
                  <a:pt x="334872" y="1022008"/>
                  <a:pt x="0" y="1085714"/>
                </a:cubicBezTo>
                <a:cubicBezTo>
                  <a:pt x="-36520" y="825657"/>
                  <a:pt x="40520" y="784092"/>
                  <a:pt x="0" y="553714"/>
                </a:cubicBezTo>
                <a:cubicBezTo>
                  <a:pt x="-40520" y="323336"/>
                  <a:pt x="14971" y="139449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69129730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86D29EE-7BB3-4601-88BF-8874B6E92F7D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888689" y="2799408"/>
            <a:ext cx="3133333" cy="720000"/>
          </a:xfrm>
          <a:custGeom>
            <a:avLst/>
            <a:gdLst>
              <a:gd name="connsiteX0" fmla="*/ 0 w 3133333"/>
              <a:gd name="connsiteY0" fmla="*/ 0 h 720000"/>
              <a:gd name="connsiteX1" fmla="*/ 553555 w 3133333"/>
              <a:gd name="connsiteY1" fmla="*/ 0 h 720000"/>
              <a:gd name="connsiteX2" fmla="*/ 1013111 w 3133333"/>
              <a:gd name="connsiteY2" fmla="*/ 0 h 720000"/>
              <a:gd name="connsiteX3" fmla="*/ 1566667 w 3133333"/>
              <a:gd name="connsiteY3" fmla="*/ 0 h 720000"/>
              <a:gd name="connsiteX4" fmla="*/ 2151555 w 3133333"/>
              <a:gd name="connsiteY4" fmla="*/ 0 h 720000"/>
              <a:gd name="connsiteX5" fmla="*/ 2673777 w 3133333"/>
              <a:gd name="connsiteY5" fmla="*/ 0 h 720000"/>
              <a:gd name="connsiteX6" fmla="*/ 3133333 w 3133333"/>
              <a:gd name="connsiteY6" fmla="*/ 0 h 720000"/>
              <a:gd name="connsiteX7" fmla="*/ 3133333 w 3133333"/>
              <a:gd name="connsiteY7" fmla="*/ 367200 h 720000"/>
              <a:gd name="connsiteX8" fmla="*/ 3133333 w 3133333"/>
              <a:gd name="connsiteY8" fmla="*/ 720000 h 720000"/>
              <a:gd name="connsiteX9" fmla="*/ 2579778 w 3133333"/>
              <a:gd name="connsiteY9" fmla="*/ 720000 h 720000"/>
              <a:gd name="connsiteX10" fmla="*/ 2088889 w 3133333"/>
              <a:gd name="connsiteY10" fmla="*/ 720000 h 720000"/>
              <a:gd name="connsiteX11" fmla="*/ 1535333 w 3133333"/>
              <a:gd name="connsiteY11" fmla="*/ 720000 h 720000"/>
              <a:gd name="connsiteX12" fmla="*/ 1075778 w 3133333"/>
              <a:gd name="connsiteY12" fmla="*/ 720000 h 720000"/>
              <a:gd name="connsiteX13" fmla="*/ 584889 w 3133333"/>
              <a:gd name="connsiteY13" fmla="*/ 720000 h 720000"/>
              <a:gd name="connsiteX14" fmla="*/ 0 w 3133333"/>
              <a:gd name="connsiteY14" fmla="*/ 720000 h 720000"/>
              <a:gd name="connsiteX15" fmla="*/ 0 w 3133333"/>
              <a:gd name="connsiteY15" fmla="*/ 345600 h 720000"/>
              <a:gd name="connsiteX16" fmla="*/ 0 w 3133333"/>
              <a:gd name="connsiteY16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3333" h="720000" fill="none" extrusionOk="0">
                <a:moveTo>
                  <a:pt x="0" y="0"/>
                </a:moveTo>
                <a:cubicBezTo>
                  <a:pt x="188309" y="-4286"/>
                  <a:pt x="358261" y="62392"/>
                  <a:pt x="553555" y="0"/>
                </a:cubicBezTo>
                <a:cubicBezTo>
                  <a:pt x="748850" y="-62392"/>
                  <a:pt x="861029" y="52872"/>
                  <a:pt x="1013111" y="0"/>
                </a:cubicBezTo>
                <a:cubicBezTo>
                  <a:pt x="1165193" y="-52872"/>
                  <a:pt x="1290304" y="44674"/>
                  <a:pt x="1566667" y="0"/>
                </a:cubicBezTo>
                <a:cubicBezTo>
                  <a:pt x="1843030" y="-44674"/>
                  <a:pt x="1977939" y="9332"/>
                  <a:pt x="2151555" y="0"/>
                </a:cubicBezTo>
                <a:cubicBezTo>
                  <a:pt x="2325171" y="-9332"/>
                  <a:pt x="2496016" y="4340"/>
                  <a:pt x="2673777" y="0"/>
                </a:cubicBezTo>
                <a:cubicBezTo>
                  <a:pt x="2851538" y="-4340"/>
                  <a:pt x="2918121" y="27611"/>
                  <a:pt x="3133333" y="0"/>
                </a:cubicBezTo>
                <a:cubicBezTo>
                  <a:pt x="3155899" y="182417"/>
                  <a:pt x="3132820" y="217535"/>
                  <a:pt x="3133333" y="367200"/>
                </a:cubicBezTo>
                <a:cubicBezTo>
                  <a:pt x="3133846" y="516865"/>
                  <a:pt x="3097431" y="556228"/>
                  <a:pt x="3133333" y="720000"/>
                </a:cubicBezTo>
                <a:cubicBezTo>
                  <a:pt x="2860689" y="746244"/>
                  <a:pt x="2850381" y="658440"/>
                  <a:pt x="2579778" y="720000"/>
                </a:cubicBezTo>
                <a:cubicBezTo>
                  <a:pt x="2309175" y="781560"/>
                  <a:pt x="2264146" y="685177"/>
                  <a:pt x="2088889" y="720000"/>
                </a:cubicBezTo>
                <a:cubicBezTo>
                  <a:pt x="1913632" y="754823"/>
                  <a:pt x="1783361" y="706488"/>
                  <a:pt x="1535333" y="720000"/>
                </a:cubicBezTo>
                <a:cubicBezTo>
                  <a:pt x="1287305" y="733512"/>
                  <a:pt x="1242649" y="688522"/>
                  <a:pt x="1075778" y="720000"/>
                </a:cubicBezTo>
                <a:cubicBezTo>
                  <a:pt x="908908" y="751478"/>
                  <a:pt x="795789" y="666274"/>
                  <a:pt x="584889" y="720000"/>
                </a:cubicBezTo>
                <a:cubicBezTo>
                  <a:pt x="373989" y="773726"/>
                  <a:pt x="255509" y="697852"/>
                  <a:pt x="0" y="720000"/>
                </a:cubicBezTo>
                <a:cubicBezTo>
                  <a:pt x="-9730" y="573249"/>
                  <a:pt x="10222" y="463941"/>
                  <a:pt x="0" y="345600"/>
                </a:cubicBezTo>
                <a:cubicBezTo>
                  <a:pt x="-10222" y="227259"/>
                  <a:pt x="18506" y="115285"/>
                  <a:pt x="0" y="0"/>
                </a:cubicBezTo>
                <a:close/>
              </a:path>
              <a:path w="3133333" h="720000" stroke="0" extrusionOk="0">
                <a:moveTo>
                  <a:pt x="0" y="0"/>
                </a:moveTo>
                <a:cubicBezTo>
                  <a:pt x="95832" y="-22607"/>
                  <a:pt x="330332" y="35371"/>
                  <a:pt x="459556" y="0"/>
                </a:cubicBezTo>
                <a:cubicBezTo>
                  <a:pt x="588780" y="-35371"/>
                  <a:pt x="798131" y="26025"/>
                  <a:pt x="981778" y="0"/>
                </a:cubicBezTo>
                <a:cubicBezTo>
                  <a:pt x="1165425" y="-26025"/>
                  <a:pt x="1332779" y="29944"/>
                  <a:pt x="1472667" y="0"/>
                </a:cubicBezTo>
                <a:cubicBezTo>
                  <a:pt x="1612555" y="-29944"/>
                  <a:pt x="1865068" y="53041"/>
                  <a:pt x="1994889" y="0"/>
                </a:cubicBezTo>
                <a:cubicBezTo>
                  <a:pt x="2124710" y="-53041"/>
                  <a:pt x="2302727" y="12824"/>
                  <a:pt x="2517111" y="0"/>
                </a:cubicBezTo>
                <a:cubicBezTo>
                  <a:pt x="2731495" y="-12824"/>
                  <a:pt x="2943294" y="15614"/>
                  <a:pt x="3133333" y="0"/>
                </a:cubicBezTo>
                <a:cubicBezTo>
                  <a:pt x="3147580" y="117055"/>
                  <a:pt x="3096466" y="216914"/>
                  <a:pt x="3133333" y="352800"/>
                </a:cubicBezTo>
                <a:cubicBezTo>
                  <a:pt x="3170200" y="488686"/>
                  <a:pt x="3097448" y="592945"/>
                  <a:pt x="3133333" y="720000"/>
                </a:cubicBezTo>
                <a:cubicBezTo>
                  <a:pt x="3033493" y="745693"/>
                  <a:pt x="2803186" y="716062"/>
                  <a:pt x="2705111" y="720000"/>
                </a:cubicBezTo>
                <a:cubicBezTo>
                  <a:pt x="2607036" y="723938"/>
                  <a:pt x="2395348" y="667258"/>
                  <a:pt x="2214222" y="720000"/>
                </a:cubicBezTo>
                <a:cubicBezTo>
                  <a:pt x="2033096" y="772742"/>
                  <a:pt x="1901138" y="679473"/>
                  <a:pt x="1786000" y="720000"/>
                </a:cubicBezTo>
                <a:cubicBezTo>
                  <a:pt x="1670862" y="760527"/>
                  <a:pt x="1412765" y="667294"/>
                  <a:pt x="1263778" y="720000"/>
                </a:cubicBezTo>
                <a:cubicBezTo>
                  <a:pt x="1114791" y="772706"/>
                  <a:pt x="961294" y="706083"/>
                  <a:pt x="741555" y="720000"/>
                </a:cubicBezTo>
                <a:cubicBezTo>
                  <a:pt x="521816" y="733917"/>
                  <a:pt x="228594" y="712692"/>
                  <a:pt x="0" y="720000"/>
                </a:cubicBezTo>
                <a:cubicBezTo>
                  <a:pt x="-35296" y="578961"/>
                  <a:pt x="33525" y="521308"/>
                  <a:pt x="0" y="345600"/>
                </a:cubicBezTo>
                <a:cubicBezTo>
                  <a:pt x="-33525" y="169892"/>
                  <a:pt x="8097" y="75021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4048590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B8057A3-9E6F-4C91-B120-4C82A74CF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4052" y="1999412"/>
            <a:ext cx="1783895" cy="576000"/>
          </a:xfrm>
          <a:custGeom>
            <a:avLst/>
            <a:gdLst>
              <a:gd name="connsiteX0" fmla="*/ 0 w 1783895"/>
              <a:gd name="connsiteY0" fmla="*/ 0 h 576000"/>
              <a:gd name="connsiteX1" fmla="*/ 612471 w 1783895"/>
              <a:gd name="connsiteY1" fmla="*/ 0 h 576000"/>
              <a:gd name="connsiteX2" fmla="*/ 1189263 w 1783895"/>
              <a:gd name="connsiteY2" fmla="*/ 0 h 576000"/>
              <a:gd name="connsiteX3" fmla="*/ 1783895 w 1783895"/>
              <a:gd name="connsiteY3" fmla="*/ 0 h 576000"/>
              <a:gd name="connsiteX4" fmla="*/ 1783895 w 1783895"/>
              <a:gd name="connsiteY4" fmla="*/ 576000 h 576000"/>
              <a:gd name="connsiteX5" fmla="*/ 1189263 w 1783895"/>
              <a:gd name="connsiteY5" fmla="*/ 576000 h 576000"/>
              <a:gd name="connsiteX6" fmla="*/ 576793 w 1783895"/>
              <a:gd name="connsiteY6" fmla="*/ 576000 h 576000"/>
              <a:gd name="connsiteX7" fmla="*/ 0 w 1783895"/>
              <a:gd name="connsiteY7" fmla="*/ 576000 h 576000"/>
              <a:gd name="connsiteX8" fmla="*/ 0 w 1783895"/>
              <a:gd name="connsiteY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95" h="576000" fill="none" extrusionOk="0">
                <a:moveTo>
                  <a:pt x="0" y="0"/>
                </a:moveTo>
                <a:cubicBezTo>
                  <a:pt x="158799" y="-43767"/>
                  <a:pt x="365323" y="44843"/>
                  <a:pt x="612471" y="0"/>
                </a:cubicBezTo>
                <a:cubicBezTo>
                  <a:pt x="859619" y="-44843"/>
                  <a:pt x="911260" y="25564"/>
                  <a:pt x="1189263" y="0"/>
                </a:cubicBezTo>
                <a:cubicBezTo>
                  <a:pt x="1467266" y="-25564"/>
                  <a:pt x="1627890" y="37050"/>
                  <a:pt x="1783895" y="0"/>
                </a:cubicBezTo>
                <a:cubicBezTo>
                  <a:pt x="1819431" y="132586"/>
                  <a:pt x="1758984" y="367258"/>
                  <a:pt x="1783895" y="576000"/>
                </a:cubicBezTo>
                <a:cubicBezTo>
                  <a:pt x="1579992" y="596713"/>
                  <a:pt x="1340140" y="508188"/>
                  <a:pt x="1189263" y="576000"/>
                </a:cubicBezTo>
                <a:cubicBezTo>
                  <a:pt x="1038386" y="643812"/>
                  <a:pt x="865670" y="541162"/>
                  <a:pt x="576793" y="576000"/>
                </a:cubicBezTo>
                <a:cubicBezTo>
                  <a:pt x="287916" y="610838"/>
                  <a:pt x="239338" y="517359"/>
                  <a:pt x="0" y="576000"/>
                </a:cubicBezTo>
                <a:cubicBezTo>
                  <a:pt x="-8147" y="428729"/>
                  <a:pt x="16701" y="260563"/>
                  <a:pt x="0" y="0"/>
                </a:cubicBezTo>
                <a:close/>
              </a:path>
              <a:path w="1783895" h="576000" stroke="0" extrusionOk="0">
                <a:moveTo>
                  <a:pt x="0" y="0"/>
                </a:moveTo>
                <a:cubicBezTo>
                  <a:pt x="234569" y="-25914"/>
                  <a:pt x="473017" y="50164"/>
                  <a:pt x="594632" y="0"/>
                </a:cubicBezTo>
                <a:cubicBezTo>
                  <a:pt x="716247" y="-50164"/>
                  <a:pt x="963519" y="60315"/>
                  <a:pt x="1171424" y="0"/>
                </a:cubicBezTo>
                <a:cubicBezTo>
                  <a:pt x="1379329" y="-60315"/>
                  <a:pt x="1590535" y="2920"/>
                  <a:pt x="1783895" y="0"/>
                </a:cubicBezTo>
                <a:cubicBezTo>
                  <a:pt x="1820519" y="217117"/>
                  <a:pt x="1719750" y="403299"/>
                  <a:pt x="1783895" y="576000"/>
                </a:cubicBezTo>
                <a:cubicBezTo>
                  <a:pt x="1520381" y="598889"/>
                  <a:pt x="1450136" y="532503"/>
                  <a:pt x="1242780" y="576000"/>
                </a:cubicBezTo>
                <a:cubicBezTo>
                  <a:pt x="1035424" y="619497"/>
                  <a:pt x="803685" y="530185"/>
                  <a:pt x="683826" y="576000"/>
                </a:cubicBezTo>
                <a:cubicBezTo>
                  <a:pt x="563967" y="621815"/>
                  <a:pt x="225567" y="562865"/>
                  <a:pt x="0" y="576000"/>
                </a:cubicBezTo>
                <a:cubicBezTo>
                  <a:pt x="-46146" y="314824"/>
                  <a:pt x="55996" y="1759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B87CC52F-D4D4-46CE-8B7C-478FEB2E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32F11381-856D-4AA6-9EDC-85A53D5E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483D768-7700-4ED5-A332-2B1D311A8260}"/>
              </a:ext>
            </a:extLst>
          </p:cNvPr>
          <p:cNvSpPr/>
          <p:nvPr/>
        </p:nvSpPr>
        <p:spPr>
          <a:xfrm>
            <a:off x="4005556" y="4543797"/>
            <a:ext cx="5299613" cy="705527"/>
          </a:xfrm>
          <a:custGeom>
            <a:avLst/>
            <a:gdLst>
              <a:gd name="connsiteX0" fmla="*/ 0 w 5299613"/>
              <a:gd name="connsiteY0" fmla="*/ 0 h 705527"/>
              <a:gd name="connsiteX1" fmla="*/ 662452 w 5299613"/>
              <a:gd name="connsiteY1" fmla="*/ 0 h 705527"/>
              <a:gd name="connsiteX2" fmla="*/ 1218911 w 5299613"/>
              <a:gd name="connsiteY2" fmla="*/ 0 h 705527"/>
              <a:gd name="connsiteX3" fmla="*/ 1987355 w 5299613"/>
              <a:gd name="connsiteY3" fmla="*/ 0 h 705527"/>
              <a:gd name="connsiteX4" fmla="*/ 2649807 w 5299613"/>
              <a:gd name="connsiteY4" fmla="*/ 0 h 705527"/>
              <a:gd name="connsiteX5" fmla="*/ 3259262 w 5299613"/>
              <a:gd name="connsiteY5" fmla="*/ 0 h 705527"/>
              <a:gd name="connsiteX6" fmla="*/ 3921714 w 5299613"/>
              <a:gd name="connsiteY6" fmla="*/ 0 h 705527"/>
              <a:gd name="connsiteX7" fmla="*/ 4584165 w 5299613"/>
              <a:gd name="connsiteY7" fmla="*/ 0 h 705527"/>
              <a:gd name="connsiteX8" fmla="*/ 5299613 w 5299613"/>
              <a:gd name="connsiteY8" fmla="*/ 0 h 705527"/>
              <a:gd name="connsiteX9" fmla="*/ 5299613 w 5299613"/>
              <a:gd name="connsiteY9" fmla="*/ 338653 h 705527"/>
              <a:gd name="connsiteX10" fmla="*/ 5299613 w 5299613"/>
              <a:gd name="connsiteY10" fmla="*/ 705527 h 705527"/>
              <a:gd name="connsiteX11" fmla="*/ 4796150 w 5299613"/>
              <a:gd name="connsiteY11" fmla="*/ 705527 h 705527"/>
              <a:gd name="connsiteX12" fmla="*/ 4186694 w 5299613"/>
              <a:gd name="connsiteY12" fmla="*/ 705527 h 705527"/>
              <a:gd name="connsiteX13" fmla="*/ 3577239 w 5299613"/>
              <a:gd name="connsiteY13" fmla="*/ 705527 h 705527"/>
              <a:gd name="connsiteX14" fmla="*/ 2808795 w 5299613"/>
              <a:gd name="connsiteY14" fmla="*/ 705527 h 705527"/>
              <a:gd name="connsiteX15" fmla="*/ 2146343 w 5299613"/>
              <a:gd name="connsiteY15" fmla="*/ 705527 h 705527"/>
              <a:gd name="connsiteX16" fmla="*/ 1430896 w 5299613"/>
              <a:gd name="connsiteY16" fmla="*/ 705527 h 705527"/>
              <a:gd name="connsiteX17" fmla="*/ 927432 w 5299613"/>
              <a:gd name="connsiteY17" fmla="*/ 705527 h 705527"/>
              <a:gd name="connsiteX18" fmla="*/ 0 w 5299613"/>
              <a:gd name="connsiteY18" fmla="*/ 705527 h 705527"/>
              <a:gd name="connsiteX19" fmla="*/ 0 w 5299613"/>
              <a:gd name="connsiteY19" fmla="*/ 366874 h 705527"/>
              <a:gd name="connsiteX20" fmla="*/ 0 w 5299613"/>
              <a:gd name="connsiteY20" fmla="*/ 0 h 70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99613" h="705527" fill="none" extrusionOk="0">
                <a:moveTo>
                  <a:pt x="0" y="0"/>
                </a:moveTo>
                <a:cubicBezTo>
                  <a:pt x="272598" y="-11438"/>
                  <a:pt x="439067" y="-11752"/>
                  <a:pt x="662452" y="0"/>
                </a:cubicBezTo>
                <a:cubicBezTo>
                  <a:pt x="885837" y="11752"/>
                  <a:pt x="1064467" y="-17195"/>
                  <a:pt x="1218911" y="0"/>
                </a:cubicBezTo>
                <a:cubicBezTo>
                  <a:pt x="1373355" y="17195"/>
                  <a:pt x="1775810" y="-10957"/>
                  <a:pt x="1987355" y="0"/>
                </a:cubicBezTo>
                <a:cubicBezTo>
                  <a:pt x="2198900" y="10957"/>
                  <a:pt x="2509870" y="-31208"/>
                  <a:pt x="2649807" y="0"/>
                </a:cubicBezTo>
                <a:cubicBezTo>
                  <a:pt x="2789744" y="31208"/>
                  <a:pt x="3079440" y="5317"/>
                  <a:pt x="3259262" y="0"/>
                </a:cubicBezTo>
                <a:cubicBezTo>
                  <a:pt x="3439085" y="-5317"/>
                  <a:pt x="3757333" y="28033"/>
                  <a:pt x="3921714" y="0"/>
                </a:cubicBezTo>
                <a:cubicBezTo>
                  <a:pt x="4086095" y="-28033"/>
                  <a:pt x="4379020" y="29576"/>
                  <a:pt x="4584165" y="0"/>
                </a:cubicBezTo>
                <a:cubicBezTo>
                  <a:pt x="4789310" y="-29576"/>
                  <a:pt x="5018342" y="-8025"/>
                  <a:pt x="5299613" y="0"/>
                </a:cubicBezTo>
                <a:cubicBezTo>
                  <a:pt x="5296459" y="70588"/>
                  <a:pt x="5292460" y="257269"/>
                  <a:pt x="5299613" y="338653"/>
                </a:cubicBezTo>
                <a:cubicBezTo>
                  <a:pt x="5306766" y="420037"/>
                  <a:pt x="5305120" y="614315"/>
                  <a:pt x="5299613" y="705527"/>
                </a:cubicBezTo>
                <a:cubicBezTo>
                  <a:pt x="5073590" y="726173"/>
                  <a:pt x="4968006" y="691552"/>
                  <a:pt x="4796150" y="705527"/>
                </a:cubicBezTo>
                <a:cubicBezTo>
                  <a:pt x="4624294" y="719502"/>
                  <a:pt x="4355065" y="723787"/>
                  <a:pt x="4186694" y="705527"/>
                </a:cubicBezTo>
                <a:cubicBezTo>
                  <a:pt x="4018323" y="687267"/>
                  <a:pt x="3881444" y="717852"/>
                  <a:pt x="3577239" y="705527"/>
                </a:cubicBezTo>
                <a:cubicBezTo>
                  <a:pt x="3273035" y="693202"/>
                  <a:pt x="3062772" y="727237"/>
                  <a:pt x="2808795" y="705527"/>
                </a:cubicBezTo>
                <a:cubicBezTo>
                  <a:pt x="2554818" y="683817"/>
                  <a:pt x="2328838" y="672581"/>
                  <a:pt x="2146343" y="705527"/>
                </a:cubicBezTo>
                <a:cubicBezTo>
                  <a:pt x="1963848" y="738473"/>
                  <a:pt x="1786871" y="720751"/>
                  <a:pt x="1430896" y="705527"/>
                </a:cubicBezTo>
                <a:cubicBezTo>
                  <a:pt x="1074921" y="690303"/>
                  <a:pt x="1086241" y="712220"/>
                  <a:pt x="927432" y="705527"/>
                </a:cubicBezTo>
                <a:cubicBezTo>
                  <a:pt x="768623" y="698834"/>
                  <a:pt x="289469" y="711469"/>
                  <a:pt x="0" y="705527"/>
                </a:cubicBezTo>
                <a:cubicBezTo>
                  <a:pt x="15466" y="627570"/>
                  <a:pt x="-10873" y="507279"/>
                  <a:pt x="0" y="366874"/>
                </a:cubicBezTo>
                <a:cubicBezTo>
                  <a:pt x="10873" y="226469"/>
                  <a:pt x="-10065" y="141539"/>
                  <a:pt x="0" y="0"/>
                </a:cubicBezTo>
                <a:close/>
              </a:path>
              <a:path w="5299613" h="705527" stroke="0" extrusionOk="0">
                <a:moveTo>
                  <a:pt x="0" y="0"/>
                </a:moveTo>
                <a:cubicBezTo>
                  <a:pt x="198520" y="-6071"/>
                  <a:pt x="462454" y="-20939"/>
                  <a:pt x="768444" y="0"/>
                </a:cubicBezTo>
                <a:cubicBezTo>
                  <a:pt x="1074434" y="20939"/>
                  <a:pt x="1080155" y="-4821"/>
                  <a:pt x="1324903" y="0"/>
                </a:cubicBezTo>
                <a:cubicBezTo>
                  <a:pt x="1569651" y="4821"/>
                  <a:pt x="1773993" y="-14931"/>
                  <a:pt x="2093347" y="0"/>
                </a:cubicBezTo>
                <a:cubicBezTo>
                  <a:pt x="2412701" y="14931"/>
                  <a:pt x="2622444" y="-13627"/>
                  <a:pt x="2861791" y="0"/>
                </a:cubicBezTo>
                <a:cubicBezTo>
                  <a:pt x="3101138" y="13627"/>
                  <a:pt x="3352948" y="-26760"/>
                  <a:pt x="3577239" y="0"/>
                </a:cubicBezTo>
                <a:cubicBezTo>
                  <a:pt x="3801530" y="26760"/>
                  <a:pt x="4125603" y="-2245"/>
                  <a:pt x="4345683" y="0"/>
                </a:cubicBezTo>
                <a:cubicBezTo>
                  <a:pt x="4565763" y="2245"/>
                  <a:pt x="4906223" y="44538"/>
                  <a:pt x="5299613" y="0"/>
                </a:cubicBezTo>
                <a:cubicBezTo>
                  <a:pt x="5302523" y="178182"/>
                  <a:pt x="5309366" y="192797"/>
                  <a:pt x="5299613" y="366874"/>
                </a:cubicBezTo>
                <a:cubicBezTo>
                  <a:pt x="5289860" y="540951"/>
                  <a:pt x="5289677" y="613859"/>
                  <a:pt x="5299613" y="705527"/>
                </a:cubicBezTo>
                <a:cubicBezTo>
                  <a:pt x="5066433" y="729697"/>
                  <a:pt x="4789815" y="726454"/>
                  <a:pt x="4637161" y="705527"/>
                </a:cubicBezTo>
                <a:cubicBezTo>
                  <a:pt x="4484507" y="684600"/>
                  <a:pt x="4224297" y="695375"/>
                  <a:pt x="3868717" y="705527"/>
                </a:cubicBezTo>
                <a:cubicBezTo>
                  <a:pt x="3513137" y="715679"/>
                  <a:pt x="3490662" y="723434"/>
                  <a:pt x="3312258" y="705527"/>
                </a:cubicBezTo>
                <a:cubicBezTo>
                  <a:pt x="3133854" y="687620"/>
                  <a:pt x="2919975" y="686054"/>
                  <a:pt x="2649807" y="705527"/>
                </a:cubicBezTo>
                <a:cubicBezTo>
                  <a:pt x="2379639" y="725000"/>
                  <a:pt x="2149063" y="719520"/>
                  <a:pt x="1987355" y="705527"/>
                </a:cubicBezTo>
                <a:cubicBezTo>
                  <a:pt x="1825647" y="691534"/>
                  <a:pt x="1456123" y="723515"/>
                  <a:pt x="1271907" y="705527"/>
                </a:cubicBezTo>
                <a:cubicBezTo>
                  <a:pt x="1087691" y="687539"/>
                  <a:pt x="841187" y="723778"/>
                  <a:pt x="662452" y="705527"/>
                </a:cubicBezTo>
                <a:cubicBezTo>
                  <a:pt x="483718" y="687276"/>
                  <a:pt x="159630" y="722543"/>
                  <a:pt x="0" y="705527"/>
                </a:cubicBezTo>
                <a:cubicBezTo>
                  <a:pt x="-4107" y="621450"/>
                  <a:pt x="4418" y="415205"/>
                  <a:pt x="0" y="338653"/>
                </a:cubicBezTo>
                <a:cubicBezTo>
                  <a:pt x="-4418" y="262101"/>
                  <a:pt x="-13055" y="14641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83 ( 5 – 6 – 7 – 8 – 9  )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DE95BF3-085D-4225-B05B-93A5C58BD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946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F4747E9-F8E8-47E9-8D8B-39378CE76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647" y="1829599"/>
            <a:ext cx="8881056" cy="208699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DA07769-1C5B-4A17-B8A2-1C1FF6B700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7375" y="4146697"/>
            <a:ext cx="692974" cy="149581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DCC788-FC7E-49DB-A63B-5256FA440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911" y="2489671"/>
            <a:ext cx="1349298" cy="205789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A70782D-A796-4D10-884D-2A968AE23729}"/>
              </a:ext>
            </a:extLst>
          </p:cNvPr>
          <p:cNvSpPr/>
          <p:nvPr/>
        </p:nvSpPr>
        <p:spPr>
          <a:xfrm>
            <a:off x="6484547" y="5409818"/>
            <a:ext cx="2644711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تحضير عين   </a:t>
            </a:r>
          </a:p>
        </p:txBody>
      </p:sp>
      <p:pic>
        <p:nvPicPr>
          <p:cNvPr id="12" name="صورة 11">
            <a:hlinkClick r:id="rId8"/>
            <a:extLst>
              <a:ext uri="{FF2B5EF4-FFF2-40B4-BE49-F238E27FC236}">
                <a16:creationId xmlns:a16="http://schemas.microsoft.com/office/drawing/2014/main" id="{C6941785-79C1-4DFA-9C7A-02CA8D5321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42" y="5560858"/>
            <a:ext cx="705527" cy="705527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4F3ADF11-49E3-4AEB-8716-82750D755D8A}"/>
              </a:ext>
            </a:extLst>
          </p:cNvPr>
          <p:cNvSpPr/>
          <p:nvPr/>
        </p:nvSpPr>
        <p:spPr>
          <a:xfrm>
            <a:off x="3667906" y="5409818"/>
            <a:ext cx="2444127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التشويقة</a:t>
            </a:r>
          </a:p>
        </p:txBody>
      </p:sp>
      <p:pic>
        <p:nvPicPr>
          <p:cNvPr id="18" name="صورة 17">
            <a:hlinkClick r:id="rId10"/>
            <a:extLst>
              <a:ext uri="{FF2B5EF4-FFF2-40B4-BE49-F238E27FC236}">
                <a16:creationId xmlns:a16="http://schemas.microsoft.com/office/drawing/2014/main" id="{FC4E8C58-0C83-4086-B1E7-6050DD3F2B6F}"/>
              </a:ext>
            </a:extLst>
          </p:cNvPr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95" y="5492492"/>
            <a:ext cx="765018" cy="842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76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82EFE5E-12F8-467E-9AA0-E71426776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368" y="893135"/>
            <a:ext cx="2700275" cy="56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8932189-5D68-45CC-8D94-B3CCF2DA9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138" y="4912242"/>
            <a:ext cx="944852" cy="142687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038FED6-248D-4F0F-AF32-2704ED5C8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7480" y="1549027"/>
            <a:ext cx="7864982" cy="373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6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82EFE5E-12F8-467E-9AA0-E71426776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368" y="893135"/>
            <a:ext cx="2700275" cy="56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8932189-5D68-45CC-8D94-B3CCF2DA9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138" y="4912242"/>
            <a:ext cx="944852" cy="14268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CA07096-42F5-4AA2-A9D7-2EFBF4FE3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567" y="1601465"/>
            <a:ext cx="8392634" cy="404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2" y="5860786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C37F2FA-3A0B-4E94-BA57-7EB4D4C99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621" y="371464"/>
            <a:ext cx="1352381" cy="56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EE38D5E-546D-4821-A89D-71621DBDC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136" y="945113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0FC21DD9-4319-458A-954D-C1305C61B3E3}"/>
              </a:ext>
            </a:extLst>
          </p:cNvPr>
          <p:cNvGrpSpPr/>
          <p:nvPr/>
        </p:nvGrpSpPr>
        <p:grpSpPr>
          <a:xfrm>
            <a:off x="1756317" y="2433259"/>
            <a:ext cx="9720000" cy="1620000"/>
            <a:chOff x="2119617" y="2433259"/>
            <a:chExt cx="9360000" cy="1620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EB921054-3810-42A5-A85B-5DB74ADDD81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19617" y="2433259"/>
              <a:ext cx="9360000" cy="1620000"/>
            </a:xfrm>
            <a:prstGeom prst="rect">
              <a:avLst/>
            </a:prstGeom>
            <a:ln w="19050">
              <a:solidFill>
                <a:schemeClr val="accent1"/>
              </a:solidFill>
              <a:prstDash val="lgDash"/>
            </a:ln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7A6784D8-FA5F-4722-AE8A-0BDB3F751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78878" y="2583257"/>
              <a:ext cx="559878" cy="540000"/>
            </a:xfrm>
            <a:prstGeom prst="rect">
              <a:avLst/>
            </a:prstGeom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5D8E68A-8960-4417-90A6-3500F6484D50}"/>
              </a:ext>
            </a:extLst>
          </p:cNvPr>
          <p:cNvGrpSpPr/>
          <p:nvPr/>
        </p:nvGrpSpPr>
        <p:grpSpPr>
          <a:xfrm>
            <a:off x="1756317" y="4257596"/>
            <a:ext cx="9720000" cy="1620000"/>
            <a:chOff x="2119617" y="4246223"/>
            <a:chExt cx="9360000" cy="1620000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41FACD78-9DE6-4100-8850-084F1107515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19617" y="4246223"/>
              <a:ext cx="9360000" cy="1620000"/>
            </a:xfrm>
            <a:prstGeom prst="rect">
              <a:avLst/>
            </a:prstGeom>
            <a:ln w="19050">
              <a:solidFill>
                <a:schemeClr val="accent1"/>
              </a:solidFill>
              <a:prstDash val="lgDash"/>
            </a:ln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8C111EC4-05CB-4882-8220-43963D2C7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5877"/>
            <a:stretch/>
          </p:blipFill>
          <p:spPr>
            <a:xfrm>
              <a:off x="10983433" y="4297369"/>
              <a:ext cx="494677" cy="493318"/>
            </a:xfrm>
            <a:prstGeom prst="rect">
              <a:avLst/>
            </a:prstGeom>
          </p:spPr>
        </p:pic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3BBFB6E0-D9DB-43BE-85C3-9CA9B7CF8B6E}"/>
              </a:ext>
            </a:extLst>
          </p:cNvPr>
          <p:cNvGrpSpPr/>
          <p:nvPr/>
        </p:nvGrpSpPr>
        <p:grpSpPr>
          <a:xfrm>
            <a:off x="1382234" y="1656415"/>
            <a:ext cx="10097384" cy="589318"/>
            <a:chOff x="1382234" y="1656415"/>
            <a:chExt cx="10097384" cy="589318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71248DDA-7287-4E75-AEE0-7AC6361E9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82234" y="1656415"/>
              <a:ext cx="10097384" cy="589318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EFF6E540-D617-45E7-B81F-AEC4DCB0E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26223" y="1764546"/>
              <a:ext cx="386788" cy="373055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79BE3DF4-A17B-4750-82D0-E8AA7C8DB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5877"/>
            <a:stretch/>
          </p:blipFill>
          <p:spPr>
            <a:xfrm>
              <a:off x="1382234" y="1764546"/>
              <a:ext cx="374083" cy="373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36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0761" y="5916113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061A087-8EE6-4703-8FD3-8A6A65196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3675" y="402863"/>
            <a:ext cx="1514286" cy="580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8B65096-EF73-467A-85E4-F91C79593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191" y="983815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A946A8C-D6D4-4E99-AB4D-7690C043BD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379" y="1624884"/>
            <a:ext cx="9030810" cy="58095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F4A4F5B-E46F-4037-9863-E8BB714C9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594" y="2191910"/>
            <a:ext cx="8321747" cy="74285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BBF6874-A6C8-4C69-9B22-8436CED382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0532" y="3553905"/>
            <a:ext cx="6723809" cy="62851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B834CAC-6098-4F44-91F6-3CBBA1CEE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7957" y="4677837"/>
            <a:ext cx="10127232" cy="74285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921ABA5-91B9-4B1D-B418-0F24C891D1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0109" y="2570408"/>
            <a:ext cx="1533333" cy="58095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2C37475-8B33-4B5A-A11B-EDBD7ED189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3442" y="3606257"/>
            <a:ext cx="1552381" cy="52381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3CF7237A-7BB4-4E5F-A367-D037FD0419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3716" y="5656544"/>
            <a:ext cx="2085916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رسم 5" descr="آلة حاسبة مع تعبئة خالصة">
            <a:extLst>
              <a:ext uri="{FF2B5EF4-FFF2-40B4-BE49-F238E27FC236}">
                <a16:creationId xmlns:a16="http://schemas.microsoft.com/office/drawing/2014/main" id="{038912D0-2763-4243-99C6-AD6BA0F05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75BA1DA-C025-4456-9569-FC608A523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378" y="503424"/>
            <a:ext cx="1745023" cy="610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A201FB3-333A-40BA-9722-287D96D66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764" y="1215483"/>
            <a:ext cx="4514286" cy="255084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36BEE21-3D28-4439-830D-3D7424AD2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0717" y="3766327"/>
            <a:ext cx="8333333" cy="187619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E0C417A-16AB-45FE-8BB9-EAC21F295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2714" y="1706070"/>
            <a:ext cx="2738308" cy="269205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D53180E-A1C1-4496-BCDD-F70FBDD6D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94" y="3663249"/>
            <a:ext cx="1572986" cy="2525486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2C9E07F9-7CE4-4B06-B292-A21FFEFC8A35}"/>
              </a:ext>
            </a:extLst>
          </p:cNvPr>
          <p:cNvGrpSpPr/>
          <p:nvPr/>
        </p:nvGrpSpPr>
        <p:grpSpPr>
          <a:xfrm>
            <a:off x="4296812" y="1319747"/>
            <a:ext cx="1822752" cy="1714410"/>
            <a:chOff x="4470372" y="1113850"/>
            <a:chExt cx="3197510" cy="2315150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67C07616-1843-4A02-97AF-A022682DC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5501" y="1113850"/>
              <a:ext cx="2952381" cy="2180952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B01BD093-DE29-4994-8122-89D8FE37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70372" y="2730464"/>
              <a:ext cx="1098606" cy="698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68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CB605F-07CE-4DFB-8943-30B215A7D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567" y="4291740"/>
            <a:ext cx="491941" cy="137466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E12DE1C-3F33-4816-81C0-C2C5326DD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722" y="1250619"/>
            <a:ext cx="9674620" cy="120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16C248E-F1D9-4458-A628-9A5795356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863" y="3067930"/>
            <a:ext cx="9583479" cy="25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CB605F-07CE-4DFB-8943-30B215A7D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567" y="4291740"/>
            <a:ext cx="491941" cy="137466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60CE267-AAF7-4830-B407-0CEEC8785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596" y="1130548"/>
            <a:ext cx="1413138" cy="381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D14FEC2-878C-4F75-8ADD-FCC87B9E6055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330114" y="1001190"/>
            <a:ext cx="3133333" cy="640225"/>
          </a:xfrm>
          <a:custGeom>
            <a:avLst/>
            <a:gdLst>
              <a:gd name="connsiteX0" fmla="*/ 0 w 3133333"/>
              <a:gd name="connsiteY0" fmla="*/ 0 h 640225"/>
              <a:gd name="connsiteX1" fmla="*/ 553555 w 3133333"/>
              <a:gd name="connsiteY1" fmla="*/ 0 h 640225"/>
              <a:gd name="connsiteX2" fmla="*/ 1013111 w 3133333"/>
              <a:gd name="connsiteY2" fmla="*/ 0 h 640225"/>
              <a:gd name="connsiteX3" fmla="*/ 1566667 w 3133333"/>
              <a:gd name="connsiteY3" fmla="*/ 0 h 640225"/>
              <a:gd name="connsiteX4" fmla="*/ 2151555 w 3133333"/>
              <a:gd name="connsiteY4" fmla="*/ 0 h 640225"/>
              <a:gd name="connsiteX5" fmla="*/ 2673777 w 3133333"/>
              <a:gd name="connsiteY5" fmla="*/ 0 h 640225"/>
              <a:gd name="connsiteX6" fmla="*/ 3133333 w 3133333"/>
              <a:gd name="connsiteY6" fmla="*/ 0 h 640225"/>
              <a:gd name="connsiteX7" fmla="*/ 3133333 w 3133333"/>
              <a:gd name="connsiteY7" fmla="*/ 326515 h 640225"/>
              <a:gd name="connsiteX8" fmla="*/ 3133333 w 3133333"/>
              <a:gd name="connsiteY8" fmla="*/ 640225 h 640225"/>
              <a:gd name="connsiteX9" fmla="*/ 2579778 w 3133333"/>
              <a:gd name="connsiteY9" fmla="*/ 640225 h 640225"/>
              <a:gd name="connsiteX10" fmla="*/ 2088889 w 3133333"/>
              <a:gd name="connsiteY10" fmla="*/ 640225 h 640225"/>
              <a:gd name="connsiteX11" fmla="*/ 1535333 w 3133333"/>
              <a:gd name="connsiteY11" fmla="*/ 640225 h 640225"/>
              <a:gd name="connsiteX12" fmla="*/ 1075778 w 3133333"/>
              <a:gd name="connsiteY12" fmla="*/ 640225 h 640225"/>
              <a:gd name="connsiteX13" fmla="*/ 584889 w 3133333"/>
              <a:gd name="connsiteY13" fmla="*/ 640225 h 640225"/>
              <a:gd name="connsiteX14" fmla="*/ 0 w 3133333"/>
              <a:gd name="connsiteY14" fmla="*/ 640225 h 640225"/>
              <a:gd name="connsiteX15" fmla="*/ 0 w 3133333"/>
              <a:gd name="connsiteY15" fmla="*/ 307308 h 640225"/>
              <a:gd name="connsiteX16" fmla="*/ 0 w 3133333"/>
              <a:gd name="connsiteY16" fmla="*/ 0 h 64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3333" h="640225" fill="none" extrusionOk="0">
                <a:moveTo>
                  <a:pt x="0" y="0"/>
                </a:moveTo>
                <a:cubicBezTo>
                  <a:pt x="188309" y="-4286"/>
                  <a:pt x="358261" y="62392"/>
                  <a:pt x="553555" y="0"/>
                </a:cubicBezTo>
                <a:cubicBezTo>
                  <a:pt x="748850" y="-62392"/>
                  <a:pt x="861029" y="52872"/>
                  <a:pt x="1013111" y="0"/>
                </a:cubicBezTo>
                <a:cubicBezTo>
                  <a:pt x="1165193" y="-52872"/>
                  <a:pt x="1290304" y="44674"/>
                  <a:pt x="1566667" y="0"/>
                </a:cubicBezTo>
                <a:cubicBezTo>
                  <a:pt x="1843030" y="-44674"/>
                  <a:pt x="1977939" y="9332"/>
                  <a:pt x="2151555" y="0"/>
                </a:cubicBezTo>
                <a:cubicBezTo>
                  <a:pt x="2325171" y="-9332"/>
                  <a:pt x="2496016" y="4340"/>
                  <a:pt x="2673777" y="0"/>
                </a:cubicBezTo>
                <a:cubicBezTo>
                  <a:pt x="2851538" y="-4340"/>
                  <a:pt x="2918121" y="27611"/>
                  <a:pt x="3133333" y="0"/>
                </a:cubicBezTo>
                <a:cubicBezTo>
                  <a:pt x="3136717" y="140776"/>
                  <a:pt x="3117916" y="255748"/>
                  <a:pt x="3133333" y="326515"/>
                </a:cubicBezTo>
                <a:cubicBezTo>
                  <a:pt x="3148750" y="397282"/>
                  <a:pt x="3110506" y="524426"/>
                  <a:pt x="3133333" y="640225"/>
                </a:cubicBezTo>
                <a:cubicBezTo>
                  <a:pt x="2860689" y="666469"/>
                  <a:pt x="2850381" y="578665"/>
                  <a:pt x="2579778" y="640225"/>
                </a:cubicBezTo>
                <a:cubicBezTo>
                  <a:pt x="2309175" y="701785"/>
                  <a:pt x="2264146" y="605402"/>
                  <a:pt x="2088889" y="640225"/>
                </a:cubicBezTo>
                <a:cubicBezTo>
                  <a:pt x="1913632" y="675048"/>
                  <a:pt x="1783361" y="626713"/>
                  <a:pt x="1535333" y="640225"/>
                </a:cubicBezTo>
                <a:cubicBezTo>
                  <a:pt x="1287305" y="653737"/>
                  <a:pt x="1242649" y="608747"/>
                  <a:pt x="1075778" y="640225"/>
                </a:cubicBezTo>
                <a:cubicBezTo>
                  <a:pt x="908908" y="671703"/>
                  <a:pt x="795789" y="586499"/>
                  <a:pt x="584889" y="640225"/>
                </a:cubicBezTo>
                <a:cubicBezTo>
                  <a:pt x="373989" y="693951"/>
                  <a:pt x="255509" y="618077"/>
                  <a:pt x="0" y="640225"/>
                </a:cubicBezTo>
                <a:cubicBezTo>
                  <a:pt x="-10062" y="493631"/>
                  <a:pt x="21725" y="425978"/>
                  <a:pt x="0" y="307308"/>
                </a:cubicBezTo>
                <a:cubicBezTo>
                  <a:pt x="-21725" y="188638"/>
                  <a:pt x="5127" y="129169"/>
                  <a:pt x="0" y="0"/>
                </a:cubicBezTo>
                <a:close/>
              </a:path>
              <a:path w="3133333" h="640225" stroke="0" extrusionOk="0">
                <a:moveTo>
                  <a:pt x="0" y="0"/>
                </a:moveTo>
                <a:cubicBezTo>
                  <a:pt x="95832" y="-22607"/>
                  <a:pt x="330332" y="35371"/>
                  <a:pt x="459556" y="0"/>
                </a:cubicBezTo>
                <a:cubicBezTo>
                  <a:pt x="588780" y="-35371"/>
                  <a:pt x="798131" y="26025"/>
                  <a:pt x="981778" y="0"/>
                </a:cubicBezTo>
                <a:cubicBezTo>
                  <a:pt x="1165425" y="-26025"/>
                  <a:pt x="1332779" y="29944"/>
                  <a:pt x="1472667" y="0"/>
                </a:cubicBezTo>
                <a:cubicBezTo>
                  <a:pt x="1612555" y="-29944"/>
                  <a:pt x="1865068" y="53041"/>
                  <a:pt x="1994889" y="0"/>
                </a:cubicBezTo>
                <a:cubicBezTo>
                  <a:pt x="2124710" y="-53041"/>
                  <a:pt x="2302727" y="12824"/>
                  <a:pt x="2517111" y="0"/>
                </a:cubicBezTo>
                <a:cubicBezTo>
                  <a:pt x="2731495" y="-12824"/>
                  <a:pt x="2943294" y="15614"/>
                  <a:pt x="3133333" y="0"/>
                </a:cubicBezTo>
                <a:cubicBezTo>
                  <a:pt x="3161814" y="93508"/>
                  <a:pt x="3112418" y="245744"/>
                  <a:pt x="3133333" y="313710"/>
                </a:cubicBezTo>
                <a:cubicBezTo>
                  <a:pt x="3154248" y="381676"/>
                  <a:pt x="3123624" y="550119"/>
                  <a:pt x="3133333" y="640225"/>
                </a:cubicBezTo>
                <a:cubicBezTo>
                  <a:pt x="3033493" y="665918"/>
                  <a:pt x="2803186" y="636287"/>
                  <a:pt x="2705111" y="640225"/>
                </a:cubicBezTo>
                <a:cubicBezTo>
                  <a:pt x="2607036" y="644163"/>
                  <a:pt x="2395348" y="587483"/>
                  <a:pt x="2214222" y="640225"/>
                </a:cubicBezTo>
                <a:cubicBezTo>
                  <a:pt x="2033096" y="692967"/>
                  <a:pt x="1901138" y="599698"/>
                  <a:pt x="1786000" y="640225"/>
                </a:cubicBezTo>
                <a:cubicBezTo>
                  <a:pt x="1670862" y="680752"/>
                  <a:pt x="1412765" y="587519"/>
                  <a:pt x="1263778" y="640225"/>
                </a:cubicBezTo>
                <a:cubicBezTo>
                  <a:pt x="1114791" y="692931"/>
                  <a:pt x="961294" y="626308"/>
                  <a:pt x="741555" y="640225"/>
                </a:cubicBezTo>
                <a:cubicBezTo>
                  <a:pt x="521816" y="654142"/>
                  <a:pt x="228594" y="632917"/>
                  <a:pt x="0" y="640225"/>
                </a:cubicBezTo>
                <a:cubicBezTo>
                  <a:pt x="-6796" y="563172"/>
                  <a:pt x="15346" y="408792"/>
                  <a:pt x="0" y="307308"/>
                </a:cubicBezTo>
                <a:cubicBezTo>
                  <a:pt x="-15346" y="205824"/>
                  <a:pt x="1868" y="113392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4048590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32D184A-E313-4D35-A18E-D2E2BC7C4FAF}"/>
              </a:ext>
            </a:extLst>
          </p:cNvPr>
          <p:cNvGrpSpPr/>
          <p:nvPr/>
        </p:nvGrpSpPr>
        <p:grpSpPr>
          <a:xfrm>
            <a:off x="1318438" y="1940055"/>
            <a:ext cx="9999130" cy="1488945"/>
            <a:chOff x="1900459" y="1913456"/>
            <a:chExt cx="9689029" cy="125240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BA15BC0-DC83-4D72-ABDC-AB2C0D495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2204" y="1913456"/>
              <a:ext cx="9367284" cy="1233781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EDF7CA62-EB53-4775-BAFA-6429AD23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00459" y="2651489"/>
              <a:ext cx="1416123" cy="514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670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CB605F-07CE-4DFB-8943-30B215A7D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567" y="4291740"/>
            <a:ext cx="491941" cy="13746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5643E9F-04AC-4202-BAA8-260FB37999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82" b="6807"/>
          <a:stretch/>
        </p:blipFill>
        <p:spPr>
          <a:xfrm>
            <a:off x="6975810" y="1130733"/>
            <a:ext cx="923188" cy="397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BA16240-052A-47A9-9550-611BE0118756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214001" y="1009319"/>
            <a:ext cx="3133333" cy="640225"/>
          </a:xfrm>
          <a:custGeom>
            <a:avLst/>
            <a:gdLst>
              <a:gd name="connsiteX0" fmla="*/ 0 w 3133333"/>
              <a:gd name="connsiteY0" fmla="*/ 0 h 640225"/>
              <a:gd name="connsiteX1" fmla="*/ 553555 w 3133333"/>
              <a:gd name="connsiteY1" fmla="*/ 0 h 640225"/>
              <a:gd name="connsiteX2" fmla="*/ 1013111 w 3133333"/>
              <a:gd name="connsiteY2" fmla="*/ 0 h 640225"/>
              <a:gd name="connsiteX3" fmla="*/ 1566667 w 3133333"/>
              <a:gd name="connsiteY3" fmla="*/ 0 h 640225"/>
              <a:gd name="connsiteX4" fmla="*/ 2151555 w 3133333"/>
              <a:gd name="connsiteY4" fmla="*/ 0 h 640225"/>
              <a:gd name="connsiteX5" fmla="*/ 2673777 w 3133333"/>
              <a:gd name="connsiteY5" fmla="*/ 0 h 640225"/>
              <a:gd name="connsiteX6" fmla="*/ 3133333 w 3133333"/>
              <a:gd name="connsiteY6" fmla="*/ 0 h 640225"/>
              <a:gd name="connsiteX7" fmla="*/ 3133333 w 3133333"/>
              <a:gd name="connsiteY7" fmla="*/ 326515 h 640225"/>
              <a:gd name="connsiteX8" fmla="*/ 3133333 w 3133333"/>
              <a:gd name="connsiteY8" fmla="*/ 640225 h 640225"/>
              <a:gd name="connsiteX9" fmla="*/ 2579778 w 3133333"/>
              <a:gd name="connsiteY9" fmla="*/ 640225 h 640225"/>
              <a:gd name="connsiteX10" fmla="*/ 2088889 w 3133333"/>
              <a:gd name="connsiteY10" fmla="*/ 640225 h 640225"/>
              <a:gd name="connsiteX11" fmla="*/ 1535333 w 3133333"/>
              <a:gd name="connsiteY11" fmla="*/ 640225 h 640225"/>
              <a:gd name="connsiteX12" fmla="*/ 1075778 w 3133333"/>
              <a:gd name="connsiteY12" fmla="*/ 640225 h 640225"/>
              <a:gd name="connsiteX13" fmla="*/ 584889 w 3133333"/>
              <a:gd name="connsiteY13" fmla="*/ 640225 h 640225"/>
              <a:gd name="connsiteX14" fmla="*/ 0 w 3133333"/>
              <a:gd name="connsiteY14" fmla="*/ 640225 h 640225"/>
              <a:gd name="connsiteX15" fmla="*/ 0 w 3133333"/>
              <a:gd name="connsiteY15" fmla="*/ 307308 h 640225"/>
              <a:gd name="connsiteX16" fmla="*/ 0 w 3133333"/>
              <a:gd name="connsiteY16" fmla="*/ 0 h 64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3333" h="640225" fill="none" extrusionOk="0">
                <a:moveTo>
                  <a:pt x="0" y="0"/>
                </a:moveTo>
                <a:cubicBezTo>
                  <a:pt x="188309" y="-4286"/>
                  <a:pt x="358261" y="62392"/>
                  <a:pt x="553555" y="0"/>
                </a:cubicBezTo>
                <a:cubicBezTo>
                  <a:pt x="748850" y="-62392"/>
                  <a:pt x="861029" y="52872"/>
                  <a:pt x="1013111" y="0"/>
                </a:cubicBezTo>
                <a:cubicBezTo>
                  <a:pt x="1165193" y="-52872"/>
                  <a:pt x="1290304" y="44674"/>
                  <a:pt x="1566667" y="0"/>
                </a:cubicBezTo>
                <a:cubicBezTo>
                  <a:pt x="1843030" y="-44674"/>
                  <a:pt x="1977939" y="9332"/>
                  <a:pt x="2151555" y="0"/>
                </a:cubicBezTo>
                <a:cubicBezTo>
                  <a:pt x="2325171" y="-9332"/>
                  <a:pt x="2496016" y="4340"/>
                  <a:pt x="2673777" y="0"/>
                </a:cubicBezTo>
                <a:cubicBezTo>
                  <a:pt x="2851538" y="-4340"/>
                  <a:pt x="2918121" y="27611"/>
                  <a:pt x="3133333" y="0"/>
                </a:cubicBezTo>
                <a:cubicBezTo>
                  <a:pt x="3136717" y="140776"/>
                  <a:pt x="3117916" y="255748"/>
                  <a:pt x="3133333" y="326515"/>
                </a:cubicBezTo>
                <a:cubicBezTo>
                  <a:pt x="3148750" y="397282"/>
                  <a:pt x="3110506" y="524426"/>
                  <a:pt x="3133333" y="640225"/>
                </a:cubicBezTo>
                <a:cubicBezTo>
                  <a:pt x="2860689" y="666469"/>
                  <a:pt x="2850381" y="578665"/>
                  <a:pt x="2579778" y="640225"/>
                </a:cubicBezTo>
                <a:cubicBezTo>
                  <a:pt x="2309175" y="701785"/>
                  <a:pt x="2264146" y="605402"/>
                  <a:pt x="2088889" y="640225"/>
                </a:cubicBezTo>
                <a:cubicBezTo>
                  <a:pt x="1913632" y="675048"/>
                  <a:pt x="1783361" y="626713"/>
                  <a:pt x="1535333" y="640225"/>
                </a:cubicBezTo>
                <a:cubicBezTo>
                  <a:pt x="1287305" y="653737"/>
                  <a:pt x="1242649" y="608747"/>
                  <a:pt x="1075778" y="640225"/>
                </a:cubicBezTo>
                <a:cubicBezTo>
                  <a:pt x="908908" y="671703"/>
                  <a:pt x="795789" y="586499"/>
                  <a:pt x="584889" y="640225"/>
                </a:cubicBezTo>
                <a:cubicBezTo>
                  <a:pt x="373989" y="693951"/>
                  <a:pt x="255509" y="618077"/>
                  <a:pt x="0" y="640225"/>
                </a:cubicBezTo>
                <a:cubicBezTo>
                  <a:pt x="-10062" y="493631"/>
                  <a:pt x="21725" y="425978"/>
                  <a:pt x="0" y="307308"/>
                </a:cubicBezTo>
                <a:cubicBezTo>
                  <a:pt x="-21725" y="188638"/>
                  <a:pt x="5127" y="129169"/>
                  <a:pt x="0" y="0"/>
                </a:cubicBezTo>
                <a:close/>
              </a:path>
              <a:path w="3133333" h="640225" stroke="0" extrusionOk="0">
                <a:moveTo>
                  <a:pt x="0" y="0"/>
                </a:moveTo>
                <a:cubicBezTo>
                  <a:pt x="95832" y="-22607"/>
                  <a:pt x="330332" y="35371"/>
                  <a:pt x="459556" y="0"/>
                </a:cubicBezTo>
                <a:cubicBezTo>
                  <a:pt x="588780" y="-35371"/>
                  <a:pt x="798131" y="26025"/>
                  <a:pt x="981778" y="0"/>
                </a:cubicBezTo>
                <a:cubicBezTo>
                  <a:pt x="1165425" y="-26025"/>
                  <a:pt x="1332779" y="29944"/>
                  <a:pt x="1472667" y="0"/>
                </a:cubicBezTo>
                <a:cubicBezTo>
                  <a:pt x="1612555" y="-29944"/>
                  <a:pt x="1865068" y="53041"/>
                  <a:pt x="1994889" y="0"/>
                </a:cubicBezTo>
                <a:cubicBezTo>
                  <a:pt x="2124710" y="-53041"/>
                  <a:pt x="2302727" y="12824"/>
                  <a:pt x="2517111" y="0"/>
                </a:cubicBezTo>
                <a:cubicBezTo>
                  <a:pt x="2731495" y="-12824"/>
                  <a:pt x="2943294" y="15614"/>
                  <a:pt x="3133333" y="0"/>
                </a:cubicBezTo>
                <a:cubicBezTo>
                  <a:pt x="3161814" y="93508"/>
                  <a:pt x="3112418" y="245744"/>
                  <a:pt x="3133333" y="313710"/>
                </a:cubicBezTo>
                <a:cubicBezTo>
                  <a:pt x="3154248" y="381676"/>
                  <a:pt x="3123624" y="550119"/>
                  <a:pt x="3133333" y="640225"/>
                </a:cubicBezTo>
                <a:cubicBezTo>
                  <a:pt x="3033493" y="665918"/>
                  <a:pt x="2803186" y="636287"/>
                  <a:pt x="2705111" y="640225"/>
                </a:cubicBezTo>
                <a:cubicBezTo>
                  <a:pt x="2607036" y="644163"/>
                  <a:pt x="2395348" y="587483"/>
                  <a:pt x="2214222" y="640225"/>
                </a:cubicBezTo>
                <a:cubicBezTo>
                  <a:pt x="2033096" y="692967"/>
                  <a:pt x="1901138" y="599698"/>
                  <a:pt x="1786000" y="640225"/>
                </a:cubicBezTo>
                <a:cubicBezTo>
                  <a:pt x="1670862" y="680752"/>
                  <a:pt x="1412765" y="587519"/>
                  <a:pt x="1263778" y="640225"/>
                </a:cubicBezTo>
                <a:cubicBezTo>
                  <a:pt x="1114791" y="692931"/>
                  <a:pt x="961294" y="626308"/>
                  <a:pt x="741555" y="640225"/>
                </a:cubicBezTo>
                <a:cubicBezTo>
                  <a:pt x="521816" y="654142"/>
                  <a:pt x="228594" y="632917"/>
                  <a:pt x="0" y="640225"/>
                </a:cubicBezTo>
                <a:cubicBezTo>
                  <a:pt x="-6796" y="563172"/>
                  <a:pt x="15346" y="408792"/>
                  <a:pt x="0" y="307308"/>
                </a:cubicBezTo>
                <a:cubicBezTo>
                  <a:pt x="-15346" y="205824"/>
                  <a:pt x="1868" y="113392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4048590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5FD47DA-5422-40A8-A9C0-352F9B893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714" y="1766260"/>
            <a:ext cx="8205380" cy="800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E64FFA9-88D7-4E7F-BB87-46E06B9F38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8286" y="2609113"/>
            <a:ext cx="5419048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CB605F-07CE-4DFB-8943-30B215A7D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567" y="4291740"/>
            <a:ext cx="491941" cy="13746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5643E9F-04AC-4202-BAA8-260FB37999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82" b="6807"/>
          <a:stretch/>
        </p:blipFill>
        <p:spPr>
          <a:xfrm>
            <a:off x="6975810" y="1130733"/>
            <a:ext cx="923188" cy="397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BA16240-052A-47A9-9550-611BE0118756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214001" y="1009319"/>
            <a:ext cx="3133333" cy="640225"/>
          </a:xfrm>
          <a:custGeom>
            <a:avLst/>
            <a:gdLst>
              <a:gd name="connsiteX0" fmla="*/ 0 w 3133333"/>
              <a:gd name="connsiteY0" fmla="*/ 0 h 640225"/>
              <a:gd name="connsiteX1" fmla="*/ 553555 w 3133333"/>
              <a:gd name="connsiteY1" fmla="*/ 0 h 640225"/>
              <a:gd name="connsiteX2" fmla="*/ 1013111 w 3133333"/>
              <a:gd name="connsiteY2" fmla="*/ 0 h 640225"/>
              <a:gd name="connsiteX3" fmla="*/ 1566667 w 3133333"/>
              <a:gd name="connsiteY3" fmla="*/ 0 h 640225"/>
              <a:gd name="connsiteX4" fmla="*/ 2151555 w 3133333"/>
              <a:gd name="connsiteY4" fmla="*/ 0 h 640225"/>
              <a:gd name="connsiteX5" fmla="*/ 2673777 w 3133333"/>
              <a:gd name="connsiteY5" fmla="*/ 0 h 640225"/>
              <a:gd name="connsiteX6" fmla="*/ 3133333 w 3133333"/>
              <a:gd name="connsiteY6" fmla="*/ 0 h 640225"/>
              <a:gd name="connsiteX7" fmla="*/ 3133333 w 3133333"/>
              <a:gd name="connsiteY7" fmla="*/ 326515 h 640225"/>
              <a:gd name="connsiteX8" fmla="*/ 3133333 w 3133333"/>
              <a:gd name="connsiteY8" fmla="*/ 640225 h 640225"/>
              <a:gd name="connsiteX9" fmla="*/ 2579778 w 3133333"/>
              <a:gd name="connsiteY9" fmla="*/ 640225 h 640225"/>
              <a:gd name="connsiteX10" fmla="*/ 2088889 w 3133333"/>
              <a:gd name="connsiteY10" fmla="*/ 640225 h 640225"/>
              <a:gd name="connsiteX11" fmla="*/ 1535333 w 3133333"/>
              <a:gd name="connsiteY11" fmla="*/ 640225 h 640225"/>
              <a:gd name="connsiteX12" fmla="*/ 1075778 w 3133333"/>
              <a:gd name="connsiteY12" fmla="*/ 640225 h 640225"/>
              <a:gd name="connsiteX13" fmla="*/ 584889 w 3133333"/>
              <a:gd name="connsiteY13" fmla="*/ 640225 h 640225"/>
              <a:gd name="connsiteX14" fmla="*/ 0 w 3133333"/>
              <a:gd name="connsiteY14" fmla="*/ 640225 h 640225"/>
              <a:gd name="connsiteX15" fmla="*/ 0 w 3133333"/>
              <a:gd name="connsiteY15" fmla="*/ 307308 h 640225"/>
              <a:gd name="connsiteX16" fmla="*/ 0 w 3133333"/>
              <a:gd name="connsiteY16" fmla="*/ 0 h 64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3333" h="640225" fill="none" extrusionOk="0">
                <a:moveTo>
                  <a:pt x="0" y="0"/>
                </a:moveTo>
                <a:cubicBezTo>
                  <a:pt x="188309" y="-4286"/>
                  <a:pt x="358261" y="62392"/>
                  <a:pt x="553555" y="0"/>
                </a:cubicBezTo>
                <a:cubicBezTo>
                  <a:pt x="748850" y="-62392"/>
                  <a:pt x="861029" y="52872"/>
                  <a:pt x="1013111" y="0"/>
                </a:cubicBezTo>
                <a:cubicBezTo>
                  <a:pt x="1165193" y="-52872"/>
                  <a:pt x="1290304" y="44674"/>
                  <a:pt x="1566667" y="0"/>
                </a:cubicBezTo>
                <a:cubicBezTo>
                  <a:pt x="1843030" y="-44674"/>
                  <a:pt x="1977939" y="9332"/>
                  <a:pt x="2151555" y="0"/>
                </a:cubicBezTo>
                <a:cubicBezTo>
                  <a:pt x="2325171" y="-9332"/>
                  <a:pt x="2496016" y="4340"/>
                  <a:pt x="2673777" y="0"/>
                </a:cubicBezTo>
                <a:cubicBezTo>
                  <a:pt x="2851538" y="-4340"/>
                  <a:pt x="2918121" y="27611"/>
                  <a:pt x="3133333" y="0"/>
                </a:cubicBezTo>
                <a:cubicBezTo>
                  <a:pt x="3136717" y="140776"/>
                  <a:pt x="3117916" y="255748"/>
                  <a:pt x="3133333" y="326515"/>
                </a:cubicBezTo>
                <a:cubicBezTo>
                  <a:pt x="3148750" y="397282"/>
                  <a:pt x="3110506" y="524426"/>
                  <a:pt x="3133333" y="640225"/>
                </a:cubicBezTo>
                <a:cubicBezTo>
                  <a:pt x="2860689" y="666469"/>
                  <a:pt x="2850381" y="578665"/>
                  <a:pt x="2579778" y="640225"/>
                </a:cubicBezTo>
                <a:cubicBezTo>
                  <a:pt x="2309175" y="701785"/>
                  <a:pt x="2264146" y="605402"/>
                  <a:pt x="2088889" y="640225"/>
                </a:cubicBezTo>
                <a:cubicBezTo>
                  <a:pt x="1913632" y="675048"/>
                  <a:pt x="1783361" y="626713"/>
                  <a:pt x="1535333" y="640225"/>
                </a:cubicBezTo>
                <a:cubicBezTo>
                  <a:pt x="1287305" y="653737"/>
                  <a:pt x="1242649" y="608747"/>
                  <a:pt x="1075778" y="640225"/>
                </a:cubicBezTo>
                <a:cubicBezTo>
                  <a:pt x="908908" y="671703"/>
                  <a:pt x="795789" y="586499"/>
                  <a:pt x="584889" y="640225"/>
                </a:cubicBezTo>
                <a:cubicBezTo>
                  <a:pt x="373989" y="693951"/>
                  <a:pt x="255509" y="618077"/>
                  <a:pt x="0" y="640225"/>
                </a:cubicBezTo>
                <a:cubicBezTo>
                  <a:pt x="-10062" y="493631"/>
                  <a:pt x="21725" y="425978"/>
                  <a:pt x="0" y="307308"/>
                </a:cubicBezTo>
                <a:cubicBezTo>
                  <a:pt x="-21725" y="188638"/>
                  <a:pt x="5127" y="129169"/>
                  <a:pt x="0" y="0"/>
                </a:cubicBezTo>
                <a:close/>
              </a:path>
              <a:path w="3133333" h="640225" stroke="0" extrusionOk="0">
                <a:moveTo>
                  <a:pt x="0" y="0"/>
                </a:moveTo>
                <a:cubicBezTo>
                  <a:pt x="95832" y="-22607"/>
                  <a:pt x="330332" y="35371"/>
                  <a:pt x="459556" y="0"/>
                </a:cubicBezTo>
                <a:cubicBezTo>
                  <a:pt x="588780" y="-35371"/>
                  <a:pt x="798131" y="26025"/>
                  <a:pt x="981778" y="0"/>
                </a:cubicBezTo>
                <a:cubicBezTo>
                  <a:pt x="1165425" y="-26025"/>
                  <a:pt x="1332779" y="29944"/>
                  <a:pt x="1472667" y="0"/>
                </a:cubicBezTo>
                <a:cubicBezTo>
                  <a:pt x="1612555" y="-29944"/>
                  <a:pt x="1865068" y="53041"/>
                  <a:pt x="1994889" y="0"/>
                </a:cubicBezTo>
                <a:cubicBezTo>
                  <a:pt x="2124710" y="-53041"/>
                  <a:pt x="2302727" y="12824"/>
                  <a:pt x="2517111" y="0"/>
                </a:cubicBezTo>
                <a:cubicBezTo>
                  <a:pt x="2731495" y="-12824"/>
                  <a:pt x="2943294" y="15614"/>
                  <a:pt x="3133333" y="0"/>
                </a:cubicBezTo>
                <a:cubicBezTo>
                  <a:pt x="3161814" y="93508"/>
                  <a:pt x="3112418" y="245744"/>
                  <a:pt x="3133333" y="313710"/>
                </a:cubicBezTo>
                <a:cubicBezTo>
                  <a:pt x="3154248" y="381676"/>
                  <a:pt x="3123624" y="550119"/>
                  <a:pt x="3133333" y="640225"/>
                </a:cubicBezTo>
                <a:cubicBezTo>
                  <a:pt x="3033493" y="665918"/>
                  <a:pt x="2803186" y="636287"/>
                  <a:pt x="2705111" y="640225"/>
                </a:cubicBezTo>
                <a:cubicBezTo>
                  <a:pt x="2607036" y="644163"/>
                  <a:pt x="2395348" y="587483"/>
                  <a:pt x="2214222" y="640225"/>
                </a:cubicBezTo>
                <a:cubicBezTo>
                  <a:pt x="2033096" y="692967"/>
                  <a:pt x="1901138" y="599698"/>
                  <a:pt x="1786000" y="640225"/>
                </a:cubicBezTo>
                <a:cubicBezTo>
                  <a:pt x="1670862" y="680752"/>
                  <a:pt x="1412765" y="587519"/>
                  <a:pt x="1263778" y="640225"/>
                </a:cubicBezTo>
                <a:cubicBezTo>
                  <a:pt x="1114791" y="692931"/>
                  <a:pt x="961294" y="626308"/>
                  <a:pt x="741555" y="640225"/>
                </a:cubicBezTo>
                <a:cubicBezTo>
                  <a:pt x="521816" y="654142"/>
                  <a:pt x="228594" y="632917"/>
                  <a:pt x="0" y="640225"/>
                </a:cubicBezTo>
                <a:cubicBezTo>
                  <a:pt x="-6796" y="563172"/>
                  <a:pt x="15346" y="408792"/>
                  <a:pt x="0" y="307308"/>
                </a:cubicBezTo>
                <a:cubicBezTo>
                  <a:pt x="-15346" y="205824"/>
                  <a:pt x="1868" y="113392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4048590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5FD47DA-5422-40A8-A9C0-352F9B893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714" y="1766260"/>
            <a:ext cx="8205380" cy="800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F821049-FD39-4B54-B5D3-F66DF6325D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9312" y="2606026"/>
            <a:ext cx="9678022" cy="13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8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CB605F-07CE-4DFB-8943-30B215A7D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567" y="4291740"/>
            <a:ext cx="491941" cy="13746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5643E9F-04AC-4202-BAA8-260FB37999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82" b="6807"/>
          <a:stretch/>
        </p:blipFill>
        <p:spPr>
          <a:xfrm>
            <a:off x="6975810" y="1130733"/>
            <a:ext cx="923188" cy="397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BA16240-052A-47A9-9550-611BE0118756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214001" y="1009319"/>
            <a:ext cx="3133333" cy="640225"/>
          </a:xfrm>
          <a:custGeom>
            <a:avLst/>
            <a:gdLst>
              <a:gd name="connsiteX0" fmla="*/ 0 w 3133333"/>
              <a:gd name="connsiteY0" fmla="*/ 0 h 640225"/>
              <a:gd name="connsiteX1" fmla="*/ 553555 w 3133333"/>
              <a:gd name="connsiteY1" fmla="*/ 0 h 640225"/>
              <a:gd name="connsiteX2" fmla="*/ 1013111 w 3133333"/>
              <a:gd name="connsiteY2" fmla="*/ 0 h 640225"/>
              <a:gd name="connsiteX3" fmla="*/ 1566667 w 3133333"/>
              <a:gd name="connsiteY3" fmla="*/ 0 h 640225"/>
              <a:gd name="connsiteX4" fmla="*/ 2151555 w 3133333"/>
              <a:gd name="connsiteY4" fmla="*/ 0 h 640225"/>
              <a:gd name="connsiteX5" fmla="*/ 2673777 w 3133333"/>
              <a:gd name="connsiteY5" fmla="*/ 0 h 640225"/>
              <a:gd name="connsiteX6" fmla="*/ 3133333 w 3133333"/>
              <a:gd name="connsiteY6" fmla="*/ 0 h 640225"/>
              <a:gd name="connsiteX7" fmla="*/ 3133333 w 3133333"/>
              <a:gd name="connsiteY7" fmla="*/ 326515 h 640225"/>
              <a:gd name="connsiteX8" fmla="*/ 3133333 w 3133333"/>
              <a:gd name="connsiteY8" fmla="*/ 640225 h 640225"/>
              <a:gd name="connsiteX9" fmla="*/ 2579778 w 3133333"/>
              <a:gd name="connsiteY9" fmla="*/ 640225 h 640225"/>
              <a:gd name="connsiteX10" fmla="*/ 2088889 w 3133333"/>
              <a:gd name="connsiteY10" fmla="*/ 640225 h 640225"/>
              <a:gd name="connsiteX11" fmla="*/ 1535333 w 3133333"/>
              <a:gd name="connsiteY11" fmla="*/ 640225 h 640225"/>
              <a:gd name="connsiteX12" fmla="*/ 1075778 w 3133333"/>
              <a:gd name="connsiteY12" fmla="*/ 640225 h 640225"/>
              <a:gd name="connsiteX13" fmla="*/ 584889 w 3133333"/>
              <a:gd name="connsiteY13" fmla="*/ 640225 h 640225"/>
              <a:gd name="connsiteX14" fmla="*/ 0 w 3133333"/>
              <a:gd name="connsiteY14" fmla="*/ 640225 h 640225"/>
              <a:gd name="connsiteX15" fmla="*/ 0 w 3133333"/>
              <a:gd name="connsiteY15" fmla="*/ 307308 h 640225"/>
              <a:gd name="connsiteX16" fmla="*/ 0 w 3133333"/>
              <a:gd name="connsiteY16" fmla="*/ 0 h 64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3333" h="640225" fill="none" extrusionOk="0">
                <a:moveTo>
                  <a:pt x="0" y="0"/>
                </a:moveTo>
                <a:cubicBezTo>
                  <a:pt x="188309" y="-4286"/>
                  <a:pt x="358261" y="62392"/>
                  <a:pt x="553555" y="0"/>
                </a:cubicBezTo>
                <a:cubicBezTo>
                  <a:pt x="748850" y="-62392"/>
                  <a:pt x="861029" y="52872"/>
                  <a:pt x="1013111" y="0"/>
                </a:cubicBezTo>
                <a:cubicBezTo>
                  <a:pt x="1165193" y="-52872"/>
                  <a:pt x="1290304" y="44674"/>
                  <a:pt x="1566667" y="0"/>
                </a:cubicBezTo>
                <a:cubicBezTo>
                  <a:pt x="1843030" y="-44674"/>
                  <a:pt x="1977939" y="9332"/>
                  <a:pt x="2151555" y="0"/>
                </a:cubicBezTo>
                <a:cubicBezTo>
                  <a:pt x="2325171" y="-9332"/>
                  <a:pt x="2496016" y="4340"/>
                  <a:pt x="2673777" y="0"/>
                </a:cubicBezTo>
                <a:cubicBezTo>
                  <a:pt x="2851538" y="-4340"/>
                  <a:pt x="2918121" y="27611"/>
                  <a:pt x="3133333" y="0"/>
                </a:cubicBezTo>
                <a:cubicBezTo>
                  <a:pt x="3136717" y="140776"/>
                  <a:pt x="3117916" y="255748"/>
                  <a:pt x="3133333" y="326515"/>
                </a:cubicBezTo>
                <a:cubicBezTo>
                  <a:pt x="3148750" y="397282"/>
                  <a:pt x="3110506" y="524426"/>
                  <a:pt x="3133333" y="640225"/>
                </a:cubicBezTo>
                <a:cubicBezTo>
                  <a:pt x="2860689" y="666469"/>
                  <a:pt x="2850381" y="578665"/>
                  <a:pt x="2579778" y="640225"/>
                </a:cubicBezTo>
                <a:cubicBezTo>
                  <a:pt x="2309175" y="701785"/>
                  <a:pt x="2264146" y="605402"/>
                  <a:pt x="2088889" y="640225"/>
                </a:cubicBezTo>
                <a:cubicBezTo>
                  <a:pt x="1913632" y="675048"/>
                  <a:pt x="1783361" y="626713"/>
                  <a:pt x="1535333" y="640225"/>
                </a:cubicBezTo>
                <a:cubicBezTo>
                  <a:pt x="1287305" y="653737"/>
                  <a:pt x="1242649" y="608747"/>
                  <a:pt x="1075778" y="640225"/>
                </a:cubicBezTo>
                <a:cubicBezTo>
                  <a:pt x="908908" y="671703"/>
                  <a:pt x="795789" y="586499"/>
                  <a:pt x="584889" y="640225"/>
                </a:cubicBezTo>
                <a:cubicBezTo>
                  <a:pt x="373989" y="693951"/>
                  <a:pt x="255509" y="618077"/>
                  <a:pt x="0" y="640225"/>
                </a:cubicBezTo>
                <a:cubicBezTo>
                  <a:pt x="-10062" y="493631"/>
                  <a:pt x="21725" y="425978"/>
                  <a:pt x="0" y="307308"/>
                </a:cubicBezTo>
                <a:cubicBezTo>
                  <a:pt x="-21725" y="188638"/>
                  <a:pt x="5127" y="129169"/>
                  <a:pt x="0" y="0"/>
                </a:cubicBezTo>
                <a:close/>
              </a:path>
              <a:path w="3133333" h="640225" stroke="0" extrusionOk="0">
                <a:moveTo>
                  <a:pt x="0" y="0"/>
                </a:moveTo>
                <a:cubicBezTo>
                  <a:pt x="95832" y="-22607"/>
                  <a:pt x="330332" y="35371"/>
                  <a:pt x="459556" y="0"/>
                </a:cubicBezTo>
                <a:cubicBezTo>
                  <a:pt x="588780" y="-35371"/>
                  <a:pt x="798131" y="26025"/>
                  <a:pt x="981778" y="0"/>
                </a:cubicBezTo>
                <a:cubicBezTo>
                  <a:pt x="1165425" y="-26025"/>
                  <a:pt x="1332779" y="29944"/>
                  <a:pt x="1472667" y="0"/>
                </a:cubicBezTo>
                <a:cubicBezTo>
                  <a:pt x="1612555" y="-29944"/>
                  <a:pt x="1865068" y="53041"/>
                  <a:pt x="1994889" y="0"/>
                </a:cubicBezTo>
                <a:cubicBezTo>
                  <a:pt x="2124710" y="-53041"/>
                  <a:pt x="2302727" y="12824"/>
                  <a:pt x="2517111" y="0"/>
                </a:cubicBezTo>
                <a:cubicBezTo>
                  <a:pt x="2731495" y="-12824"/>
                  <a:pt x="2943294" y="15614"/>
                  <a:pt x="3133333" y="0"/>
                </a:cubicBezTo>
                <a:cubicBezTo>
                  <a:pt x="3161814" y="93508"/>
                  <a:pt x="3112418" y="245744"/>
                  <a:pt x="3133333" y="313710"/>
                </a:cubicBezTo>
                <a:cubicBezTo>
                  <a:pt x="3154248" y="381676"/>
                  <a:pt x="3123624" y="550119"/>
                  <a:pt x="3133333" y="640225"/>
                </a:cubicBezTo>
                <a:cubicBezTo>
                  <a:pt x="3033493" y="665918"/>
                  <a:pt x="2803186" y="636287"/>
                  <a:pt x="2705111" y="640225"/>
                </a:cubicBezTo>
                <a:cubicBezTo>
                  <a:pt x="2607036" y="644163"/>
                  <a:pt x="2395348" y="587483"/>
                  <a:pt x="2214222" y="640225"/>
                </a:cubicBezTo>
                <a:cubicBezTo>
                  <a:pt x="2033096" y="692967"/>
                  <a:pt x="1901138" y="599698"/>
                  <a:pt x="1786000" y="640225"/>
                </a:cubicBezTo>
                <a:cubicBezTo>
                  <a:pt x="1670862" y="680752"/>
                  <a:pt x="1412765" y="587519"/>
                  <a:pt x="1263778" y="640225"/>
                </a:cubicBezTo>
                <a:cubicBezTo>
                  <a:pt x="1114791" y="692931"/>
                  <a:pt x="961294" y="626308"/>
                  <a:pt x="741555" y="640225"/>
                </a:cubicBezTo>
                <a:cubicBezTo>
                  <a:pt x="521816" y="654142"/>
                  <a:pt x="228594" y="632917"/>
                  <a:pt x="0" y="640225"/>
                </a:cubicBezTo>
                <a:cubicBezTo>
                  <a:pt x="-6796" y="563172"/>
                  <a:pt x="15346" y="408792"/>
                  <a:pt x="0" y="307308"/>
                </a:cubicBezTo>
                <a:cubicBezTo>
                  <a:pt x="-15346" y="205824"/>
                  <a:pt x="1868" y="113392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4048590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5FD47DA-5422-40A8-A9C0-352F9B893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714" y="1766260"/>
            <a:ext cx="8205380" cy="800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FDBD87-4013-4B8E-9369-A0E803E198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7053" y="2566261"/>
            <a:ext cx="7573041" cy="8627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DBB39F5-990F-4F19-B646-623A4FAEA8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859" y="1766260"/>
            <a:ext cx="1725685" cy="19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7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7E26B61-2B17-4226-ABA3-F374F3259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278" y="2404616"/>
            <a:ext cx="3340002" cy="57654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94854D1-1AD3-478A-84D6-9DECF75D9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861" y="2550197"/>
            <a:ext cx="1474455" cy="36342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BB230AF-7000-436C-8ABB-596FF759E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063" y="1236554"/>
            <a:ext cx="8885274" cy="960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C8170DD-2B02-428E-A722-276ABC6F1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7814" y="3148740"/>
            <a:ext cx="6744587" cy="2286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CB605F-07CE-4DFB-8943-30B215A7D5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7567" y="4291740"/>
            <a:ext cx="491941" cy="13746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A997F51-A7B4-4307-82B5-82173900C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277" y="1755413"/>
            <a:ext cx="4310444" cy="413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7E26B61-2B17-4226-ABA3-F374F3259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278" y="2404616"/>
            <a:ext cx="3340002" cy="57654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94854D1-1AD3-478A-84D6-9DECF75D9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861" y="2550197"/>
            <a:ext cx="1474455" cy="36342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BB230AF-7000-436C-8ABB-596FF759E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063" y="1236554"/>
            <a:ext cx="8885274" cy="960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FE76654-F13F-4ED0-9065-49A0CBA25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8568" y="3134316"/>
            <a:ext cx="10373833" cy="162013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CB605F-07CE-4DFB-8943-30B215A7D5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7567" y="4291740"/>
            <a:ext cx="491941" cy="13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6237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9F04E8-37BD-4580-93FD-9D2B22840100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20</Words>
  <Application>Microsoft Office PowerPoint</Application>
  <PresentationFormat>شاشة عريضة</PresentationFormat>
  <Paragraphs>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23</cp:revision>
  <dcterms:created xsi:type="dcterms:W3CDTF">2021-12-03T17:19:09Z</dcterms:created>
  <dcterms:modified xsi:type="dcterms:W3CDTF">2022-03-27T04:54:51Z</dcterms:modified>
</cp:coreProperties>
</file>