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87" r:id="rId6"/>
    <p:sldId id="276" r:id="rId7"/>
    <p:sldId id="288" r:id="rId8"/>
    <p:sldId id="289" r:id="rId9"/>
    <p:sldId id="275" r:id="rId10"/>
    <p:sldId id="259" r:id="rId11"/>
    <p:sldId id="260" r:id="rId12"/>
    <p:sldId id="272" r:id="rId13"/>
    <p:sldId id="282" r:id="rId14"/>
    <p:sldId id="286" r:id="rId15"/>
    <p:sldId id="285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9A4F12-FCEB-45F7-B637-CA890481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20/08/43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75E7D0-2547-44DA-8E94-E6648E98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955A08-4120-45C9-BB90-46DF47B9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944F39AA-0E0D-44F8-BAC0-DAC4BB047A4A}"/>
              </a:ext>
            </a:extLst>
          </p:cNvPr>
          <p:cNvSpPr/>
          <p:nvPr userDrawn="1"/>
        </p:nvSpPr>
        <p:spPr>
          <a:xfrm flipH="1">
            <a:off x="11402807" y="0"/>
            <a:ext cx="789193" cy="68580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84FCB82C-8CF8-40A7-B806-99E50563D713}"/>
              </a:ext>
            </a:extLst>
          </p:cNvPr>
          <p:cNvSpPr/>
          <p:nvPr userDrawn="1"/>
        </p:nvSpPr>
        <p:spPr>
          <a:xfrm rot="10800000" flipH="1">
            <a:off x="0" y="6194680"/>
            <a:ext cx="12192000" cy="6418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علامة القسمة 15">
            <a:extLst>
              <a:ext uri="{FF2B5EF4-FFF2-40B4-BE49-F238E27FC236}">
                <a16:creationId xmlns:a16="http://schemas.microsoft.com/office/drawing/2014/main" id="{CB6DC51D-6905-4A3B-93B5-1AC5EBCE1B17}"/>
              </a:ext>
            </a:extLst>
          </p:cNvPr>
          <p:cNvSpPr/>
          <p:nvPr userDrawn="1"/>
        </p:nvSpPr>
        <p:spPr>
          <a:xfrm>
            <a:off x="-78568" y="-35379"/>
            <a:ext cx="1080000" cy="1080000"/>
          </a:xfrm>
          <a:prstGeom prst="mathDivid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3109238-3EFF-401C-9822-FB8CF7B83506}"/>
              </a:ext>
            </a:extLst>
          </p:cNvPr>
          <p:cNvSpPr/>
          <p:nvPr userDrawn="1"/>
        </p:nvSpPr>
        <p:spPr>
          <a:xfrm>
            <a:off x="861841" y="809055"/>
            <a:ext cx="11045238" cy="5790528"/>
          </a:xfrm>
          <a:custGeom>
            <a:avLst/>
            <a:gdLst>
              <a:gd name="connsiteX0" fmla="*/ 0 w 11045238"/>
              <a:gd name="connsiteY0" fmla="*/ 965107 h 5790528"/>
              <a:gd name="connsiteX1" fmla="*/ 965107 w 11045238"/>
              <a:gd name="connsiteY1" fmla="*/ 0 h 5790528"/>
              <a:gd name="connsiteX2" fmla="*/ 1261345 w 11045238"/>
              <a:gd name="connsiteY2" fmla="*/ 0 h 5790528"/>
              <a:gd name="connsiteX3" fmla="*/ 1739884 w 11045238"/>
              <a:gd name="connsiteY3" fmla="*/ 0 h 5790528"/>
              <a:gd name="connsiteX4" fmla="*/ 2218423 w 11045238"/>
              <a:gd name="connsiteY4" fmla="*/ 0 h 5790528"/>
              <a:gd name="connsiteX5" fmla="*/ 2970412 w 11045238"/>
              <a:gd name="connsiteY5" fmla="*/ 0 h 5790528"/>
              <a:gd name="connsiteX6" fmla="*/ 3631252 w 11045238"/>
              <a:gd name="connsiteY6" fmla="*/ 0 h 5790528"/>
              <a:gd name="connsiteX7" fmla="*/ 4109790 w 11045238"/>
              <a:gd name="connsiteY7" fmla="*/ 0 h 5790528"/>
              <a:gd name="connsiteX8" fmla="*/ 4497179 w 11045238"/>
              <a:gd name="connsiteY8" fmla="*/ 0 h 5790528"/>
              <a:gd name="connsiteX9" fmla="*/ 4793417 w 11045238"/>
              <a:gd name="connsiteY9" fmla="*/ 0 h 5790528"/>
              <a:gd name="connsiteX10" fmla="*/ 5363106 w 11045238"/>
              <a:gd name="connsiteY10" fmla="*/ 0 h 5790528"/>
              <a:gd name="connsiteX11" fmla="*/ 5841645 w 11045238"/>
              <a:gd name="connsiteY11" fmla="*/ 0 h 5790528"/>
              <a:gd name="connsiteX12" fmla="*/ 6593634 w 11045238"/>
              <a:gd name="connsiteY12" fmla="*/ 0 h 5790528"/>
              <a:gd name="connsiteX13" fmla="*/ 7254474 w 11045238"/>
              <a:gd name="connsiteY13" fmla="*/ 0 h 5790528"/>
              <a:gd name="connsiteX14" fmla="*/ 7733012 w 11045238"/>
              <a:gd name="connsiteY14" fmla="*/ 0 h 5790528"/>
              <a:gd name="connsiteX15" fmla="*/ 8302701 w 11045238"/>
              <a:gd name="connsiteY15" fmla="*/ 0 h 5790528"/>
              <a:gd name="connsiteX16" fmla="*/ 8872390 w 11045238"/>
              <a:gd name="connsiteY16" fmla="*/ 0 h 5790528"/>
              <a:gd name="connsiteX17" fmla="*/ 9168629 w 11045238"/>
              <a:gd name="connsiteY17" fmla="*/ 0 h 5790528"/>
              <a:gd name="connsiteX18" fmla="*/ 10080131 w 11045238"/>
              <a:gd name="connsiteY18" fmla="*/ 0 h 5790528"/>
              <a:gd name="connsiteX19" fmla="*/ 11045238 w 11045238"/>
              <a:gd name="connsiteY19" fmla="*/ 965107 h 5790528"/>
              <a:gd name="connsiteX20" fmla="*/ 11045238 w 11045238"/>
              <a:gd name="connsiteY20" fmla="*/ 1555184 h 5790528"/>
              <a:gd name="connsiteX21" fmla="*/ 11045238 w 11045238"/>
              <a:gd name="connsiteY21" fmla="*/ 2145260 h 5790528"/>
              <a:gd name="connsiteX22" fmla="*/ 11045238 w 11045238"/>
              <a:gd name="connsiteY22" fmla="*/ 2773940 h 5790528"/>
              <a:gd name="connsiteX23" fmla="*/ 11045238 w 11045238"/>
              <a:gd name="connsiteY23" fmla="*/ 3209604 h 5790528"/>
              <a:gd name="connsiteX24" fmla="*/ 11045238 w 11045238"/>
              <a:gd name="connsiteY24" fmla="*/ 3761077 h 5790528"/>
              <a:gd name="connsiteX25" fmla="*/ 11045238 w 11045238"/>
              <a:gd name="connsiteY25" fmla="*/ 4825421 h 5790528"/>
              <a:gd name="connsiteX26" fmla="*/ 10080131 w 11045238"/>
              <a:gd name="connsiteY26" fmla="*/ 5790528 h 5790528"/>
              <a:gd name="connsiteX27" fmla="*/ 9601592 w 11045238"/>
              <a:gd name="connsiteY27" fmla="*/ 5790528 h 5790528"/>
              <a:gd name="connsiteX28" fmla="*/ 9214204 w 11045238"/>
              <a:gd name="connsiteY28" fmla="*/ 5790528 h 5790528"/>
              <a:gd name="connsiteX29" fmla="*/ 8462214 w 11045238"/>
              <a:gd name="connsiteY29" fmla="*/ 5790528 h 5790528"/>
              <a:gd name="connsiteX30" fmla="*/ 8165976 w 11045238"/>
              <a:gd name="connsiteY30" fmla="*/ 5790528 h 5790528"/>
              <a:gd name="connsiteX31" fmla="*/ 7596287 w 11045238"/>
              <a:gd name="connsiteY31" fmla="*/ 5790528 h 5790528"/>
              <a:gd name="connsiteX32" fmla="*/ 6935448 w 11045238"/>
              <a:gd name="connsiteY32" fmla="*/ 5790528 h 5790528"/>
              <a:gd name="connsiteX33" fmla="*/ 6183458 w 11045238"/>
              <a:gd name="connsiteY33" fmla="*/ 5790528 h 5790528"/>
              <a:gd name="connsiteX34" fmla="*/ 5796070 w 11045238"/>
              <a:gd name="connsiteY34" fmla="*/ 5790528 h 5790528"/>
              <a:gd name="connsiteX35" fmla="*/ 5044080 w 11045238"/>
              <a:gd name="connsiteY35" fmla="*/ 5790528 h 5790528"/>
              <a:gd name="connsiteX36" fmla="*/ 4656692 w 11045238"/>
              <a:gd name="connsiteY36" fmla="*/ 5790528 h 5790528"/>
              <a:gd name="connsiteX37" fmla="*/ 4360453 w 11045238"/>
              <a:gd name="connsiteY37" fmla="*/ 5790528 h 5790528"/>
              <a:gd name="connsiteX38" fmla="*/ 3790764 w 11045238"/>
              <a:gd name="connsiteY38" fmla="*/ 5790528 h 5790528"/>
              <a:gd name="connsiteX39" fmla="*/ 3038775 w 11045238"/>
              <a:gd name="connsiteY39" fmla="*/ 5790528 h 5790528"/>
              <a:gd name="connsiteX40" fmla="*/ 2560236 w 11045238"/>
              <a:gd name="connsiteY40" fmla="*/ 5790528 h 5790528"/>
              <a:gd name="connsiteX41" fmla="*/ 1808247 w 11045238"/>
              <a:gd name="connsiteY41" fmla="*/ 5790528 h 5790528"/>
              <a:gd name="connsiteX42" fmla="*/ 965107 w 11045238"/>
              <a:gd name="connsiteY42" fmla="*/ 5790528 h 5790528"/>
              <a:gd name="connsiteX43" fmla="*/ 0 w 11045238"/>
              <a:gd name="connsiteY43" fmla="*/ 4825421 h 5790528"/>
              <a:gd name="connsiteX44" fmla="*/ 0 w 11045238"/>
              <a:gd name="connsiteY44" fmla="*/ 4351154 h 5790528"/>
              <a:gd name="connsiteX45" fmla="*/ 0 w 11045238"/>
              <a:gd name="connsiteY45" fmla="*/ 3915490 h 5790528"/>
              <a:gd name="connsiteX46" fmla="*/ 0 w 11045238"/>
              <a:gd name="connsiteY46" fmla="*/ 3364016 h 5790528"/>
              <a:gd name="connsiteX47" fmla="*/ 0 w 11045238"/>
              <a:gd name="connsiteY47" fmla="*/ 2928352 h 5790528"/>
              <a:gd name="connsiteX48" fmla="*/ 0 w 11045238"/>
              <a:gd name="connsiteY48" fmla="*/ 2338276 h 5790528"/>
              <a:gd name="connsiteX49" fmla="*/ 0 w 11045238"/>
              <a:gd name="connsiteY49" fmla="*/ 1825406 h 5790528"/>
              <a:gd name="connsiteX50" fmla="*/ 0 w 11045238"/>
              <a:gd name="connsiteY50" fmla="*/ 965107 h 57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45238" h="5790528" fill="none" extrusionOk="0">
                <a:moveTo>
                  <a:pt x="0" y="965107"/>
                </a:moveTo>
                <a:cubicBezTo>
                  <a:pt x="115709" y="538275"/>
                  <a:pt x="481339" y="-2524"/>
                  <a:pt x="965107" y="0"/>
                </a:cubicBezTo>
                <a:cubicBezTo>
                  <a:pt x="1077847" y="-136"/>
                  <a:pt x="1160149" y="19410"/>
                  <a:pt x="1261345" y="0"/>
                </a:cubicBezTo>
                <a:cubicBezTo>
                  <a:pt x="1362541" y="-19410"/>
                  <a:pt x="1597113" y="29035"/>
                  <a:pt x="1739884" y="0"/>
                </a:cubicBezTo>
                <a:cubicBezTo>
                  <a:pt x="1882655" y="-29035"/>
                  <a:pt x="2112193" y="481"/>
                  <a:pt x="2218423" y="0"/>
                </a:cubicBezTo>
                <a:cubicBezTo>
                  <a:pt x="2324653" y="-481"/>
                  <a:pt x="2630927" y="81326"/>
                  <a:pt x="2970412" y="0"/>
                </a:cubicBezTo>
                <a:cubicBezTo>
                  <a:pt x="3309897" y="-81326"/>
                  <a:pt x="3416116" y="42777"/>
                  <a:pt x="3631252" y="0"/>
                </a:cubicBezTo>
                <a:cubicBezTo>
                  <a:pt x="3846388" y="-42777"/>
                  <a:pt x="3951881" y="2604"/>
                  <a:pt x="4109790" y="0"/>
                </a:cubicBezTo>
                <a:cubicBezTo>
                  <a:pt x="4267699" y="-2604"/>
                  <a:pt x="4413924" y="26402"/>
                  <a:pt x="4497179" y="0"/>
                </a:cubicBezTo>
                <a:cubicBezTo>
                  <a:pt x="4580434" y="-26402"/>
                  <a:pt x="4662691" y="23962"/>
                  <a:pt x="4793417" y="0"/>
                </a:cubicBezTo>
                <a:cubicBezTo>
                  <a:pt x="4924143" y="-23962"/>
                  <a:pt x="5241068" y="1715"/>
                  <a:pt x="5363106" y="0"/>
                </a:cubicBezTo>
                <a:cubicBezTo>
                  <a:pt x="5485144" y="-1715"/>
                  <a:pt x="5731446" y="17203"/>
                  <a:pt x="5841645" y="0"/>
                </a:cubicBezTo>
                <a:cubicBezTo>
                  <a:pt x="5951844" y="-17203"/>
                  <a:pt x="6332918" y="76094"/>
                  <a:pt x="6593634" y="0"/>
                </a:cubicBezTo>
                <a:cubicBezTo>
                  <a:pt x="6854350" y="-76094"/>
                  <a:pt x="7063040" y="64079"/>
                  <a:pt x="7254474" y="0"/>
                </a:cubicBezTo>
                <a:cubicBezTo>
                  <a:pt x="7445908" y="-64079"/>
                  <a:pt x="7513145" y="1517"/>
                  <a:pt x="7733012" y="0"/>
                </a:cubicBezTo>
                <a:cubicBezTo>
                  <a:pt x="7952879" y="-1517"/>
                  <a:pt x="8105595" y="21023"/>
                  <a:pt x="8302701" y="0"/>
                </a:cubicBezTo>
                <a:cubicBezTo>
                  <a:pt x="8499807" y="-21023"/>
                  <a:pt x="8679425" y="55212"/>
                  <a:pt x="8872390" y="0"/>
                </a:cubicBezTo>
                <a:cubicBezTo>
                  <a:pt x="9065355" y="-55212"/>
                  <a:pt x="9038191" y="18393"/>
                  <a:pt x="9168629" y="0"/>
                </a:cubicBezTo>
                <a:cubicBezTo>
                  <a:pt x="9299067" y="-18393"/>
                  <a:pt x="9658425" y="54386"/>
                  <a:pt x="10080131" y="0"/>
                </a:cubicBezTo>
                <a:cubicBezTo>
                  <a:pt x="10502896" y="30463"/>
                  <a:pt x="11173592" y="372707"/>
                  <a:pt x="11045238" y="965107"/>
                </a:cubicBezTo>
                <a:cubicBezTo>
                  <a:pt x="11100426" y="1104869"/>
                  <a:pt x="11007364" y="1362377"/>
                  <a:pt x="11045238" y="1555184"/>
                </a:cubicBezTo>
                <a:cubicBezTo>
                  <a:pt x="11083112" y="1747991"/>
                  <a:pt x="11027496" y="1908314"/>
                  <a:pt x="11045238" y="2145260"/>
                </a:cubicBezTo>
                <a:cubicBezTo>
                  <a:pt x="11062980" y="2382206"/>
                  <a:pt x="10978988" y="2549867"/>
                  <a:pt x="11045238" y="2773940"/>
                </a:cubicBezTo>
                <a:cubicBezTo>
                  <a:pt x="11111488" y="2998013"/>
                  <a:pt x="10994619" y="3023956"/>
                  <a:pt x="11045238" y="3209604"/>
                </a:cubicBezTo>
                <a:cubicBezTo>
                  <a:pt x="11095857" y="3395252"/>
                  <a:pt x="11041267" y="3623296"/>
                  <a:pt x="11045238" y="3761077"/>
                </a:cubicBezTo>
                <a:cubicBezTo>
                  <a:pt x="11049209" y="3898858"/>
                  <a:pt x="10927791" y="4390599"/>
                  <a:pt x="11045238" y="4825421"/>
                </a:cubicBezTo>
                <a:cubicBezTo>
                  <a:pt x="11147772" y="5338763"/>
                  <a:pt x="10614980" y="5775485"/>
                  <a:pt x="10080131" y="5790528"/>
                </a:cubicBezTo>
                <a:cubicBezTo>
                  <a:pt x="9877166" y="5797648"/>
                  <a:pt x="9808156" y="5743851"/>
                  <a:pt x="9601592" y="5790528"/>
                </a:cubicBezTo>
                <a:cubicBezTo>
                  <a:pt x="9395028" y="5837205"/>
                  <a:pt x="9326006" y="5770583"/>
                  <a:pt x="9214204" y="5790528"/>
                </a:cubicBezTo>
                <a:cubicBezTo>
                  <a:pt x="9102402" y="5810473"/>
                  <a:pt x="8760996" y="5775680"/>
                  <a:pt x="8462214" y="5790528"/>
                </a:cubicBezTo>
                <a:cubicBezTo>
                  <a:pt x="8163432" y="5805376"/>
                  <a:pt x="8227030" y="5765775"/>
                  <a:pt x="8165976" y="5790528"/>
                </a:cubicBezTo>
                <a:cubicBezTo>
                  <a:pt x="8104922" y="5815281"/>
                  <a:pt x="7834139" y="5783843"/>
                  <a:pt x="7596287" y="5790528"/>
                </a:cubicBezTo>
                <a:cubicBezTo>
                  <a:pt x="7358435" y="5797213"/>
                  <a:pt x="7117450" y="5789580"/>
                  <a:pt x="6935448" y="5790528"/>
                </a:cubicBezTo>
                <a:cubicBezTo>
                  <a:pt x="6753446" y="5791476"/>
                  <a:pt x="6384981" y="5768893"/>
                  <a:pt x="6183458" y="5790528"/>
                </a:cubicBezTo>
                <a:cubicBezTo>
                  <a:pt x="5981935" y="5812163"/>
                  <a:pt x="5902013" y="5745655"/>
                  <a:pt x="5796070" y="5790528"/>
                </a:cubicBezTo>
                <a:cubicBezTo>
                  <a:pt x="5690127" y="5835401"/>
                  <a:pt x="5378322" y="5767501"/>
                  <a:pt x="5044080" y="5790528"/>
                </a:cubicBezTo>
                <a:cubicBezTo>
                  <a:pt x="4709838" y="5813555"/>
                  <a:pt x="4736691" y="5778569"/>
                  <a:pt x="4656692" y="5790528"/>
                </a:cubicBezTo>
                <a:cubicBezTo>
                  <a:pt x="4576693" y="5802487"/>
                  <a:pt x="4441886" y="5779902"/>
                  <a:pt x="4360453" y="5790528"/>
                </a:cubicBezTo>
                <a:cubicBezTo>
                  <a:pt x="4279020" y="5801154"/>
                  <a:pt x="3932409" y="5723032"/>
                  <a:pt x="3790764" y="5790528"/>
                </a:cubicBezTo>
                <a:cubicBezTo>
                  <a:pt x="3649119" y="5858024"/>
                  <a:pt x="3197740" y="5725572"/>
                  <a:pt x="3038775" y="5790528"/>
                </a:cubicBezTo>
                <a:cubicBezTo>
                  <a:pt x="2879810" y="5855484"/>
                  <a:pt x="2788592" y="5781405"/>
                  <a:pt x="2560236" y="5790528"/>
                </a:cubicBezTo>
                <a:cubicBezTo>
                  <a:pt x="2331880" y="5799651"/>
                  <a:pt x="2089627" y="5713143"/>
                  <a:pt x="1808247" y="5790528"/>
                </a:cubicBezTo>
                <a:cubicBezTo>
                  <a:pt x="1526867" y="5867913"/>
                  <a:pt x="1207119" y="5786699"/>
                  <a:pt x="965107" y="5790528"/>
                </a:cubicBezTo>
                <a:cubicBezTo>
                  <a:pt x="498064" y="5848471"/>
                  <a:pt x="118717" y="5458134"/>
                  <a:pt x="0" y="4825421"/>
                </a:cubicBezTo>
                <a:cubicBezTo>
                  <a:pt x="-2912" y="4629864"/>
                  <a:pt x="40656" y="4503621"/>
                  <a:pt x="0" y="4351154"/>
                </a:cubicBezTo>
                <a:cubicBezTo>
                  <a:pt x="-40656" y="4198687"/>
                  <a:pt x="36323" y="4056033"/>
                  <a:pt x="0" y="3915490"/>
                </a:cubicBezTo>
                <a:cubicBezTo>
                  <a:pt x="-36323" y="3774947"/>
                  <a:pt x="29535" y="3544973"/>
                  <a:pt x="0" y="3364016"/>
                </a:cubicBezTo>
                <a:cubicBezTo>
                  <a:pt x="-29535" y="3183059"/>
                  <a:pt x="50462" y="3143081"/>
                  <a:pt x="0" y="2928352"/>
                </a:cubicBezTo>
                <a:cubicBezTo>
                  <a:pt x="-50462" y="2713623"/>
                  <a:pt x="55899" y="2623887"/>
                  <a:pt x="0" y="2338276"/>
                </a:cubicBezTo>
                <a:cubicBezTo>
                  <a:pt x="-55899" y="2052665"/>
                  <a:pt x="50943" y="2077273"/>
                  <a:pt x="0" y="1825406"/>
                </a:cubicBezTo>
                <a:cubicBezTo>
                  <a:pt x="-50943" y="1573539"/>
                  <a:pt x="47313" y="1254648"/>
                  <a:pt x="0" y="965107"/>
                </a:cubicBezTo>
                <a:close/>
              </a:path>
              <a:path w="11045238" h="5790528" stroke="0" extrusionOk="0">
                <a:moveTo>
                  <a:pt x="0" y="965107"/>
                </a:moveTo>
                <a:cubicBezTo>
                  <a:pt x="-88158" y="381197"/>
                  <a:pt x="533957" y="88183"/>
                  <a:pt x="965107" y="0"/>
                </a:cubicBezTo>
                <a:cubicBezTo>
                  <a:pt x="1088384" y="-43592"/>
                  <a:pt x="1255552" y="12821"/>
                  <a:pt x="1352496" y="0"/>
                </a:cubicBezTo>
                <a:cubicBezTo>
                  <a:pt x="1449440" y="-12821"/>
                  <a:pt x="1730237" y="49079"/>
                  <a:pt x="1831034" y="0"/>
                </a:cubicBezTo>
                <a:cubicBezTo>
                  <a:pt x="1931831" y="-49079"/>
                  <a:pt x="2292620" y="15768"/>
                  <a:pt x="2583024" y="0"/>
                </a:cubicBezTo>
                <a:cubicBezTo>
                  <a:pt x="2873428" y="-15768"/>
                  <a:pt x="2860006" y="22858"/>
                  <a:pt x="3061563" y="0"/>
                </a:cubicBezTo>
                <a:cubicBezTo>
                  <a:pt x="3263120" y="-22858"/>
                  <a:pt x="3487867" y="54274"/>
                  <a:pt x="3813552" y="0"/>
                </a:cubicBezTo>
                <a:cubicBezTo>
                  <a:pt x="4139237" y="-54274"/>
                  <a:pt x="4215177" y="2216"/>
                  <a:pt x="4474391" y="0"/>
                </a:cubicBezTo>
                <a:cubicBezTo>
                  <a:pt x="4733605" y="-2216"/>
                  <a:pt x="4945348" y="20860"/>
                  <a:pt x="5226381" y="0"/>
                </a:cubicBezTo>
                <a:cubicBezTo>
                  <a:pt x="5507414" y="-20860"/>
                  <a:pt x="5611403" y="19325"/>
                  <a:pt x="5887220" y="0"/>
                </a:cubicBezTo>
                <a:cubicBezTo>
                  <a:pt x="6163037" y="-19325"/>
                  <a:pt x="6234177" y="39979"/>
                  <a:pt x="6365759" y="0"/>
                </a:cubicBezTo>
                <a:cubicBezTo>
                  <a:pt x="6497341" y="-39979"/>
                  <a:pt x="6769606" y="5313"/>
                  <a:pt x="7117748" y="0"/>
                </a:cubicBezTo>
                <a:cubicBezTo>
                  <a:pt x="7465890" y="-5313"/>
                  <a:pt x="7334938" y="10321"/>
                  <a:pt x="7505137" y="0"/>
                </a:cubicBezTo>
                <a:cubicBezTo>
                  <a:pt x="7675336" y="-10321"/>
                  <a:pt x="7850645" y="23724"/>
                  <a:pt x="8074826" y="0"/>
                </a:cubicBezTo>
                <a:cubicBezTo>
                  <a:pt x="8299007" y="-23724"/>
                  <a:pt x="8380217" y="44505"/>
                  <a:pt x="8462214" y="0"/>
                </a:cubicBezTo>
                <a:cubicBezTo>
                  <a:pt x="8544211" y="-44505"/>
                  <a:pt x="8814045" y="22639"/>
                  <a:pt x="9031903" y="0"/>
                </a:cubicBezTo>
                <a:cubicBezTo>
                  <a:pt x="9249761" y="-22639"/>
                  <a:pt x="9239387" y="35148"/>
                  <a:pt x="9419292" y="0"/>
                </a:cubicBezTo>
                <a:cubicBezTo>
                  <a:pt x="9599197" y="-35148"/>
                  <a:pt x="9759873" y="45453"/>
                  <a:pt x="10080131" y="0"/>
                </a:cubicBezTo>
                <a:cubicBezTo>
                  <a:pt x="10554205" y="34747"/>
                  <a:pt x="11132755" y="409319"/>
                  <a:pt x="11045238" y="965107"/>
                </a:cubicBezTo>
                <a:cubicBezTo>
                  <a:pt x="11068901" y="1149577"/>
                  <a:pt x="10998066" y="1254183"/>
                  <a:pt x="11045238" y="1516580"/>
                </a:cubicBezTo>
                <a:cubicBezTo>
                  <a:pt x="11092410" y="1778977"/>
                  <a:pt x="11026644" y="1956626"/>
                  <a:pt x="11045238" y="2106657"/>
                </a:cubicBezTo>
                <a:cubicBezTo>
                  <a:pt x="11063832" y="2256688"/>
                  <a:pt x="11043860" y="2412553"/>
                  <a:pt x="11045238" y="2542321"/>
                </a:cubicBezTo>
                <a:cubicBezTo>
                  <a:pt x="11046616" y="2672089"/>
                  <a:pt x="10991043" y="2921298"/>
                  <a:pt x="11045238" y="3016588"/>
                </a:cubicBezTo>
                <a:cubicBezTo>
                  <a:pt x="11099433" y="3111878"/>
                  <a:pt x="11009117" y="3357810"/>
                  <a:pt x="11045238" y="3568062"/>
                </a:cubicBezTo>
                <a:cubicBezTo>
                  <a:pt x="11081359" y="3778314"/>
                  <a:pt x="11007131" y="3864405"/>
                  <a:pt x="11045238" y="4080932"/>
                </a:cubicBezTo>
                <a:cubicBezTo>
                  <a:pt x="11083345" y="4297459"/>
                  <a:pt x="10989354" y="4626248"/>
                  <a:pt x="11045238" y="4825421"/>
                </a:cubicBezTo>
                <a:cubicBezTo>
                  <a:pt x="10994031" y="5364663"/>
                  <a:pt x="10633240" y="5919203"/>
                  <a:pt x="10080131" y="5790528"/>
                </a:cubicBezTo>
                <a:cubicBezTo>
                  <a:pt x="9862883" y="5803272"/>
                  <a:pt x="9799248" y="5750263"/>
                  <a:pt x="9601592" y="5790528"/>
                </a:cubicBezTo>
                <a:cubicBezTo>
                  <a:pt x="9403936" y="5830793"/>
                  <a:pt x="9268866" y="5765417"/>
                  <a:pt x="9123053" y="5790528"/>
                </a:cubicBezTo>
                <a:cubicBezTo>
                  <a:pt x="8977240" y="5815639"/>
                  <a:pt x="8792335" y="5775189"/>
                  <a:pt x="8644515" y="5790528"/>
                </a:cubicBezTo>
                <a:cubicBezTo>
                  <a:pt x="8496695" y="5805867"/>
                  <a:pt x="8093506" y="5738908"/>
                  <a:pt x="7892525" y="5790528"/>
                </a:cubicBezTo>
                <a:cubicBezTo>
                  <a:pt x="7691544" y="5842148"/>
                  <a:pt x="7691067" y="5786703"/>
                  <a:pt x="7596287" y="5790528"/>
                </a:cubicBezTo>
                <a:cubicBezTo>
                  <a:pt x="7501507" y="5794353"/>
                  <a:pt x="7344900" y="5768329"/>
                  <a:pt x="7117748" y="5790528"/>
                </a:cubicBezTo>
                <a:cubicBezTo>
                  <a:pt x="6890596" y="5812727"/>
                  <a:pt x="6766178" y="5744096"/>
                  <a:pt x="6639209" y="5790528"/>
                </a:cubicBezTo>
                <a:cubicBezTo>
                  <a:pt x="6512240" y="5836960"/>
                  <a:pt x="6222141" y="5764735"/>
                  <a:pt x="6069520" y="5790528"/>
                </a:cubicBezTo>
                <a:cubicBezTo>
                  <a:pt x="5916899" y="5816321"/>
                  <a:pt x="5634111" y="5731270"/>
                  <a:pt x="5499831" y="5790528"/>
                </a:cubicBezTo>
                <a:cubicBezTo>
                  <a:pt x="5365551" y="5849786"/>
                  <a:pt x="5071184" y="5756881"/>
                  <a:pt x="4747842" y="5790528"/>
                </a:cubicBezTo>
                <a:cubicBezTo>
                  <a:pt x="4424500" y="5824175"/>
                  <a:pt x="4478255" y="5750802"/>
                  <a:pt x="4269303" y="5790528"/>
                </a:cubicBezTo>
                <a:cubicBezTo>
                  <a:pt x="4060351" y="5830254"/>
                  <a:pt x="4027385" y="5778429"/>
                  <a:pt x="3881915" y="5790528"/>
                </a:cubicBezTo>
                <a:cubicBezTo>
                  <a:pt x="3736445" y="5802627"/>
                  <a:pt x="3425882" y="5718413"/>
                  <a:pt x="3221075" y="5790528"/>
                </a:cubicBezTo>
                <a:cubicBezTo>
                  <a:pt x="3016268" y="5862643"/>
                  <a:pt x="2857779" y="5769376"/>
                  <a:pt x="2560236" y="5790528"/>
                </a:cubicBezTo>
                <a:cubicBezTo>
                  <a:pt x="2262693" y="5811680"/>
                  <a:pt x="2304247" y="5789822"/>
                  <a:pt x="2172848" y="5790528"/>
                </a:cubicBezTo>
                <a:cubicBezTo>
                  <a:pt x="2041449" y="5791234"/>
                  <a:pt x="1883163" y="5759226"/>
                  <a:pt x="1694309" y="5790528"/>
                </a:cubicBezTo>
                <a:cubicBezTo>
                  <a:pt x="1505455" y="5821830"/>
                  <a:pt x="1275483" y="5704283"/>
                  <a:pt x="965107" y="5790528"/>
                </a:cubicBezTo>
                <a:cubicBezTo>
                  <a:pt x="279544" y="5765746"/>
                  <a:pt x="-50129" y="5327879"/>
                  <a:pt x="0" y="4825421"/>
                </a:cubicBezTo>
                <a:cubicBezTo>
                  <a:pt x="-54245" y="4679835"/>
                  <a:pt x="37736" y="4421056"/>
                  <a:pt x="0" y="4312551"/>
                </a:cubicBezTo>
                <a:cubicBezTo>
                  <a:pt x="-37736" y="4204046"/>
                  <a:pt x="23802" y="4062965"/>
                  <a:pt x="0" y="3876887"/>
                </a:cubicBezTo>
                <a:cubicBezTo>
                  <a:pt x="-23802" y="3690809"/>
                  <a:pt x="37641" y="3615150"/>
                  <a:pt x="0" y="3364016"/>
                </a:cubicBezTo>
                <a:cubicBezTo>
                  <a:pt x="-37641" y="3112883"/>
                  <a:pt x="11521" y="3115144"/>
                  <a:pt x="0" y="2889749"/>
                </a:cubicBezTo>
                <a:cubicBezTo>
                  <a:pt x="-11521" y="2664354"/>
                  <a:pt x="62726" y="2435575"/>
                  <a:pt x="0" y="2261070"/>
                </a:cubicBezTo>
                <a:cubicBezTo>
                  <a:pt x="-62726" y="2086565"/>
                  <a:pt x="22138" y="1877582"/>
                  <a:pt x="0" y="1670993"/>
                </a:cubicBezTo>
                <a:cubicBezTo>
                  <a:pt x="-22138" y="1464404"/>
                  <a:pt x="31575" y="1294082"/>
                  <a:pt x="0" y="965107"/>
                </a:cubicBezTo>
                <a:close/>
              </a:path>
            </a:pathLst>
          </a:cu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3349255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3B9A22-F3D9-4BA4-8456-FC0CCA0C5409}"/>
              </a:ext>
            </a:extLst>
          </p:cNvPr>
          <p:cNvSpPr/>
          <p:nvPr userDrawn="1"/>
        </p:nvSpPr>
        <p:spPr>
          <a:xfrm>
            <a:off x="3119120" y="21519"/>
            <a:ext cx="5953760" cy="787536"/>
          </a:xfrm>
          <a:prstGeom prst="roundRect">
            <a:avLst/>
          </a:prstGeom>
          <a:solidFill>
            <a:schemeClr val="bg1">
              <a:alpha val="50196"/>
            </a:schemeClr>
          </a:solidFill>
          <a:ln w="1905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334925579">
                  <a:custGeom>
                    <a:avLst/>
                    <a:gdLst>
                      <a:gd name="connsiteX0" fmla="*/ 0 w 5953760"/>
                      <a:gd name="connsiteY0" fmla="*/ 120002 h 720000"/>
                      <a:gd name="connsiteX1" fmla="*/ 120002 w 5953760"/>
                      <a:gd name="connsiteY1" fmla="*/ 0 h 720000"/>
                      <a:gd name="connsiteX2" fmla="*/ 748515 w 5953760"/>
                      <a:gd name="connsiteY2" fmla="*/ 0 h 720000"/>
                      <a:gd name="connsiteX3" fmla="*/ 1434166 w 5953760"/>
                      <a:gd name="connsiteY3" fmla="*/ 0 h 720000"/>
                      <a:gd name="connsiteX4" fmla="*/ 1834129 w 5953760"/>
                      <a:gd name="connsiteY4" fmla="*/ 0 h 720000"/>
                      <a:gd name="connsiteX5" fmla="*/ 2348367 w 5953760"/>
                      <a:gd name="connsiteY5" fmla="*/ 0 h 720000"/>
                      <a:gd name="connsiteX6" fmla="*/ 2862605 w 5953760"/>
                      <a:gd name="connsiteY6" fmla="*/ 0 h 720000"/>
                      <a:gd name="connsiteX7" fmla="*/ 3433980 w 5953760"/>
                      <a:gd name="connsiteY7" fmla="*/ 0 h 720000"/>
                      <a:gd name="connsiteX8" fmla="*/ 4005356 w 5953760"/>
                      <a:gd name="connsiteY8" fmla="*/ 0 h 720000"/>
                      <a:gd name="connsiteX9" fmla="*/ 4691007 w 5953760"/>
                      <a:gd name="connsiteY9" fmla="*/ 0 h 720000"/>
                      <a:gd name="connsiteX10" fmla="*/ 5205245 w 5953760"/>
                      <a:gd name="connsiteY10" fmla="*/ 0 h 720000"/>
                      <a:gd name="connsiteX11" fmla="*/ 5833758 w 5953760"/>
                      <a:gd name="connsiteY11" fmla="*/ 0 h 720000"/>
                      <a:gd name="connsiteX12" fmla="*/ 5953760 w 5953760"/>
                      <a:gd name="connsiteY12" fmla="*/ 120002 h 720000"/>
                      <a:gd name="connsiteX13" fmla="*/ 5953760 w 5953760"/>
                      <a:gd name="connsiteY13" fmla="*/ 599998 h 720000"/>
                      <a:gd name="connsiteX14" fmla="*/ 5833758 w 5953760"/>
                      <a:gd name="connsiteY14" fmla="*/ 720000 h 720000"/>
                      <a:gd name="connsiteX15" fmla="*/ 5148107 w 5953760"/>
                      <a:gd name="connsiteY15" fmla="*/ 720000 h 720000"/>
                      <a:gd name="connsiteX16" fmla="*/ 4633869 w 5953760"/>
                      <a:gd name="connsiteY16" fmla="*/ 720000 h 720000"/>
                      <a:gd name="connsiteX17" fmla="*/ 4062494 w 5953760"/>
                      <a:gd name="connsiteY17" fmla="*/ 720000 h 720000"/>
                      <a:gd name="connsiteX18" fmla="*/ 3662531 w 5953760"/>
                      <a:gd name="connsiteY18" fmla="*/ 720000 h 720000"/>
                      <a:gd name="connsiteX19" fmla="*/ 3148293 w 5953760"/>
                      <a:gd name="connsiteY19" fmla="*/ 720000 h 720000"/>
                      <a:gd name="connsiteX20" fmla="*/ 2691192 w 5953760"/>
                      <a:gd name="connsiteY20" fmla="*/ 720000 h 720000"/>
                      <a:gd name="connsiteX21" fmla="*/ 2005541 w 5953760"/>
                      <a:gd name="connsiteY21" fmla="*/ 720000 h 720000"/>
                      <a:gd name="connsiteX22" fmla="*/ 1377028 w 5953760"/>
                      <a:gd name="connsiteY22" fmla="*/ 720000 h 720000"/>
                      <a:gd name="connsiteX23" fmla="*/ 919928 w 5953760"/>
                      <a:gd name="connsiteY23" fmla="*/ 720000 h 720000"/>
                      <a:gd name="connsiteX24" fmla="*/ 120002 w 5953760"/>
                      <a:gd name="connsiteY24" fmla="*/ 720000 h 720000"/>
                      <a:gd name="connsiteX25" fmla="*/ 0 w 5953760"/>
                      <a:gd name="connsiteY25" fmla="*/ 599998 h 720000"/>
                      <a:gd name="connsiteX26" fmla="*/ 0 w 5953760"/>
                      <a:gd name="connsiteY26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53760" h="720000" fill="none" extrusionOk="0">
                        <a:moveTo>
                          <a:pt x="0" y="120002"/>
                        </a:moveTo>
                        <a:cubicBezTo>
                          <a:pt x="1618" y="54588"/>
                          <a:pt x="48937" y="-11595"/>
                          <a:pt x="120002" y="0"/>
                        </a:cubicBezTo>
                        <a:cubicBezTo>
                          <a:pt x="399100" y="-717"/>
                          <a:pt x="469049" y="8260"/>
                          <a:pt x="748515" y="0"/>
                        </a:cubicBezTo>
                        <a:cubicBezTo>
                          <a:pt x="1027981" y="-8260"/>
                          <a:pt x="1133777" y="57613"/>
                          <a:pt x="1434166" y="0"/>
                        </a:cubicBezTo>
                        <a:cubicBezTo>
                          <a:pt x="1734555" y="-57613"/>
                          <a:pt x="1681798" y="31858"/>
                          <a:pt x="1834129" y="0"/>
                        </a:cubicBezTo>
                        <a:cubicBezTo>
                          <a:pt x="1986460" y="-31858"/>
                          <a:pt x="2129042" y="46765"/>
                          <a:pt x="2348367" y="0"/>
                        </a:cubicBezTo>
                        <a:cubicBezTo>
                          <a:pt x="2567692" y="-46765"/>
                          <a:pt x="2732558" y="7880"/>
                          <a:pt x="2862605" y="0"/>
                        </a:cubicBezTo>
                        <a:cubicBezTo>
                          <a:pt x="2992652" y="-7880"/>
                          <a:pt x="3184593" y="54369"/>
                          <a:pt x="3433980" y="0"/>
                        </a:cubicBezTo>
                        <a:cubicBezTo>
                          <a:pt x="3683368" y="-54369"/>
                          <a:pt x="3750481" y="33895"/>
                          <a:pt x="4005356" y="0"/>
                        </a:cubicBezTo>
                        <a:cubicBezTo>
                          <a:pt x="4260231" y="-33895"/>
                          <a:pt x="4355200" y="4033"/>
                          <a:pt x="4691007" y="0"/>
                        </a:cubicBezTo>
                        <a:cubicBezTo>
                          <a:pt x="5026814" y="-4033"/>
                          <a:pt x="5056435" y="18275"/>
                          <a:pt x="5205245" y="0"/>
                        </a:cubicBezTo>
                        <a:cubicBezTo>
                          <a:pt x="5354055" y="-18275"/>
                          <a:pt x="5701597" y="50165"/>
                          <a:pt x="5833758" y="0"/>
                        </a:cubicBezTo>
                        <a:cubicBezTo>
                          <a:pt x="5902126" y="15204"/>
                          <a:pt x="5952081" y="50692"/>
                          <a:pt x="5953760" y="120002"/>
                        </a:cubicBezTo>
                        <a:cubicBezTo>
                          <a:pt x="5978004" y="352243"/>
                          <a:pt x="5939233" y="497980"/>
                          <a:pt x="5953760" y="599998"/>
                        </a:cubicBezTo>
                        <a:cubicBezTo>
                          <a:pt x="5954731" y="667435"/>
                          <a:pt x="5915498" y="725448"/>
                          <a:pt x="5833758" y="720000"/>
                        </a:cubicBezTo>
                        <a:cubicBezTo>
                          <a:pt x="5523864" y="736887"/>
                          <a:pt x="5301824" y="702745"/>
                          <a:pt x="5148107" y="720000"/>
                        </a:cubicBezTo>
                        <a:cubicBezTo>
                          <a:pt x="4994390" y="737255"/>
                          <a:pt x="4866946" y="670040"/>
                          <a:pt x="4633869" y="720000"/>
                        </a:cubicBezTo>
                        <a:cubicBezTo>
                          <a:pt x="4400792" y="769960"/>
                          <a:pt x="4275774" y="716593"/>
                          <a:pt x="4062494" y="720000"/>
                        </a:cubicBezTo>
                        <a:cubicBezTo>
                          <a:pt x="3849215" y="723407"/>
                          <a:pt x="3842631" y="694836"/>
                          <a:pt x="3662531" y="720000"/>
                        </a:cubicBezTo>
                        <a:cubicBezTo>
                          <a:pt x="3482431" y="745164"/>
                          <a:pt x="3404211" y="715011"/>
                          <a:pt x="3148293" y="720000"/>
                        </a:cubicBezTo>
                        <a:cubicBezTo>
                          <a:pt x="2892375" y="724989"/>
                          <a:pt x="2860633" y="718771"/>
                          <a:pt x="2691192" y="720000"/>
                        </a:cubicBezTo>
                        <a:cubicBezTo>
                          <a:pt x="2521751" y="721229"/>
                          <a:pt x="2288667" y="667251"/>
                          <a:pt x="2005541" y="720000"/>
                        </a:cubicBezTo>
                        <a:cubicBezTo>
                          <a:pt x="1722415" y="772749"/>
                          <a:pt x="1508602" y="709191"/>
                          <a:pt x="1377028" y="720000"/>
                        </a:cubicBezTo>
                        <a:cubicBezTo>
                          <a:pt x="1245454" y="730809"/>
                          <a:pt x="1070474" y="705460"/>
                          <a:pt x="919928" y="720000"/>
                        </a:cubicBezTo>
                        <a:cubicBezTo>
                          <a:pt x="769382" y="734540"/>
                          <a:pt x="375119" y="686611"/>
                          <a:pt x="120002" y="720000"/>
                        </a:cubicBezTo>
                        <a:cubicBezTo>
                          <a:pt x="53320" y="729451"/>
                          <a:pt x="-8411" y="664741"/>
                          <a:pt x="0" y="599998"/>
                        </a:cubicBezTo>
                        <a:cubicBezTo>
                          <a:pt x="-12336" y="437165"/>
                          <a:pt x="49262" y="220794"/>
                          <a:pt x="0" y="120002"/>
                        </a:cubicBezTo>
                        <a:close/>
                      </a:path>
                      <a:path w="5953760" h="720000" stroke="0" extrusionOk="0">
                        <a:moveTo>
                          <a:pt x="0" y="120002"/>
                        </a:moveTo>
                        <a:cubicBezTo>
                          <a:pt x="-9712" y="48120"/>
                          <a:pt x="67240" y="11698"/>
                          <a:pt x="120002" y="0"/>
                        </a:cubicBezTo>
                        <a:cubicBezTo>
                          <a:pt x="232789" y="-2535"/>
                          <a:pt x="427899" y="24588"/>
                          <a:pt x="577102" y="0"/>
                        </a:cubicBezTo>
                        <a:cubicBezTo>
                          <a:pt x="726305" y="-24588"/>
                          <a:pt x="936719" y="43129"/>
                          <a:pt x="1091341" y="0"/>
                        </a:cubicBezTo>
                        <a:cubicBezTo>
                          <a:pt x="1245963" y="-43129"/>
                          <a:pt x="1599991" y="60228"/>
                          <a:pt x="1776991" y="0"/>
                        </a:cubicBezTo>
                        <a:cubicBezTo>
                          <a:pt x="1953991" y="-60228"/>
                          <a:pt x="2157225" y="30490"/>
                          <a:pt x="2291229" y="0"/>
                        </a:cubicBezTo>
                        <a:cubicBezTo>
                          <a:pt x="2425233" y="-30490"/>
                          <a:pt x="2806576" y="25589"/>
                          <a:pt x="2976880" y="0"/>
                        </a:cubicBezTo>
                        <a:cubicBezTo>
                          <a:pt x="3147184" y="-25589"/>
                          <a:pt x="3310628" y="52847"/>
                          <a:pt x="3605393" y="0"/>
                        </a:cubicBezTo>
                        <a:cubicBezTo>
                          <a:pt x="3900158" y="-52847"/>
                          <a:pt x="3956213" y="38107"/>
                          <a:pt x="4291044" y="0"/>
                        </a:cubicBezTo>
                        <a:cubicBezTo>
                          <a:pt x="4625875" y="-38107"/>
                          <a:pt x="4662586" y="68737"/>
                          <a:pt x="4919557" y="0"/>
                        </a:cubicBezTo>
                        <a:cubicBezTo>
                          <a:pt x="5176528" y="-68737"/>
                          <a:pt x="5445283" y="55564"/>
                          <a:pt x="5833758" y="0"/>
                        </a:cubicBezTo>
                        <a:cubicBezTo>
                          <a:pt x="5895272" y="7881"/>
                          <a:pt x="5953882" y="37981"/>
                          <a:pt x="5953760" y="120002"/>
                        </a:cubicBezTo>
                        <a:cubicBezTo>
                          <a:pt x="5954865" y="291212"/>
                          <a:pt x="5948374" y="430971"/>
                          <a:pt x="5953760" y="599998"/>
                        </a:cubicBezTo>
                        <a:cubicBezTo>
                          <a:pt x="5942222" y="664891"/>
                          <a:pt x="5913973" y="728397"/>
                          <a:pt x="5833758" y="720000"/>
                        </a:cubicBezTo>
                        <a:cubicBezTo>
                          <a:pt x="5668119" y="785827"/>
                          <a:pt x="5384594" y="686310"/>
                          <a:pt x="5205245" y="720000"/>
                        </a:cubicBezTo>
                        <a:cubicBezTo>
                          <a:pt x="5025896" y="753690"/>
                          <a:pt x="4801215" y="719504"/>
                          <a:pt x="4576732" y="720000"/>
                        </a:cubicBezTo>
                        <a:cubicBezTo>
                          <a:pt x="4352249" y="720496"/>
                          <a:pt x="4161476" y="650731"/>
                          <a:pt x="3948219" y="720000"/>
                        </a:cubicBezTo>
                        <a:cubicBezTo>
                          <a:pt x="3734962" y="789269"/>
                          <a:pt x="3653828" y="688449"/>
                          <a:pt x="3491118" y="720000"/>
                        </a:cubicBezTo>
                        <a:cubicBezTo>
                          <a:pt x="3328408" y="751551"/>
                          <a:pt x="3078854" y="657496"/>
                          <a:pt x="2805467" y="720000"/>
                        </a:cubicBezTo>
                        <a:cubicBezTo>
                          <a:pt x="2532080" y="782504"/>
                          <a:pt x="2463587" y="700729"/>
                          <a:pt x="2176954" y="720000"/>
                        </a:cubicBezTo>
                        <a:cubicBezTo>
                          <a:pt x="1890321" y="739271"/>
                          <a:pt x="1912831" y="689157"/>
                          <a:pt x="1776991" y="720000"/>
                        </a:cubicBezTo>
                        <a:cubicBezTo>
                          <a:pt x="1641151" y="750843"/>
                          <a:pt x="1427952" y="717280"/>
                          <a:pt x="1319891" y="720000"/>
                        </a:cubicBezTo>
                        <a:cubicBezTo>
                          <a:pt x="1211830" y="722720"/>
                          <a:pt x="881047" y="708935"/>
                          <a:pt x="748515" y="720000"/>
                        </a:cubicBezTo>
                        <a:cubicBezTo>
                          <a:pt x="615983" y="731065"/>
                          <a:pt x="417502" y="666634"/>
                          <a:pt x="120002" y="720000"/>
                        </a:cubicBezTo>
                        <a:cubicBezTo>
                          <a:pt x="38376" y="710699"/>
                          <a:pt x="6315" y="656525"/>
                          <a:pt x="0" y="599998"/>
                        </a:cubicBezTo>
                        <a:cubicBezTo>
                          <a:pt x="-16527" y="388911"/>
                          <a:pt x="22229" y="253400"/>
                          <a:pt x="0" y="120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علامة الضرب 18">
            <a:extLst>
              <a:ext uri="{FF2B5EF4-FFF2-40B4-BE49-F238E27FC236}">
                <a16:creationId xmlns:a16="http://schemas.microsoft.com/office/drawing/2014/main" id="{4F3627DD-2A30-48EB-B3FC-EC4436289620}"/>
              </a:ext>
            </a:extLst>
          </p:cNvPr>
          <p:cNvSpPr/>
          <p:nvPr userDrawn="1"/>
        </p:nvSpPr>
        <p:spPr>
          <a:xfrm>
            <a:off x="-117750" y="741519"/>
            <a:ext cx="1080000" cy="1080000"/>
          </a:xfrm>
          <a:prstGeom prst="mathMultipl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لامة الجمع 19">
            <a:extLst>
              <a:ext uri="{FF2B5EF4-FFF2-40B4-BE49-F238E27FC236}">
                <a16:creationId xmlns:a16="http://schemas.microsoft.com/office/drawing/2014/main" id="{DB70D1BF-8F74-4A82-A281-952F41F3B11C}"/>
              </a:ext>
            </a:extLst>
          </p:cNvPr>
          <p:cNvSpPr/>
          <p:nvPr userDrawn="1"/>
        </p:nvSpPr>
        <p:spPr>
          <a:xfrm>
            <a:off x="-101323" y="1577531"/>
            <a:ext cx="1080000" cy="10800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1F31B25-6A8B-4276-8DF7-079B9745B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1" y="5957271"/>
            <a:ext cx="792000" cy="7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48D283-19E8-48E7-B091-037234E3CF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9963" y="3816350"/>
            <a:ext cx="46037" cy="46038"/>
          </a:xfrm>
        </p:spPr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9E3BE47-3425-425C-9ACF-5B4DDD99802D}"/>
              </a:ext>
            </a:extLst>
          </p:cNvPr>
          <p:cNvSpPr/>
          <p:nvPr userDrawn="1"/>
        </p:nvSpPr>
        <p:spPr>
          <a:xfrm>
            <a:off x="-11869" y="6599583"/>
            <a:ext cx="1080000" cy="24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cs typeface="Akhbar MT" pitchFamily="2" charset="-78"/>
              </a:rPr>
              <a:t>أ.غزيل المطرفي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74F2EE9-6CA2-4871-A7CD-441AF3E3F9CC}"/>
              </a:ext>
            </a:extLst>
          </p:cNvPr>
          <p:cNvSpPr/>
          <p:nvPr userDrawn="1"/>
        </p:nvSpPr>
        <p:spPr>
          <a:xfrm>
            <a:off x="924131" y="877122"/>
            <a:ext cx="10899274" cy="5694665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1B751CB-CF27-44D7-BA53-BAE1DD4870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0400" y="77025"/>
            <a:ext cx="5784112" cy="676524"/>
          </a:xfrm>
          <a:prstGeom prst="roundRect">
            <a:avLst>
              <a:gd name="adj" fmla="val 16667"/>
            </a:avLst>
          </a:prstGeom>
          <a:ln w="1905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00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C8B39-F9D2-47A4-9715-6CF87BA9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AE42C0-9DE8-41E9-9AF0-1B0EF14A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64EE74-B9AA-4FAD-97FA-A043BD5F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20/08/43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190CA5-FC9B-4176-AFF3-E6B86EFB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07CF-6462-426E-9A12-179345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9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9BA63F-7F2A-4B22-829F-9B80450BB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7ACD22-5159-4FA9-888C-B55EECD4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02B6A1-32F9-4B87-A3C5-966ADDA3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20/08/43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5CF5A0-6DEB-499C-B200-9FD133B1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26949-91BE-463C-A4F9-5807302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85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5192EF-1493-42D4-B236-E4241FA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2FB499-340D-40E4-BA0F-8C136E5D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4693F8-C80C-4F9B-AC2B-1D67AD3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20/08/43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AF7F14-18A4-485C-9639-C8AFE2D1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F913E0-9140-4644-A7CF-5E42DAB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54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B3836B-09A9-44EE-973A-7C7B1B7F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4B5730-8823-4493-940E-C3507011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D9B761-5A44-4D09-AD8B-511D8E3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20/08/43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48CFC-B1DC-4B58-B547-E36C923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D4163-513E-4C5A-A8E3-DD202B2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22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02C46-D5CC-45C6-BEAE-937B549C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3BE80B-2BBD-4057-BA2C-5140665A7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3D349B-F467-4C3B-8C88-6521366E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7A4F9A-0B6C-434D-AA5E-7EA2B2F0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20/08/43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1EEB4E-3E93-4E15-AD25-1DF57B4F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83F7ED-312B-4BCE-98DC-1CA0F049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5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7C617-C86F-4303-B303-0D74E0E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CD6A8C-6B2F-436F-8CFB-30389176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B00E94-11E6-4FE7-82F6-094EFFB5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A8A2BC-6758-4566-9BA6-232D12A4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9DDAFF-56CD-4083-BE2E-6017FE97E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8E878A-0610-4786-A454-DAB287F6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20/08/43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102845-F973-49A2-89EA-9B26B98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00FF80-96BE-4D18-BFFF-DB2B96A8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06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F93EF5-45FB-4A9C-BE19-17E7CE39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B77065-061C-46BC-AC92-2A2AD95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20/08/43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538B8D6-4E0E-4EA8-8F49-C429ECD2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33FED4-7F8E-47F5-B388-6B7423C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06CEA44-04FE-4B8B-8B2C-EF040BFD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20/08/43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52C732-A77B-4938-A998-FA227F2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4BAC3A-17F9-4DE5-80BF-73AFBBA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6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6C67CA-B6A9-4C95-B9E1-CBB5ED90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2E63F-2A25-4E21-9748-66AC5A8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EB4A50-4D9E-4675-81ED-B7C1EF750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5F7DA7-8D1F-4FEB-9E7B-D2E6804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20/08/43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12954B-BA98-4F9C-8904-067B936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1F2BA5-87D7-4597-B816-8E64029A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6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E7A9CE-7993-46B8-A8D2-14ED5F2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C4CDE1-0848-451B-906A-5CA795310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4B3DF8-E725-4B62-B6F8-5B901998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DDC68D-16CD-429E-8C72-9CCA307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20/08/43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088988-BD8C-48E4-AD65-F85C770C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FBC8CE-6579-4CBA-BF0D-0972048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2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4D85C5-80F7-4806-8FAF-AF604B92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4DD0CD-A1B5-4712-9464-67461002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D5033A-21FA-47C1-BA5E-5B00B05E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1D3E-6E6A-4EC9-A150-1EEC8178A7E4}" type="datetimeFigureOut">
              <a:rPr lang="ar-SA" smtClean="0"/>
              <a:t>20/08/43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07C3F1-6C2C-4AD9-8027-D21A30F58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7F52-DFC4-4C0C-A7F9-BB8C6D68A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9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ien.edu.sa/qr/L-GE-ME-K07-SM2-math-CH7-L2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5.svg"/><Relationship Id="rId7" Type="http://schemas.openxmlformats.org/officeDocument/2006/relationships/hyperlink" Target="https://lplan.ien.edu.sa/Exporter/LessonPlanReport?id=87645&amp;userId=ofinKp86RI1zOSFk3PMNaA2&amp;treeId=3208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9.png"/><Relationship Id="rId5" Type="http://schemas.openxmlformats.org/officeDocument/2006/relationships/image" Target="../media/image30.png"/><Relationship Id="rId10" Type="http://schemas.openxmlformats.org/officeDocument/2006/relationships/image" Target="../media/image38.jpg"/><Relationship Id="rId4" Type="http://schemas.openxmlformats.org/officeDocument/2006/relationships/image" Target="../media/image36.png"/><Relationship Id="rId9" Type="http://schemas.openxmlformats.org/officeDocument/2006/relationships/hyperlink" Target="https://youtu.be/0fBbFvD_q-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svg"/><Relationship Id="rId7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microsoft.com/office/2007/relationships/hdphoto" Target="../media/hdphoto4.wdp"/><Relationship Id="rId3" Type="http://schemas.openxmlformats.org/officeDocument/2006/relationships/image" Target="../media/image5.sv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17" Type="http://schemas.microsoft.com/office/2007/relationships/hdphoto" Target="../media/hdphoto6.wdp"/><Relationship Id="rId2" Type="http://schemas.openxmlformats.org/officeDocument/2006/relationships/image" Target="../media/image4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microsoft.com/office/2007/relationships/hdphoto" Target="../media/hdphoto3.wdp"/><Relationship Id="rId5" Type="http://schemas.openxmlformats.org/officeDocument/2006/relationships/image" Target="../media/image45.png"/><Relationship Id="rId15" Type="http://schemas.microsoft.com/office/2007/relationships/hdphoto" Target="../media/hdphoto5.wdp"/><Relationship Id="rId10" Type="http://schemas.openxmlformats.org/officeDocument/2006/relationships/image" Target="../media/image49.png"/><Relationship Id="rId4" Type="http://schemas.openxmlformats.org/officeDocument/2006/relationships/image" Target="../media/image41.png"/><Relationship Id="rId9" Type="http://schemas.microsoft.com/office/2007/relationships/hdphoto" Target="../media/hdphoto2.wdp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sv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sv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6D98C6B-8216-4962-A007-D131B1BC2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383" y="1413209"/>
            <a:ext cx="1783895" cy="576000"/>
          </a:xfrm>
          <a:custGeom>
            <a:avLst/>
            <a:gdLst>
              <a:gd name="connsiteX0" fmla="*/ 0 w 1783895"/>
              <a:gd name="connsiteY0" fmla="*/ 0 h 576000"/>
              <a:gd name="connsiteX1" fmla="*/ 612471 w 1783895"/>
              <a:gd name="connsiteY1" fmla="*/ 0 h 576000"/>
              <a:gd name="connsiteX2" fmla="*/ 1189263 w 1783895"/>
              <a:gd name="connsiteY2" fmla="*/ 0 h 576000"/>
              <a:gd name="connsiteX3" fmla="*/ 1783895 w 1783895"/>
              <a:gd name="connsiteY3" fmla="*/ 0 h 576000"/>
              <a:gd name="connsiteX4" fmla="*/ 1783895 w 1783895"/>
              <a:gd name="connsiteY4" fmla="*/ 576000 h 576000"/>
              <a:gd name="connsiteX5" fmla="*/ 1189263 w 1783895"/>
              <a:gd name="connsiteY5" fmla="*/ 576000 h 576000"/>
              <a:gd name="connsiteX6" fmla="*/ 576793 w 1783895"/>
              <a:gd name="connsiteY6" fmla="*/ 576000 h 576000"/>
              <a:gd name="connsiteX7" fmla="*/ 0 w 1783895"/>
              <a:gd name="connsiteY7" fmla="*/ 576000 h 576000"/>
              <a:gd name="connsiteX8" fmla="*/ 0 w 1783895"/>
              <a:gd name="connsiteY8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895" h="576000" fill="none" extrusionOk="0">
                <a:moveTo>
                  <a:pt x="0" y="0"/>
                </a:moveTo>
                <a:cubicBezTo>
                  <a:pt x="158799" y="-43767"/>
                  <a:pt x="365323" y="44843"/>
                  <a:pt x="612471" y="0"/>
                </a:cubicBezTo>
                <a:cubicBezTo>
                  <a:pt x="859619" y="-44843"/>
                  <a:pt x="911260" y="25564"/>
                  <a:pt x="1189263" y="0"/>
                </a:cubicBezTo>
                <a:cubicBezTo>
                  <a:pt x="1467266" y="-25564"/>
                  <a:pt x="1627890" y="37050"/>
                  <a:pt x="1783895" y="0"/>
                </a:cubicBezTo>
                <a:cubicBezTo>
                  <a:pt x="1819431" y="132586"/>
                  <a:pt x="1758984" y="367258"/>
                  <a:pt x="1783895" y="576000"/>
                </a:cubicBezTo>
                <a:cubicBezTo>
                  <a:pt x="1579992" y="596713"/>
                  <a:pt x="1340140" y="508188"/>
                  <a:pt x="1189263" y="576000"/>
                </a:cubicBezTo>
                <a:cubicBezTo>
                  <a:pt x="1038386" y="643812"/>
                  <a:pt x="865670" y="541162"/>
                  <a:pt x="576793" y="576000"/>
                </a:cubicBezTo>
                <a:cubicBezTo>
                  <a:pt x="287916" y="610838"/>
                  <a:pt x="239338" y="517359"/>
                  <a:pt x="0" y="576000"/>
                </a:cubicBezTo>
                <a:cubicBezTo>
                  <a:pt x="-8147" y="428729"/>
                  <a:pt x="16701" y="260563"/>
                  <a:pt x="0" y="0"/>
                </a:cubicBezTo>
                <a:close/>
              </a:path>
              <a:path w="1783895" h="576000" stroke="0" extrusionOk="0">
                <a:moveTo>
                  <a:pt x="0" y="0"/>
                </a:moveTo>
                <a:cubicBezTo>
                  <a:pt x="234569" y="-25914"/>
                  <a:pt x="473017" y="50164"/>
                  <a:pt x="594632" y="0"/>
                </a:cubicBezTo>
                <a:cubicBezTo>
                  <a:pt x="716247" y="-50164"/>
                  <a:pt x="963519" y="60315"/>
                  <a:pt x="1171424" y="0"/>
                </a:cubicBezTo>
                <a:cubicBezTo>
                  <a:pt x="1379329" y="-60315"/>
                  <a:pt x="1590535" y="2920"/>
                  <a:pt x="1783895" y="0"/>
                </a:cubicBezTo>
                <a:cubicBezTo>
                  <a:pt x="1820519" y="217117"/>
                  <a:pt x="1719750" y="403299"/>
                  <a:pt x="1783895" y="576000"/>
                </a:cubicBezTo>
                <a:cubicBezTo>
                  <a:pt x="1520381" y="598889"/>
                  <a:pt x="1450136" y="532503"/>
                  <a:pt x="1242780" y="576000"/>
                </a:cubicBezTo>
                <a:cubicBezTo>
                  <a:pt x="1035424" y="619497"/>
                  <a:pt x="803685" y="530185"/>
                  <a:pt x="683826" y="576000"/>
                </a:cubicBezTo>
                <a:cubicBezTo>
                  <a:pt x="563967" y="621815"/>
                  <a:pt x="225567" y="562865"/>
                  <a:pt x="0" y="576000"/>
                </a:cubicBezTo>
                <a:cubicBezTo>
                  <a:pt x="-46146" y="314824"/>
                  <a:pt x="55996" y="175941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91EF3F1-00BD-4ADF-9830-E056631E1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655" y="3751540"/>
            <a:ext cx="832920" cy="197067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5569" y="4184195"/>
            <a:ext cx="513664" cy="145832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17410BF-9001-4506-9EE4-FC9DD6E68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1283605"/>
            <a:ext cx="2895601" cy="2171429"/>
          </a:xfrm>
          <a:custGeom>
            <a:avLst/>
            <a:gdLst>
              <a:gd name="connsiteX0" fmla="*/ 0 w 2895601"/>
              <a:gd name="connsiteY0" fmla="*/ 0 h 2171429"/>
              <a:gd name="connsiteX1" fmla="*/ 637032 w 2895601"/>
              <a:gd name="connsiteY1" fmla="*/ 0 h 2171429"/>
              <a:gd name="connsiteX2" fmla="*/ 1245108 w 2895601"/>
              <a:gd name="connsiteY2" fmla="*/ 0 h 2171429"/>
              <a:gd name="connsiteX3" fmla="*/ 1882141 w 2895601"/>
              <a:gd name="connsiteY3" fmla="*/ 0 h 2171429"/>
              <a:gd name="connsiteX4" fmla="*/ 2895601 w 2895601"/>
              <a:gd name="connsiteY4" fmla="*/ 0 h 2171429"/>
              <a:gd name="connsiteX5" fmla="*/ 2895601 w 2895601"/>
              <a:gd name="connsiteY5" fmla="*/ 564572 h 2171429"/>
              <a:gd name="connsiteX6" fmla="*/ 2895601 w 2895601"/>
              <a:gd name="connsiteY6" fmla="*/ 1129143 h 2171429"/>
              <a:gd name="connsiteX7" fmla="*/ 2895601 w 2895601"/>
              <a:gd name="connsiteY7" fmla="*/ 1672000 h 2171429"/>
              <a:gd name="connsiteX8" fmla="*/ 2895601 w 2895601"/>
              <a:gd name="connsiteY8" fmla="*/ 2171429 h 2171429"/>
              <a:gd name="connsiteX9" fmla="*/ 2403349 w 2895601"/>
              <a:gd name="connsiteY9" fmla="*/ 2171429 h 2171429"/>
              <a:gd name="connsiteX10" fmla="*/ 1824229 w 2895601"/>
              <a:gd name="connsiteY10" fmla="*/ 2171429 h 2171429"/>
              <a:gd name="connsiteX11" fmla="*/ 1274064 w 2895601"/>
              <a:gd name="connsiteY11" fmla="*/ 2171429 h 2171429"/>
              <a:gd name="connsiteX12" fmla="*/ 752856 w 2895601"/>
              <a:gd name="connsiteY12" fmla="*/ 2171429 h 2171429"/>
              <a:gd name="connsiteX13" fmla="*/ 0 w 2895601"/>
              <a:gd name="connsiteY13" fmla="*/ 2171429 h 2171429"/>
              <a:gd name="connsiteX14" fmla="*/ 0 w 2895601"/>
              <a:gd name="connsiteY14" fmla="*/ 1606857 h 2171429"/>
              <a:gd name="connsiteX15" fmla="*/ 0 w 2895601"/>
              <a:gd name="connsiteY15" fmla="*/ 1107429 h 2171429"/>
              <a:gd name="connsiteX16" fmla="*/ 0 w 2895601"/>
              <a:gd name="connsiteY16" fmla="*/ 521143 h 2171429"/>
              <a:gd name="connsiteX17" fmla="*/ 0 w 2895601"/>
              <a:gd name="connsiteY17" fmla="*/ 0 h 217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95601" h="2171429" fill="none" extrusionOk="0">
                <a:moveTo>
                  <a:pt x="0" y="0"/>
                </a:moveTo>
                <a:cubicBezTo>
                  <a:pt x="271349" y="-67334"/>
                  <a:pt x="385899" y="5899"/>
                  <a:pt x="637032" y="0"/>
                </a:cubicBezTo>
                <a:cubicBezTo>
                  <a:pt x="888165" y="-5899"/>
                  <a:pt x="956836" y="45675"/>
                  <a:pt x="1245108" y="0"/>
                </a:cubicBezTo>
                <a:cubicBezTo>
                  <a:pt x="1533380" y="-45675"/>
                  <a:pt x="1643015" y="64786"/>
                  <a:pt x="1882141" y="0"/>
                </a:cubicBezTo>
                <a:cubicBezTo>
                  <a:pt x="2121267" y="-64786"/>
                  <a:pt x="2450719" y="9604"/>
                  <a:pt x="2895601" y="0"/>
                </a:cubicBezTo>
                <a:cubicBezTo>
                  <a:pt x="2912806" y="208010"/>
                  <a:pt x="2865647" y="428790"/>
                  <a:pt x="2895601" y="564572"/>
                </a:cubicBezTo>
                <a:cubicBezTo>
                  <a:pt x="2925555" y="700354"/>
                  <a:pt x="2894903" y="858696"/>
                  <a:pt x="2895601" y="1129143"/>
                </a:cubicBezTo>
                <a:cubicBezTo>
                  <a:pt x="2896299" y="1399590"/>
                  <a:pt x="2892962" y="1495484"/>
                  <a:pt x="2895601" y="1672000"/>
                </a:cubicBezTo>
                <a:cubicBezTo>
                  <a:pt x="2898240" y="1848516"/>
                  <a:pt x="2840334" y="2059852"/>
                  <a:pt x="2895601" y="2171429"/>
                </a:cubicBezTo>
                <a:cubicBezTo>
                  <a:pt x="2732696" y="2183568"/>
                  <a:pt x="2532613" y="2143085"/>
                  <a:pt x="2403349" y="2171429"/>
                </a:cubicBezTo>
                <a:cubicBezTo>
                  <a:pt x="2274085" y="2199773"/>
                  <a:pt x="2074407" y="2105629"/>
                  <a:pt x="1824229" y="2171429"/>
                </a:cubicBezTo>
                <a:cubicBezTo>
                  <a:pt x="1574051" y="2237229"/>
                  <a:pt x="1476852" y="2108427"/>
                  <a:pt x="1274064" y="2171429"/>
                </a:cubicBezTo>
                <a:cubicBezTo>
                  <a:pt x="1071276" y="2234431"/>
                  <a:pt x="994918" y="2137111"/>
                  <a:pt x="752856" y="2171429"/>
                </a:cubicBezTo>
                <a:cubicBezTo>
                  <a:pt x="510794" y="2205747"/>
                  <a:pt x="203814" y="2082948"/>
                  <a:pt x="0" y="2171429"/>
                </a:cubicBezTo>
                <a:cubicBezTo>
                  <a:pt x="-7477" y="2020236"/>
                  <a:pt x="1702" y="1812660"/>
                  <a:pt x="0" y="1606857"/>
                </a:cubicBezTo>
                <a:cubicBezTo>
                  <a:pt x="-1702" y="1401054"/>
                  <a:pt x="742" y="1344298"/>
                  <a:pt x="0" y="1107429"/>
                </a:cubicBezTo>
                <a:cubicBezTo>
                  <a:pt x="-742" y="870560"/>
                  <a:pt x="20517" y="784487"/>
                  <a:pt x="0" y="521143"/>
                </a:cubicBezTo>
                <a:cubicBezTo>
                  <a:pt x="-20517" y="257799"/>
                  <a:pt x="38626" y="182868"/>
                  <a:pt x="0" y="0"/>
                </a:cubicBezTo>
                <a:close/>
              </a:path>
              <a:path w="2895601" h="2171429" stroke="0" extrusionOk="0">
                <a:moveTo>
                  <a:pt x="0" y="0"/>
                </a:moveTo>
                <a:cubicBezTo>
                  <a:pt x="218243" y="-59920"/>
                  <a:pt x="299555" y="61808"/>
                  <a:pt x="579120" y="0"/>
                </a:cubicBezTo>
                <a:cubicBezTo>
                  <a:pt x="858685" y="-61808"/>
                  <a:pt x="901964" y="38601"/>
                  <a:pt x="1187196" y="0"/>
                </a:cubicBezTo>
                <a:cubicBezTo>
                  <a:pt x="1472428" y="-38601"/>
                  <a:pt x="1536883" y="16504"/>
                  <a:pt x="1708405" y="0"/>
                </a:cubicBezTo>
                <a:cubicBezTo>
                  <a:pt x="1879927" y="-16504"/>
                  <a:pt x="2113498" y="38168"/>
                  <a:pt x="2287525" y="0"/>
                </a:cubicBezTo>
                <a:cubicBezTo>
                  <a:pt x="2461552" y="-38168"/>
                  <a:pt x="2617917" y="2381"/>
                  <a:pt x="2895601" y="0"/>
                </a:cubicBezTo>
                <a:cubicBezTo>
                  <a:pt x="2958056" y="227973"/>
                  <a:pt x="2849014" y="339683"/>
                  <a:pt x="2895601" y="564572"/>
                </a:cubicBezTo>
                <a:cubicBezTo>
                  <a:pt x="2942188" y="789461"/>
                  <a:pt x="2888141" y="855333"/>
                  <a:pt x="2895601" y="1085715"/>
                </a:cubicBezTo>
                <a:cubicBezTo>
                  <a:pt x="2903061" y="1316097"/>
                  <a:pt x="2874799" y="1353683"/>
                  <a:pt x="2895601" y="1606857"/>
                </a:cubicBezTo>
                <a:cubicBezTo>
                  <a:pt x="2916403" y="1860031"/>
                  <a:pt x="2828083" y="1932768"/>
                  <a:pt x="2895601" y="2171429"/>
                </a:cubicBezTo>
                <a:cubicBezTo>
                  <a:pt x="2769711" y="2218289"/>
                  <a:pt x="2525165" y="2101223"/>
                  <a:pt x="2287525" y="2171429"/>
                </a:cubicBezTo>
                <a:cubicBezTo>
                  <a:pt x="2049885" y="2241635"/>
                  <a:pt x="1873440" y="2122911"/>
                  <a:pt x="1679449" y="2171429"/>
                </a:cubicBezTo>
                <a:cubicBezTo>
                  <a:pt x="1485458" y="2219947"/>
                  <a:pt x="1360820" y="2106303"/>
                  <a:pt x="1042416" y="2171429"/>
                </a:cubicBezTo>
                <a:cubicBezTo>
                  <a:pt x="724012" y="2236555"/>
                  <a:pt x="793378" y="2168624"/>
                  <a:pt x="550164" y="2171429"/>
                </a:cubicBezTo>
                <a:cubicBezTo>
                  <a:pt x="306950" y="2174234"/>
                  <a:pt x="137103" y="2137631"/>
                  <a:pt x="0" y="2171429"/>
                </a:cubicBezTo>
                <a:cubicBezTo>
                  <a:pt x="-19840" y="2008189"/>
                  <a:pt x="7947" y="1856402"/>
                  <a:pt x="0" y="1672000"/>
                </a:cubicBezTo>
                <a:cubicBezTo>
                  <a:pt x="-7947" y="1487598"/>
                  <a:pt x="20997" y="1329176"/>
                  <a:pt x="0" y="1129143"/>
                </a:cubicBezTo>
                <a:cubicBezTo>
                  <a:pt x="-20997" y="929110"/>
                  <a:pt x="66411" y="691428"/>
                  <a:pt x="0" y="564572"/>
                </a:cubicBezTo>
                <a:cubicBezTo>
                  <a:pt x="-66411" y="437716"/>
                  <a:pt x="22379" y="237836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7472661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A353C25-AF3E-4868-A34A-28B539E221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5480" y="1283605"/>
            <a:ext cx="2780952" cy="4935871"/>
          </a:xfrm>
          <a:custGeom>
            <a:avLst/>
            <a:gdLst>
              <a:gd name="connsiteX0" fmla="*/ 0 w 2780952"/>
              <a:gd name="connsiteY0" fmla="*/ 0 h 4935871"/>
              <a:gd name="connsiteX1" fmla="*/ 500571 w 2780952"/>
              <a:gd name="connsiteY1" fmla="*/ 0 h 4935871"/>
              <a:gd name="connsiteX2" fmla="*/ 1084571 w 2780952"/>
              <a:gd name="connsiteY2" fmla="*/ 0 h 4935871"/>
              <a:gd name="connsiteX3" fmla="*/ 1557333 w 2780952"/>
              <a:gd name="connsiteY3" fmla="*/ 0 h 4935871"/>
              <a:gd name="connsiteX4" fmla="*/ 2057904 w 2780952"/>
              <a:gd name="connsiteY4" fmla="*/ 0 h 4935871"/>
              <a:gd name="connsiteX5" fmla="*/ 2780952 w 2780952"/>
              <a:gd name="connsiteY5" fmla="*/ 0 h 4935871"/>
              <a:gd name="connsiteX6" fmla="*/ 2780952 w 2780952"/>
              <a:gd name="connsiteY6" fmla="*/ 499071 h 4935871"/>
              <a:gd name="connsiteX7" fmla="*/ 2780952 w 2780952"/>
              <a:gd name="connsiteY7" fmla="*/ 899425 h 4935871"/>
              <a:gd name="connsiteX8" fmla="*/ 2780952 w 2780952"/>
              <a:gd name="connsiteY8" fmla="*/ 1299779 h 4935871"/>
              <a:gd name="connsiteX9" fmla="*/ 2780952 w 2780952"/>
              <a:gd name="connsiteY9" fmla="*/ 1848209 h 4935871"/>
              <a:gd name="connsiteX10" fmla="*/ 2780952 w 2780952"/>
              <a:gd name="connsiteY10" fmla="*/ 2347281 h 4935871"/>
              <a:gd name="connsiteX11" fmla="*/ 2780952 w 2780952"/>
              <a:gd name="connsiteY11" fmla="*/ 2945070 h 4935871"/>
              <a:gd name="connsiteX12" fmla="*/ 2780952 w 2780952"/>
              <a:gd name="connsiteY12" fmla="*/ 3592217 h 4935871"/>
              <a:gd name="connsiteX13" fmla="*/ 2780952 w 2780952"/>
              <a:gd name="connsiteY13" fmla="*/ 3992571 h 4935871"/>
              <a:gd name="connsiteX14" fmla="*/ 2780952 w 2780952"/>
              <a:gd name="connsiteY14" fmla="*/ 4935871 h 4935871"/>
              <a:gd name="connsiteX15" fmla="*/ 2169143 w 2780952"/>
              <a:gd name="connsiteY15" fmla="*/ 4935871 h 4935871"/>
              <a:gd name="connsiteX16" fmla="*/ 1668571 w 2780952"/>
              <a:gd name="connsiteY16" fmla="*/ 4935871 h 4935871"/>
              <a:gd name="connsiteX17" fmla="*/ 1112381 w 2780952"/>
              <a:gd name="connsiteY17" fmla="*/ 4935871 h 4935871"/>
              <a:gd name="connsiteX18" fmla="*/ 639619 w 2780952"/>
              <a:gd name="connsiteY18" fmla="*/ 4935871 h 4935871"/>
              <a:gd name="connsiteX19" fmla="*/ 0 w 2780952"/>
              <a:gd name="connsiteY19" fmla="*/ 4935871 h 4935871"/>
              <a:gd name="connsiteX20" fmla="*/ 0 w 2780952"/>
              <a:gd name="connsiteY20" fmla="*/ 4288723 h 4935871"/>
              <a:gd name="connsiteX21" fmla="*/ 0 w 2780952"/>
              <a:gd name="connsiteY21" fmla="*/ 3740293 h 4935871"/>
              <a:gd name="connsiteX22" fmla="*/ 0 w 2780952"/>
              <a:gd name="connsiteY22" fmla="*/ 3142505 h 4935871"/>
              <a:gd name="connsiteX23" fmla="*/ 0 w 2780952"/>
              <a:gd name="connsiteY23" fmla="*/ 2742151 h 4935871"/>
              <a:gd name="connsiteX24" fmla="*/ 0 w 2780952"/>
              <a:gd name="connsiteY24" fmla="*/ 2292438 h 4935871"/>
              <a:gd name="connsiteX25" fmla="*/ 0 w 2780952"/>
              <a:gd name="connsiteY25" fmla="*/ 1694649 h 4935871"/>
              <a:gd name="connsiteX26" fmla="*/ 0 w 2780952"/>
              <a:gd name="connsiteY26" fmla="*/ 1146219 h 4935871"/>
              <a:gd name="connsiteX27" fmla="*/ 0 w 2780952"/>
              <a:gd name="connsiteY27" fmla="*/ 548430 h 4935871"/>
              <a:gd name="connsiteX28" fmla="*/ 0 w 2780952"/>
              <a:gd name="connsiteY28" fmla="*/ 0 h 493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80952" h="4935871" fill="none" extrusionOk="0">
                <a:moveTo>
                  <a:pt x="0" y="0"/>
                </a:moveTo>
                <a:cubicBezTo>
                  <a:pt x="119764" y="-54530"/>
                  <a:pt x="396836" y="4418"/>
                  <a:pt x="500571" y="0"/>
                </a:cubicBezTo>
                <a:cubicBezTo>
                  <a:pt x="604306" y="-4418"/>
                  <a:pt x="894084" y="47027"/>
                  <a:pt x="1084571" y="0"/>
                </a:cubicBezTo>
                <a:cubicBezTo>
                  <a:pt x="1275058" y="-47027"/>
                  <a:pt x="1352170" y="24341"/>
                  <a:pt x="1557333" y="0"/>
                </a:cubicBezTo>
                <a:cubicBezTo>
                  <a:pt x="1762496" y="-24341"/>
                  <a:pt x="1859140" y="49985"/>
                  <a:pt x="2057904" y="0"/>
                </a:cubicBezTo>
                <a:cubicBezTo>
                  <a:pt x="2256668" y="-49985"/>
                  <a:pt x="2469297" y="77815"/>
                  <a:pt x="2780952" y="0"/>
                </a:cubicBezTo>
                <a:cubicBezTo>
                  <a:pt x="2817726" y="169456"/>
                  <a:pt x="2729576" y="351255"/>
                  <a:pt x="2780952" y="499071"/>
                </a:cubicBezTo>
                <a:cubicBezTo>
                  <a:pt x="2832328" y="646887"/>
                  <a:pt x="2741488" y="786848"/>
                  <a:pt x="2780952" y="899425"/>
                </a:cubicBezTo>
                <a:cubicBezTo>
                  <a:pt x="2820416" y="1012002"/>
                  <a:pt x="2736449" y="1153101"/>
                  <a:pt x="2780952" y="1299779"/>
                </a:cubicBezTo>
                <a:cubicBezTo>
                  <a:pt x="2825455" y="1446457"/>
                  <a:pt x="2718276" y="1735970"/>
                  <a:pt x="2780952" y="1848209"/>
                </a:cubicBezTo>
                <a:cubicBezTo>
                  <a:pt x="2843628" y="1960448"/>
                  <a:pt x="2734427" y="2169674"/>
                  <a:pt x="2780952" y="2347281"/>
                </a:cubicBezTo>
                <a:cubicBezTo>
                  <a:pt x="2827477" y="2524888"/>
                  <a:pt x="2739217" y="2801337"/>
                  <a:pt x="2780952" y="2945070"/>
                </a:cubicBezTo>
                <a:cubicBezTo>
                  <a:pt x="2822687" y="3088803"/>
                  <a:pt x="2716453" y="3414223"/>
                  <a:pt x="2780952" y="3592217"/>
                </a:cubicBezTo>
                <a:cubicBezTo>
                  <a:pt x="2845451" y="3770211"/>
                  <a:pt x="2749395" y="3823499"/>
                  <a:pt x="2780952" y="3992571"/>
                </a:cubicBezTo>
                <a:cubicBezTo>
                  <a:pt x="2812509" y="4161643"/>
                  <a:pt x="2706252" y="4666121"/>
                  <a:pt x="2780952" y="4935871"/>
                </a:cubicBezTo>
                <a:cubicBezTo>
                  <a:pt x="2607192" y="4970676"/>
                  <a:pt x="2326988" y="4927705"/>
                  <a:pt x="2169143" y="4935871"/>
                </a:cubicBezTo>
                <a:cubicBezTo>
                  <a:pt x="2011298" y="4944037"/>
                  <a:pt x="1894618" y="4878450"/>
                  <a:pt x="1668571" y="4935871"/>
                </a:cubicBezTo>
                <a:cubicBezTo>
                  <a:pt x="1442524" y="4993292"/>
                  <a:pt x="1335736" y="4902286"/>
                  <a:pt x="1112381" y="4935871"/>
                </a:cubicBezTo>
                <a:cubicBezTo>
                  <a:pt x="889026" y="4969456"/>
                  <a:pt x="815659" y="4929929"/>
                  <a:pt x="639619" y="4935871"/>
                </a:cubicBezTo>
                <a:cubicBezTo>
                  <a:pt x="463579" y="4941813"/>
                  <a:pt x="178893" y="4910806"/>
                  <a:pt x="0" y="4935871"/>
                </a:cubicBezTo>
                <a:cubicBezTo>
                  <a:pt x="-63927" y="4722631"/>
                  <a:pt x="24312" y="4474055"/>
                  <a:pt x="0" y="4288723"/>
                </a:cubicBezTo>
                <a:cubicBezTo>
                  <a:pt x="-24312" y="4103391"/>
                  <a:pt x="39194" y="3934032"/>
                  <a:pt x="0" y="3740293"/>
                </a:cubicBezTo>
                <a:cubicBezTo>
                  <a:pt x="-39194" y="3546554"/>
                  <a:pt x="33769" y="3340791"/>
                  <a:pt x="0" y="3142505"/>
                </a:cubicBezTo>
                <a:cubicBezTo>
                  <a:pt x="-33769" y="2944219"/>
                  <a:pt x="16261" y="2888483"/>
                  <a:pt x="0" y="2742151"/>
                </a:cubicBezTo>
                <a:cubicBezTo>
                  <a:pt x="-16261" y="2595819"/>
                  <a:pt x="12056" y="2516531"/>
                  <a:pt x="0" y="2292438"/>
                </a:cubicBezTo>
                <a:cubicBezTo>
                  <a:pt x="-12056" y="2068345"/>
                  <a:pt x="38265" y="1935800"/>
                  <a:pt x="0" y="1694649"/>
                </a:cubicBezTo>
                <a:cubicBezTo>
                  <a:pt x="-38265" y="1453498"/>
                  <a:pt x="1703" y="1367906"/>
                  <a:pt x="0" y="1146219"/>
                </a:cubicBezTo>
                <a:cubicBezTo>
                  <a:pt x="-1703" y="924532"/>
                  <a:pt x="27047" y="844225"/>
                  <a:pt x="0" y="548430"/>
                </a:cubicBezTo>
                <a:cubicBezTo>
                  <a:pt x="-27047" y="252635"/>
                  <a:pt x="31512" y="125745"/>
                  <a:pt x="0" y="0"/>
                </a:cubicBezTo>
                <a:close/>
              </a:path>
              <a:path w="2780952" h="4935871" stroke="0" extrusionOk="0">
                <a:moveTo>
                  <a:pt x="0" y="0"/>
                </a:moveTo>
                <a:cubicBezTo>
                  <a:pt x="121849" y="-38624"/>
                  <a:pt x="258577" y="46537"/>
                  <a:pt x="500571" y="0"/>
                </a:cubicBezTo>
                <a:cubicBezTo>
                  <a:pt x="742565" y="-46537"/>
                  <a:pt x="880374" y="5732"/>
                  <a:pt x="1112381" y="0"/>
                </a:cubicBezTo>
                <a:cubicBezTo>
                  <a:pt x="1344388" y="-5732"/>
                  <a:pt x="1576925" y="64975"/>
                  <a:pt x="1696381" y="0"/>
                </a:cubicBezTo>
                <a:cubicBezTo>
                  <a:pt x="1815837" y="-64975"/>
                  <a:pt x="2058447" y="12954"/>
                  <a:pt x="2224762" y="0"/>
                </a:cubicBezTo>
                <a:cubicBezTo>
                  <a:pt x="2391077" y="-12954"/>
                  <a:pt x="2529713" y="65303"/>
                  <a:pt x="2780952" y="0"/>
                </a:cubicBezTo>
                <a:cubicBezTo>
                  <a:pt x="2789863" y="259086"/>
                  <a:pt x="2769400" y="413068"/>
                  <a:pt x="2780952" y="597789"/>
                </a:cubicBezTo>
                <a:cubicBezTo>
                  <a:pt x="2792504" y="782510"/>
                  <a:pt x="2734637" y="872319"/>
                  <a:pt x="2780952" y="1096860"/>
                </a:cubicBezTo>
                <a:cubicBezTo>
                  <a:pt x="2827267" y="1321401"/>
                  <a:pt x="2771405" y="1460053"/>
                  <a:pt x="2780952" y="1595932"/>
                </a:cubicBezTo>
                <a:cubicBezTo>
                  <a:pt x="2790499" y="1731811"/>
                  <a:pt x="2725440" y="1871325"/>
                  <a:pt x="2780952" y="2144362"/>
                </a:cubicBezTo>
                <a:cubicBezTo>
                  <a:pt x="2836464" y="2417399"/>
                  <a:pt x="2764961" y="2601923"/>
                  <a:pt x="2780952" y="2791509"/>
                </a:cubicBezTo>
                <a:cubicBezTo>
                  <a:pt x="2796943" y="2981095"/>
                  <a:pt x="2768179" y="3172673"/>
                  <a:pt x="2780952" y="3438657"/>
                </a:cubicBezTo>
                <a:cubicBezTo>
                  <a:pt x="2793725" y="3704641"/>
                  <a:pt x="2735468" y="3840058"/>
                  <a:pt x="2780952" y="4036446"/>
                </a:cubicBezTo>
                <a:cubicBezTo>
                  <a:pt x="2826436" y="4232834"/>
                  <a:pt x="2768649" y="4339132"/>
                  <a:pt x="2780952" y="4436800"/>
                </a:cubicBezTo>
                <a:cubicBezTo>
                  <a:pt x="2793255" y="4534468"/>
                  <a:pt x="2762933" y="4803018"/>
                  <a:pt x="2780952" y="4935871"/>
                </a:cubicBezTo>
                <a:cubicBezTo>
                  <a:pt x="2631132" y="4991221"/>
                  <a:pt x="2368024" y="4889001"/>
                  <a:pt x="2252571" y="4935871"/>
                </a:cubicBezTo>
                <a:cubicBezTo>
                  <a:pt x="2137118" y="4982741"/>
                  <a:pt x="1999141" y="4896423"/>
                  <a:pt x="1779809" y="4935871"/>
                </a:cubicBezTo>
                <a:cubicBezTo>
                  <a:pt x="1560477" y="4975319"/>
                  <a:pt x="1510505" y="4893271"/>
                  <a:pt x="1279238" y="4935871"/>
                </a:cubicBezTo>
                <a:cubicBezTo>
                  <a:pt x="1047971" y="4978471"/>
                  <a:pt x="970053" y="4910471"/>
                  <a:pt x="723048" y="4935871"/>
                </a:cubicBezTo>
                <a:cubicBezTo>
                  <a:pt x="476043" y="4961271"/>
                  <a:pt x="291352" y="4907891"/>
                  <a:pt x="0" y="4935871"/>
                </a:cubicBezTo>
                <a:cubicBezTo>
                  <a:pt x="-14631" y="4792575"/>
                  <a:pt x="6784" y="4705629"/>
                  <a:pt x="0" y="4486158"/>
                </a:cubicBezTo>
                <a:cubicBezTo>
                  <a:pt x="-6784" y="4266687"/>
                  <a:pt x="18090" y="4207181"/>
                  <a:pt x="0" y="4085804"/>
                </a:cubicBezTo>
                <a:cubicBezTo>
                  <a:pt x="-18090" y="3964427"/>
                  <a:pt x="14499" y="3728050"/>
                  <a:pt x="0" y="3636092"/>
                </a:cubicBezTo>
                <a:cubicBezTo>
                  <a:pt x="-14499" y="3544134"/>
                  <a:pt x="37343" y="3379650"/>
                  <a:pt x="0" y="3186379"/>
                </a:cubicBezTo>
                <a:cubicBezTo>
                  <a:pt x="-37343" y="2993108"/>
                  <a:pt x="19360" y="2845855"/>
                  <a:pt x="0" y="2637949"/>
                </a:cubicBezTo>
                <a:cubicBezTo>
                  <a:pt x="-19360" y="2430043"/>
                  <a:pt x="6854" y="2185887"/>
                  <a:pt x="0" y="1990801"/>
                </a:cubicBezTo>
                <a:cubicBezTo>
                  <a:pt x="-6854" y="1795715"/>
                  <a:pt x="54008" y="1584350"/>
                  <a:pt x="0" y="1393012"/>
                </a:cubicBezTo>
                <a:cubicBezTo>
                  <a:pt x="-54008" y="1201674"/>
                  <a:pt x="9229" y="1079770"/>
                  <a:pt x="0" y="893941"/>
                </a:cubicBezTo>
                <a:cubicBezTo>
                  <a:pt x="-9229" y="708112"/>
                  <a:pt x="25712" y="585969"/>
                  <a:pt x="0" y="493587"/>
                </a:cubicBezTo>
                <a:cubicBezTo>
                  <a:pt x="-25712" y="401205"/>
                  <a:pt x="44896" y="224874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81459134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3F3558C-0CB6-428E-B2B0-630CDC4EE441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984278" y="2171016"/>
            <a:ext cx="2340000" cy="612000"/>
          </a:xfrm>
          <a:custGeom>
            <a:avLst/>
            <a:gdLst>
              <a:gd name="connsiteX0" fmla="*/ 0 w 2340000"/>
              <a:gd name="connsiteY0" fmla="*/ 0 h 612000"/>
              <a:gd name="connsiteX1" fmla="*/ 561600 w 2340000"/>
              <a:gd name="connsiteY1" fmla="*/ 0 h 612000"/>
              <a:gd name="connsiteX2" fmla="*/ 1099800 w 2340000"/>
              <a:gd name="connsiteY2" fmla="*/ 0 h 612000"/>
              <a:gd name="connsiteX3" fmla="*/ 1684800 w 2340000"/>
              <a:gd name="connsiteY3" fmla="*/ 0 h 612000"/>
              <a:gd name="connsiteX4" fmla="*/ 2340000 w 2340000"/>
              <a:gd name="connsiteY4" fmla="*/ 0 h 612000"/>
              <a:gd name="connsiteX5" fmla="*/ 2340000 w 2340000"/>
              <a:gd name="connsiteY5" fmla="*/ 318240 h 612000"/>
              <a:gd name="connsiteX6" fmla="*/ 2340000 w 2340000"/>
              <a:gd name="connsiteY6" fmla="*/ 612000 h 612000"/>
              <a:gd name="connsiteX7" fmla="*/ 1778400 w 2340000"/>
              <a:gd name="connsiteY7" fmla="*/ 612000 h 612000"/>
              <a:gd name="connsiteX8" fmla="*/ 1240200 w 2340000"/>
              <a:gd name="connsiteY8" fmla="*/ 612000 h 612000"/>
              <a:gd name="connsiteX9" fmla="*/ 702000 w 2340000"/>
              <a:gd name="connsiteY9" fmla="*/ 612000 h 612000"/>
              <a:gd name="connsiteX10" fmla="*/ 0 w 2340000"/>
              <a:gd name="connsiteY10" fmla="*/ 612000 h 612000"/>
              <a:gd name="connsiteX11" fmla="*/ 0 w 2340000"/>
              <a:gd name="connsiteY11" fmla="*/ 306000 h 612000"/>
              <a:gd name="connsiteX12" fmla="*/ 0 w 2340000"/>
              <a:gd name="connsiteY12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000" h="612000" fill="none" extrusionOk="0">
                <a:moveTo>
                  <a:pt x="0" y="0"/>
                </a:moveTo>
                <a:cubicBezTo>
                  <a:pt x="254286" y="-60235"/>
                  <a:pt x="309183" y="46384"/>
                  <a:pt x="561600" y="0"/>
                </a:cubicBezTo>
                <a:cubicBezTo>
                  <a:pt x="814017" y="-46384"/>
                  <a:pt x="866639" y="11836"/>
                  <a:pt x="1099800" y="0"/>
                </a:cubicBezTo>
                <a:cubicBezTo>
                  <a:pt x="1332961" y="-11836"/>
                  <a:pt x="1445585" y="38537"/>
                  <a:pt x="1684800" y="0"/>
                </a:cubicBezTo>
                <a:cubicBezTo>
                  <a:pt x="1924015" y="-38537"/>
                  <a:pt x="2202806" y="13783"/>
                  <a:pt x="2340000" y="0"/>
                </a:cubicBezTo>
                <a:cubicBezTo>
                  <a:pt x="2371281" y="113649"/>
                  <a:pt x="2324889" y="202629"/>
                  <a:pt x="2340000" y="318240"/>
                </a:cubicBezTo>
                <a:cubicBezTo>
                  <a:pt x="2355111" y="433851"/>
                  <a:pt x="2329496" y="501432"/>
                  <a:pt x="2340000" y="612000"/>
                </a:cubicBezTo>
                <a:cubicBezTo>
                  <a:pt x="2158869" y="613272"/>
                  <a:pt x="1999842" y="547186"/>
                  <a:pt x="1778400" y="612000"/>
                </a:cubicBezTo>
                <a:cubicBezTo>
                  <a:pt x="1556958" y="676814"/>
                  <a:pt x="1393820" y="598695"/>
                  <a:pt x="1240200" y="612000"/>
                </a:cubicBezTo>
                <a:cubicBezTo>
                  <a:pt x="1086580" y="625305"/>
                  <a:pt x="936531" y="607436"/>
                  <a:pt x="702000" y="612000"/>
                </a:cubicBezTo>
                <a:cubicBezTo>
                  <a:pt x="467469" y="616564"/>
                  <a:pt x="236954" y="611648"/>
                  <a:pt x="0" y="612000"/>
                </a:cubicBezTo>
                <a:cubicBezTo>
                  <a:pt x="-12903" y="477790"/>
                  <a:pt x="33569" y="374946"/>
                  <a:pt x="0" y="306000"/>
                </a:cubicBezTo>
                <a:cubicBezTo>
                  <a:pt x="-33569" y="237054"/>
                  <a:pt x="17142" y="83795"/>
                  <a:pt x="0" y="0"/>
                </a:cubicBezTo>
                <a:close/>
              </a:path>
              <a:path w="2340000" h="612000" stroke="0" extrusionOk="0">
                <a:moveTo>
                  <a:pt x="0" y="0"/>
                </a:moveTo>
                <a:cubicBezTo>
                  <a:pt x="265514" y="-9731"/>
                  <a:pt x="320526" y="64430"/>
                  <a:pt x="585000" y="0"/>
                </a:cubicBezTo>
                <a:cubicBezTo>
                  <a:pt x="849474" y="-64430"/>
                  <a:pt x="987484" y="39896"/>
                  <a:pt x="1123200" y="0"/>
                </a:cubicBezTo>
                <a:cubicBezTo>
                  <a:pt x="1258916" y="-39896"/>
                  <a:pt x="1445107" y="50829"/>
                  <a:pt x="1638000" y="0"/>
                </a:cubicBezTo>
                <a:cubicBezTo>
                  <a:pt x="1830893" y="-50829"/>
                  <a:pt x="2135023" y="63868"/>
                  <a:pt x="2340000" y="0"/>
                </a:cubicBezTo>
                <a:cubicBezTo>
                  <a:pt x="2358871" y="118670"/>
                  <a:pt x="2312331" y="160072"/>
                  <a:pt x="2340000" y="299880"/>
                </a:cubicBezTo>
                <a:cubicBezTo>
                  <a:pt x="2367669" y="439688"/>
                  <a:pt x="2310858" y="542787"/>
                  <a:pt x="2340000" y="612000"/>
                </a:cubicBezTo>
                <a:cubicBezTo>
                  <a:pt x="2232028" y="614048"/>
                  <a:pt x="1937611" y="578900"/>
                  <a:pt x="1825200" y="612000"/>
                </a:cubicBezTo>
                <a:cubicBezTo>
                  <a:pt x="1712789" y="645100"/>
                  <a:pt x="1543575" y="567314"/>
                  <a:pt x="1263600" y="612000"/>
                </a:cubicBezTo>
                <a:cubicBezTo>
                  <a:pt x="983625" y="656686"/>
                  <a:pt x="962230" y="594332"/>
                  <a:pt x="725400" y="612000"/>
                </a:cubicBezTo>
                <a:cubicBezTo>
                  <a:pt x="488570" y="629668"/>
                  <a:pt x="263271" y="567521"/>
                  <a:pt x="0" y="612000"/>
                </a:cubicBezTo>
                <a:cubicBezTo>
                  <a:pt x="-32106" y="485753"/>
                  <a:pt x="13246" y="453069"/>
                  <a:pt x="0" y="312120"/>
                </a:cubicBezTo>
                <a:cubicBezTo>
                  <a:pt x="-13246" y="171171"/>
                  <a:pt x="33057" y="147262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73139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D06FA4C-20D8-4EDD-8C9B-FC9CC9999255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984278" y="2967577"/>
            <a:ext cx="2340000" cy="612000"/>
          </a:xfrm>
          <a:custGeom>
            <a:avLst/>
            <a:gdLst>
              <a:gd name="connsiteX0" fmla="*/ 0 w 2340000"/>
              <a:gd name="connsiteY0" fmla="*/ 0 h 612000"/>
              <a:gd name="connsiteX1" fmla="*/ 538200 w 2340000"/>
              <a:gd name="connsiteY1" fmla="*/ 0 h 612000"/>
              <a:gd name="connsiteX2" fmla="*/ 1076400 w 2340000"/>
              <a:gd name="connsiteY2" fmla="*/ 0 h 612000"/>
              <a:gd name="connsiteX3" fmla="*/ 1614600 w 2340000"/>
              <a:gd name="connsiteY3" fmla="*/ 0 h 612000"/>
              <a:gd name="connsiteX4" fmla="*/ 2340000 w 2340000"/>
              <a:gd name="connsiteY4" fmla="*/ 0 h 612000"/>
              <a:gd name="connsiteX5" fmla="*/ 2340000 w 2340000"/>
              <a:gd name="connsiteY5" fmla="*/ 318240 h 612000"/>
              <a:gd name="connsiteX6" fmla="*/ 2340000 w 2340000"/>
              <a:gd name="connsiteY6" fmla="*/ 612000 h 612000"/>
              <a:gd name="connsiteX7" fmla="*/ 1755000 w 2340000"/>
              <a:gd name="connsiteY7" fmla="*/ 612000 h 612000"/>
              <a:gd name="connsiteX8" fmla="*/ 1216800 w 2340000"/>
              <a:gd name="connsiteY8" fmla="*/ 612000 h 612000"/>
              <a:gd name="connsiteX9" fmla="*/ 702000 w 2340000"/>
              <a:gd name="connsiteY9" fmla="*/ 612000 h 612000"/>
              <a:gd name="connsiteX10" fmla="*/ 0 w 2340000"/>
              <a:gd name="connsiteY10" fmla="*/ 612000 h 612000"/>
              <a:gd name="connsiteX11" fmla="*/ 0 w 2340000"/>
              <a:gd name="connsiteY11" fmla="*/ 324360 h 612000"/>
              <a:gd name="connsiteX12" fmla="*/ 0 w 2340000"/>
              <a:gd name="connsiteY12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000" h="612000" fill="none" extrusionOk="0">
                <a:moveTo>
                  <a:pt x="0" y="0"/>
                </a:moveTo>
                <a:cubicBezTo>
                  <a:pt x="252634" y="-26177"/>
                  <a:pt x="294935" y="2594"/>
                  <a:pt x="538200" y="0"/>
                </a:cubicBezTo>
                <a:cubicBezTo>
                  <a:pt x="781465" y="-2594"/>
                  <a:pt x="956900" y="41534"/>
                  <a:pt x="1076400" y="0"/>
                </a:cubicBezTo>
                <a:cubicBezTo>
                  <a:pt x="1195900" y="-41534"/>
                  <a:pt x="1363750" y="61764"/>
                  <a:pt x="1614600" y="0"/>
                </a:cubicBezTo>
                <a:cubicBezTo>
                  <a:pt x="1865450" y="-61764"/>
                  <a:pt x="2147056" y="16240"/>
                  <a:pt x="2340000" y="0"/>
                </a:cubicBezTo>
                <a:cubicBezTo>
                  <a:pt x="2372790" y="78874"/>
                  <a:pt x="2306761" y="192639"/>
                  <a:pt x="2340000" y="318240"/>
                </a:cubicBezTo>
                <a:cubicBezTo>
                  <a:pt x="2373239" y="443841"/>
                  <a:pt x="2308957" y="470754"/>
                  <a:pt x="2340000" y="612000"/>
                </a:cubicBezTo>
                <a:cubicBezTo>
                  <a:pt x="2203026" y="612238"/>
                  <a:pt x="1873878" y="611606"/>
                  <a:pt x="1755000" y="612000"/>
                </a:cubicBezTo>
                <a:cubicBezTo>
                  <a:pt x="1636122" y="612394"/>
                  <a:pt x="1405725" y="608508"/>
                  <a:pt x="1216800" y="612000"/>
                </a:cubicBezTo>
                <a:cubicBezTo>
                  <a:pt x="1027875" y="615492"/>
                  <a:pt x="823481" y="592941"/>
                  <a:pt x="702000" y="612000"/>
                </a:cubicBezTo>
                <a:cubicBezTo>
                  <a:pt x="580519" y="631059"/>
                  <a:pt x="209237" y="606281"/>
                  <a:pt x="0" y="612000"/>
                </a:cubicBezTo>
                <a:cubicBezTo>
                  <a:pt x="-16335" y="514884"/>
                  <a:pt x="26286" y="395251"/>
                  <a:pt x="0" y="324360"/>
                </a:cubicBezTo>
                <a:cubicBezTo>
                  <a:pt x="-26286" y="253469"/>
                  <a:pt x="18070" y="112986"/>
                  <a:pt x="0" y="0"/>
                </a:cubicBezTo>
                <a:close/>
              </a:path>
              <a:path w="2340000" h="612000" stroke="0" extrusionOk="0">
                <a:moveTo>
                  <a:pt x="0" y="0"/>
                </a:moveTo>
                <a:cubicBezTo>
                  <a:pt x="227801" y="-55449"/>
                  <a:pt x="385378" y="16301"/>
                  <a:pt x="631800" y="0"/>
                </a:cubicBezTo>
                <a:cubicBezTo>
                  <a:pt x="878222" y="-16301"/>
                  <a:pt x="1015437" y="4881"/>
                  <a:pt x="1146600" y="0"/>
                </a:cubicBezTo>
                <a:cubicBezTo>
                  <a:pt x="1277763" y="-4881"/>
                  <a:pt x="1493188" y="2822"/>
                  <a:pt x="1661400" y="0"/>
                </a:cubicBezTo>
                <a:cubicBezTo>
                  <a:pt x="1829612" y="-2822"/>
                  <a:pt x="2126783" y="69566"/>
                  <a:pt x="2340000" y="0"/>
                </a:cubicBezTo>
                <a:cubicBezTo>
                  <a:pt x="2376994" y="118815"/>
                  <a:pt x="2333190" y="173672"/>
                  <a:pt x="2340000" y="318240"/>
                </a:cubicBezTo>
                <a:cubicBezTo>
                  <a:pt x="2346810" y="462808"/>
                  <a:pt x="2339252" y="537153"/>
                  <a:pt x="2340000" y="612000"/>
                </a:cubicBezTo>
                <a:cubicBezTo>
                  <a:pt x="2206294" y="620864"/>
                  <a:pt x="1994851" y="558821"/>
                  <a:pt x="1731600" y="612000"/>
                </a:cubicBezTo>
                <a:cubicBezTo>
                  <a:pt x="1468349" y="665179"/>
                  <a:pt x="1413417" y="607757"/>
                  <a:pt x="1216800" y="612000"/>
                </a:cubicBezTo>
                <a:cubicBezTo>
                  <a:pt x="1020183" y="616243"/>
                  <a:pt x="724105" y="552674"/>
                  <a:pt x="585000" y="612000"/>
                </a:cubicBezTo>
                <a:cubicBezTo>
                  <a:pt x="445895" y="671326"/>
                  <a:pt x="257162" y="594738"/>
                  <a:pt x="0" y="612000"/>
                </a:cubicBezTo>
                <a:cubicBezTo>
                  <a:pt x="-12626" y="508400"/>
                  <a:pt x="6315" y="363685"/>
                  <a:pt x="0" y="293760"/>
                </a:cubicBezTo>
                <a:cubicBezTo>
                  <a:pt x="-6315" y="223835"/>
                  <a:pt x="26720" y="136721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551726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hlinkClick r:id="rId11"/>
            <a:extLst>
              <a:ext uri="{FF2B5EF4-FFF2-40B4-BE49-F238E27FC236}">
                <a16:creationId xmlns:a16="http://schemas.microsoft.com/office/drawing/2014/main" id="{00F385CE-4879-456C-8157-85D2EBA3F0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422" y="538670"/>
            <a:ext cx="912153" cy="1042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88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27116C38-1683-4623-A97D-DCC40791E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BC639E2-9392-4119-9E2E-14896B41436A}"/>
              </a:ext>
            </a:extLst>
          </p:cNvPr>
          <p:cNvGrpSpPr/>
          <p:nvPr/>
        </p:nvGrpSpPr>
        <p:grpSpPr>
          <a:xfrm>
            <a:off x="1988288" y="1283120"/>
            <a:ext cx="9301258" cy="3923809"/>
            <a:chOff x="1988288" y="1283120"/>
            <a:chExt cx="9301258" cy="392380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4EEFCCE9-768D-4564-AB0C-1833FA221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8288" y="1283120"/>
              <a:ext cx="9301258" cy="3923809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EA1118AF-CA36-4602-986E-14907FD2B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4800" y="4568135"/>
              <a:ext cx="6632357" cy="418536"/>
            </a:xfrm>
            <a:prstGeom prst="rect">
              <a:avLst/>
            </a:prstGeom>
          </p:spPr>
        </p:pic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776F5DE7-C3C3-42C9-B2A7-7DEBB4DFA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491332" y="3628596"/>
            <a:ext cx="712939" cy="145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89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67DAFBB-BDF8-4F34-860E-BFEB89596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687" y="4276847"/>
            <a:ext cx="539428" cy="136567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A8C8B0C-4A9E-4A7C-9B1B-7F039625B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259" y="2330281"/>
            <a:ext cx="9837846" cy="237142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0C4DF79-DBD2-4756-8A2B-AAAE4991E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9741" y="1655676"/>
            <a:ext cx="1051067" cy="48108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BE437E8-5B59-4CAE-A97C-4640F37668D4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972687" y="1642550"/>
            <a:ext cx="2340000" cy="553521"/>
          </a:xfrm>
          <a:custGeom>
            <a:avLst/>
            <a:gdLst>
              <a:gd name="connsiteX0" fmla="*/ 0 w 2340000"/>
              <a:gd name="connsiteY0" fmla="*/ 0 h 553521"/>
              <a:gd name="connsiteX1" fmla="*/ 585000 w 2340000"/>
              <a:gd name="connsiteY1" fmla="*/ 0 h 553521"/>
              <a:gd name="connsiteX2" fmla="*/ 1193400 w 2340000"/>
              <a:gd name="connsiteY2" fmla="*/ 0 h 553521"/>
              <a:gd name="connsiteX3" fmla="*/ 1731600 w 2340000"/>
              <a:gd name="connsiteY3" fmla="*/ 0 h 553521"/>
              <a:gd name="connsiteX4" fmla="*/ 2340000 w 2340000"/>
              <a:gd name="connsiteY4" fmla="*/ 0 h 553521"/>
              <a:gd name="connsiteX5" fmla="*/ 2340000 w 2340000"/>
              <a:gd name="connsiteY5" fmla="*/ 553521 h 553521"/>
              <a:gd name="connsiteX6" fmla="*/ 1731600 w 2340000"/>
              <a:gd name="connsiteY6" fmla="*/ 553521 h 553521"/>
              <a:gd name="connsiteX7" fmla="*/ 1216800 w 2340000"/>
              <a:gd name="connsiteY7" fmla="*/ 553521 h 553521"/>
              <a:gd name="connsiteX8" fmla="*/ 631800 w 2340000"/>
              <a:gd name="connsiteY8" fmla="*/ 553521 h 553521"/>
              <a:gd name="connsiteX9" fmla="*/ 0 w 2340000"/>
              <a:gd name="connsiteY9" fmla="*/ 553521 h 553521"/>
              <a:gd name="connsiteX10" fmla="*/ 0 w 2340000"/>
              <a:gd name="connsiteY10" fmla="*/ 0 h 55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000" h="553521" fill="none" extrusionOk="0">
                <a:moveTo>
                  <a:pt x="0" y="0"/>
                </a:moveTo>
                <a:cubicBezTo>
                  <a:pt x="231303" y="-34120"/>
                  <a:pt x="362788" y="26321"/>
                  <a:pt x="585000" y="0"/>
                </a:cubicBezTo>
                <a:cubicBezTo>
                  <a:pt x="807212" y="-26321"/>
                  <a:pt x="1021896" y="47817"/>
                  <a:pt x="1193400" y="0"/>
                </a:cubicBezTo>
                <a:cubicBezTo>
                  <a:pt x="1364904" y="-47817"/>
                  <a:pt x="1488335" y="2594"/>
                  <a:pt x="1731600" y="0"/>
                </a:cubicBezTo>
                <a:cubicBezTo>
                  <a:pt x="1974865" y="-2594"/>
                  <a:pt x="2047063" y="27494"/>
                  <a:pt x="2340000" y="0"/>
                </a:cubicBezTo>
                <a:cubicBezTo>
                  <a:pt x="2382969" y="207666"/>
                  <a:pt x="2282224" y="343863"/>
                  <a:pt x="2340000" y="553521"/>
                </a:cubicBezTo>
                <a:cubicBezTo>
                  <a:pt x="2154591" y="600997"/>
                  <a:pt x="1947271" y="501354"/>
                  <a:pt x="1731600" y="553521"/>
                </a:cubicBezTo>
                <a:cubicBezTo>
                  <a:pt x="1515929" y="605688"/>
                  <a:pt x="1331852" y="512165"/>
                  <a:pt x="1216800" y="553521"/>
                </a:cubicBezTo>
                <a:cubicBezTo>
                  <a:pt x="1101748" y="594877"/>
                  <a:pt x="835128" y="524207"/>
                  <a:pt x="631800" y="553521"/>
                </a:cubicBezTo>
                <a:cubicBezTo>
                  <a:pt x="428472" y="582835"/>
                  <a:pt x="176323" y="480119"/>
                  <a:pt x="0" y="553521"/>
                </a:cubicBezTo>
                <a:cubicBezTo>
                  <a:pt x="-38459" y="321466"/>
                  <a:pt x="39637" y="252172"/>
                  <a:pt x="0" y="0"/>
                </a:cubicBezTo>
                <a:close/>
              </a:path>
              <a:path w="2340000" h="553521" stroke="0" extrusionOk="0">
                <a:moveTo>
                  <a:pt x="0" y="0"/>
                </a:moveTo>
                <a:cubicBezTo>
                  <a:pt x="227801" y="-55449"/>
                  <a:pt x="385378" y="16301"/>
                  <a:pt x="631800" y="0"/>
                </a:cubicBezTo>
                <a:cubicBezTo>
                  <a:pt x="878222" y="-16301"/>
                  <a:pt x="1015437" y="4881"/>
                  <a:pt x="1146600" y="0"/>
                </a:cubicBezTo>
                <a:cubicBezTo>
                  <a:pt x="1277763" y="-4881"/>
                  <a:pt x="1493188" y="2822"/>
                  <a:pt x="1661400" y="0"/>
                </a:cubicBezTo>
                <a:cubicBezTo>
                  <a:pt x="1829612" y="-2822"/>
                  <a:pt x="2126783" y="69566"/>
                  <a:pt x="2340000" y="0"/>
                </a:cubicBezTo>
                <a:cubicBezTo>
                  <a:pt x="2351810" y="239082"/>
                  <a:pt x="2329099" y="425277"/>
                  <a:pt x="2340000" y="553521"/>
                </a:cubicBezTo>
                <a:cubicBezTo>
                  <a:pt x="2107004" y="553637"/>
                  <a:pt x="1984621" y="552784"/>
                  <a:pt x="1825200" y="553521"/>
                </a:cubicBezTo>
                <a:cubicBezTo>
                  <a:pt x="1665779" y="554258"/>
                  <a:pt x="1480051" y="500342"/>
                  <a:pt x="1216800" y="553521"/>
                </a:cubicBezTo>
                <a:cubicBezTo>
                  <a:pt x="953549" y="606700"/>
                  <a:pt x="898617" y="549278"/>
                  <a:pt x="702000" y="553521"/>
                </a:cubicBezTo>
                <a:cubicBezTo>
                  <a:pt x="505383" y="557764"/>
                  <a:pt x="258230" y="544739"/>
                  <a:pt x="0" y="553521"/>
                </a:cubicBezTo>
                <a:cubicBezTo>
                  <a:pt x="-40873" y="364542"/>
                  <a:pt x="34448" y="273910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551726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DB7AF51-5875-4886-B234-F14BCAF50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799" y="783710"/>
            <a:ext cx="832920" cy="132869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51C84EC-6C72-4016-9D19-811609F565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1255" y="922625"/>
            <a:ext cx="3871432" cy="5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4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B87CC52F-D4D4-46CE-8B7C-478FEB2E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32F11381-856D-4AA6-9EDC-85A53D5E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483D768-7700-4ED5-A332-2B1D311A8260}"/>
              </a:ext>
            </a:extLst>
          </p:cNvPr>
          <p:cNvSpPr/>
          <p:nvPr/>
        </p:nvSpPr>
        <p:spPr>
          <a:xfrm>
            <a:off x="3583171" y="4468321"/>
            <a:ext cx="5948839" cy="705527"/>
          </a:xfrm>
          <a:custGeom>
            <a:avLst/>
            <a:gdLst>
              <a:gd name="connsiteX0" fmla="*/ 0 w 5948839"/>
              <a:gd name="connsiteY0" fmla="*/ 0 h 705527"/>
              <a:gd name="connsiteX1" fmla="*/ 542005 w 5948839"/>
              <a:gd name="connsiteY1" fmla="*/ 0 h 705527"/>
              <a:gd name="connsiteX2" fmla="*/ 1202987 w 5948839"/>
              <a:gd name="connsiteY2" fmla="*/ 0 h 705527"/>
              <a:gd name="connsiteX3" fmla="*/ 1804481 w 5948839"/>
              <a:gd name="connsiteY3" fmla="*/ 0 h 705527"/>
              <a:gd name="connsiteX4" fmla="*/ 2465463 w 5948839"/>
              <a:gd name="connsiteY4" fmla="*/ 0 h 705527"/>
              <a:gd name="connsiteX5" fmla="*/ 3126445 w 5948839"/>
              <a:gd name="connsiteY5" fmla="*/ 0 h 705527"/>
              <a:gd name="connsiteX6" fmla="*/ 3727939 w 5948839"/>
              <a:gd name="connsiteY6" fmla="*/ 0 h 705527"/>
              <a:gd name="connsiteX7" fmla="*/ 4269944 w 5948839"/>
              <a:gd name="connsiteY7" fmla="*/ 0 h 705527"/>
              <a:gd name="connsiteX8" fmla="*/ 4752461 w 5948839"/>
              <a:gd name="connsiteY8" fmla="*/ 0 h 705527"/>
              <a:gd name="connsiteX9" fmla="*/ 5948839 w 5948839"/>
              <a:gd name="connsiteY9" fmla="*/ 0 h 705527"/>
              <a:gd name="connsiteX10" fmla="*/ 5948839 w 5948839"/>
              <a:gd name="connsiteY10" fmla="*/ 345708 h 705527"/>
              <a:gd name="connsiteX11" fmla="*/ 5948839 w 5948839"/>
              <a:gd name="connsiteY11" fmla="*/ 705527 h 705527"/>
              <a:gd name="connsiteX12" fmla="*/ 5287857 w 5948839"/>
              <a:gd name="connsiteY12" fmla="*/ 705527 h 705527"/>
              <a:gd name="connsiteX13" fmla="*/ 4626875 w 5948839"/>
              <a:gd name="connsiteY13" fmla="*/ 705527 h 705527"/>
              <a:gd name="connsiteX14" fmla="*/ 3906404 w 5948839"/>
              <a:gd name="connsiteY14" fmla="*/ 705527 h 705527"/>
              <a:gd name="connsiteX15" fmla="*/ 3423887 w 5948839"/>
              <a:gd name="connsiteY15" fmla="*/ 705527 h 705527"/>
              <a:gd name="connsiteX16" fmla="*/ 2941370 w 5948839"/>
              <a:gd name="connsiteY16" fmla="*/ 705527 h 705527"/>
              <a:gd name="connsiteX17" fmla="*/ 2399365 w 5948839"/>
              <a:gd name="connsiteY17" fmla="*/ 705527 h 705527"/>
              <a:gd name="connsiteX18" fmla="*/ 1916848 w 5948839"/>
              <a:gd name="connsiteY18" fmla="*/ 705527 h 705527"/>
              <a:gd name="connsiteX19" fmla="*/ 1136889 w 5948839"/>
              <a:gd name="connsiteY19" fmla="*/ 705527 h 705527"/>
              <a:gd name="connsiteX20" fmla="*/ 0 w 5948839"/>
              <a:gd name="connsiteY20" fmla="*/ 705527 h 705527"/>
              <a:gd name="connsiteX21" fmla="*/ 0 w 5948839"/>
              <a:gd name="connsiteY21" fmla="*/ 338653 h 705527"/>
              <a:gd name="connsiteX22" fmla="*/ 0 w 5948839"/>
              <a:gd name="connsiteY22" fmla="*/ 0 h 70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48839" h="705527" fill="none" extrusionOk="0">
                <a:moveTo>
                  <a:pt x="0" y="0"/>
                </a:moveTo>
                <a:cubicBezTo>
                  <a:pt x="211211" y="-24186"/>
                  <a:pt x="389447" y="9865"/>
                  <a:pt x="542005" y="0"/>
                </a:cubicBezTo>
                <a:cubicBezTo>
                  <a:pt x="694563" y="-9865"/>
                  <a:pt x="928752" y="-29594"/>
                  <a:pt x="1202987" y="0"/>
                </a:cubicBezTo>
                <a:cubicBezTo>
                  <a:pt x="1477222" y="29594"/>
                  <a:pt x="1644060" y="-11183"/>
                  <a:pt x="1804481" y="0"/>
                </a:cubicBezTo>
                <a:cubicBezTo>
                  <a:pt x="1964902" y="11183"/>
                  <a:pt x="2197852" y="-21380"/>
                  <a:pt x="2465463" y="0"/>
                </a:cubicBezTo>
                <a:cubicBezTo>
                  <a:pt x="2733074" y="21380"/>
                  <a:pt x="2821061" y="-21172"/>
                  <a:pt x="3126445" y="0"/>
                </a:cubicBezTo>
                <a:cubicBezTo>
                  <a:pt x="3431829" y="21172"/>
                  <a:pt x="3506896" y="-21177"/>
                  <a:pt x="3727939" y="0"/>
                </a:cubicBezTo>
                <a:cubicBezTo>
                  <a:pt x="3948982" y="21177"/>
                  <a:pt x="4061049" y="20056"/>
                  <a:pt x="4269944" y="0"/>
                </a:cubicBezTo>
                <a:cubicBezTo>
                  <a:pt x="4478839" y="-20056"/>
                  <a:pt x="4629749" y="4251"/>
                  <a:pt x="4752461" y="0"/>
                </a:cubicBezTo>
                <a:cubicBezTo>
                  <a:pt x="4875173" y="-4251"/>
                  <a:pt x="5663014" y="-58141"/>
                  <a:pt x="5948839" y="0"/>
                </a:cubicBezTo>
                <a:cubicBezTo>
                  <a:pt x="5963422" y="171162"/>
                  <a:pt x="5962098" y="183775"/>
                  <a:pt x="5948839" y="345708"/>
                </a:cubicBezTo>
                <a:cubicBezTo>
                  <a:pt x="5935580" y="507641"/>
                  <a:pt x="5965981" y="592176"/>
                  <a:pt x="5948839" y="705527"/>
                </a:cubicBezTo>
                <a:cubicBezTo>
                  <a:pt x="5659955" y="725596"/>
                  <a:pt x="5501955" y="726789"/>
                  <a:pt x="5287857" y="705527"/>
                </a:cubicBezTo>
                <a:cubicBezTo>
                  <a:pt x="5073759" y="684265"/>
                  <a:pt x="4838644" y="674170"/>
                  <a:pt x="4626875" y="705527"/>
                </a:cubicBezTo>
                <a:cubicBezTo>
                  <a:pt x="4415106" y="736884"/>
                  <a:pt x="4195410" y="690004"/>
                  <a:pt x="3906404" y="705527"/>
                </a:cubicBezTo>
                <a:cubicBezTo>
                  <a:pt x="3617398" y="721050"/>
                  <a:pt x="3656433" y="719971"/>
                  <a:pt x="3423887" y="705527"/>
                </a:cubicBezTo>
                <a:cubicBezTo>
                  <a:pt x="3191341" y="691083"/>
                  <a:pt x="3098055" y="691061"/>
                  <a:pt x="2941370" y="705527"/>
                </a:cubicBezTo>
                <a:cubicBezTo>
                  <a:pt x="2784685" y="719993"/>
                  <a:pt x="2605975" y="693395"/>
                  <a:pt x="2399365" y="705527"/>
                </a:cubicBezTo>
                <a:cubicBezTo>
                  <a:pt x="2192755" y="717659"/>
                  <a:pt x="2028911" y="693789"/>
                  <a:pt x="1916848" y="705527"/>
                </a:cubicBezTo>
                <a:cubicBezTo>
                  <a:pt x="1804785" y="717265"/>
                  <a:pt x="1470689" y="711644"/>
                  <a:pt x="1136889" y="705527"/>
                </a:cubicBezTo>
                <a:cubicBezTo>
                  <a:pt x="803089" y="699410"/>
                  <a:pt x="322251" y="675228"/>
                  <a:pt x="0" y="705527"/>
                </a:cubicBezTo>
                <a:cubicBezTo>
                  <a:pt x="8750" y="619049"/>
                  <a:pt x="-6958" y="514741"/>
                  <a:pt x="0" y="338653"/>
                </a:cubicBezTo>
                <a:cubicBezTo>
                  <a:pt x="6958" y="162565"/>
                  <a:pt x="-6116" y="159540"/>
                  <a:pt x="0" y="0"/>
                </a:cubicBezTo>
                <a:close/>
              </a:path>
              <a:path w="5948839" h="705527" stroke="0" extrusionOk="0">
                <a:moveTo>
                  <a:pt x="0" y="0"/>
                </a:moveTo>
                <a:cubicBezTo>
                  <a:pt x="251352" y="12532"/>
                  <a:pt x="426133" y="-37900"/>
                  <a:pt x="779959" y="0"/>
                </a:cubicBezTo>
                <a:cubicBezTo>
                  <a:pt x="1133785" y="37900"/>
                  <a:pt x="1124686" y="-21555"/>
                  <a:pt x="1321964" y="0"/>
                </a:cubicBezTo>
                <a:cubicBezTo>
                  <a:pt x="1519242" y="21555"/>
                  <a:pt x="1797967" y="-37769"/>
                  <a:pt x="2101923" y="0"/>
                </a:cubicBezTo>
                <a:cubicBezTo>
                  <a:pt x="2405879" y="37769"/>
                  <a:pt x="2494576" y="1477"/>
                  <a:pt x="2881882" y="0"/>
                </a:cubicBezTo>
                <a:cubicBezTo>
                  <a:pt x="3269188" y="-1477"/>
                  <a:pt x="3313992" y="-2306"/>
                  <a:pt x="3602353" y="0"/>
                </a:cubicBezTo>
                <a:cubicBezTo>
                  <a:pt x="3890714" y="2306"/>
                  <a:pt x="4136241" y="26101"/>
                  <a:pt x="4382311" y="0"/>
                </a:cubicBezTo>
                <a:cubicBezTo>
                  <a:pt x="4628381" y="-26101"/>
                  <a:pt x="4745362" y="3774"/>
                  <a:pt x="4983805" y="0"/>
                </a:cubicBezTo>
                <a:cubicBezTo>
                  <a:pt x="5222248" y="-3774"/>
                  <a:pt x="5723992" y="25151"/>
                  <a:pt x="5948839" y="0"/>
                </a:cubicBezTo>
                <a:cubicBezTo>
                  <a:pt x="5940132" y="98954"/>
                  <a:pt x="5942182" y="251674"/>
                  <a:pt x="5948839" y="352764"/>
                </a:cubicBezTo>
                <a:cubicBezTo>
                  <a:pt x="5955496" y="453854"/>
                  <a:pt x="5958376" y="557420"/>
                  <a:pt x="5948839" y="705527"/>
                </a:cubicBezTo>
                <a:cubicBezTo>
                  <a:pt x="5750290" y="724515"/>
                  <a:pt x="5578455" y="708684"/>
                  <a:pt x="5466322" y="705527"/>
                </a:cubicBezTo>
                <a:cubicBezTo>
                  <a:pt x="5354189" y="702370"/>
                  <a:pt x="5151218" y="728127"/>
                  <a:pt x="4924317" y="705527"/>
                </a:cubicBezTo>
                <a:cubicBezTo>
                  <a:pt x="4697417" y="682927"/>
                  <a:pt x="4471176" y="726897"/>
                  <a:pt x="4263335" y="705527"/>
                </a:cubicBezTo>
                <a:cubicBezTo>
                  <a:pt x="4055494" y="684157"/>
                  <a:pt x="3823476" y="698435"/>
                  <a:pt x="3602353" y="705527"/>
                </a:cubicBezTo>
                <a:cubicBezTo>
                  <a:pt x="3381230" y="712619"/>
                  <a:pt x="3214348" y="671568"/>
                  <a:pt x="2881882" y="705527"/>
                </a:cubicBezTo>
                <a:cubicBezTo>
                  <a:pt x="2549416" y="739486"/>
                  <a:pt x="2557002" y="701893"/>
                  <a:pt x="2280388" y="705527"/>
                </a:cubicBezTo>
                <a:cubicBezTo>
                  <a:pt x="2003774" y="709161"/>
                  <a:pt x="2025729" y="697260"/>
                  <a:pt x="1797871" y="705527"/>
                </a:cubicBezTo>
                <a:cubicBezTo>
                  <a:pt x="1570013" y="713794"/>
                  <a:pt x="1239009" y="739407"/>
                  <a:pt x="1017912" y="705527"/>
                </a:cubicBezTo>
                <a:cubicBezTo>
                  <a:pt x="796815" y="671647"/>
                  <a:pt x="470430" y="694044"/>
                  <a:pt x="0" y="705527"/>
                </a:cubicBezTo>
                <a:cubicBezTo>
                  <a:pt x="5903" y="546791"/>
                  <a:pt x="-6426" y="445067"/>
                  <a:pt x="0" y="359819"/>
                </a:cubicBezTo>
                <a:cubicBezTo>
                  <a:pt x="6426" y="274571"/>
                  <a:pt x="-12907" y="7409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79 ( 5 -6 – 7 – 8 – 9 – 10 )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DE95BF3-085D-4225-B05B-93A5C58BD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253" y="680660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C834F0F-21AA-4687-8942-50317F866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2687" y="4276847"/>
            <a:ext cx="539428" cy="136567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03CE959-CAE4-4BE2-AE94-08B597E3F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373" y="4468321"/>
            <a:ext cx="832920" cy="195345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C73277E-D994-42AC-A210-CCE7686C596B}"/>
              </a:ext>
            </a:extLst>
          </p:cNvPr>
          <p:cNvSpPr/>
          <p:nvPr/>
        </p:nvSpPr>
        <p:spPr>
          <a:xfrm>
            <a:off x="6484547" y="5409818"/>
            <a:ext cx="2644711" cy="1011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5948839"/>
                      <a:gd name="connsiteY0" fmla="*/ 0 h 705527"/>
                      <a:gd name="connsiteX1" fmla="*/ 542005 w 5948839"/>
                      <a:gd name="connsiteY1" fmla="*/ 0 h 705527"/>
                      <a:gd name="connsiteX2" fmla="*/ 1202987 w 5948839"/>
                      <a:gd name="connsiteY2" fmla="*/ 0 h 705527"/>
                      <a:gd name="connsiteX3" fmla="*/ 1804481 w 5948839"/>
                      <a:gd name="connsiteY3" fmla="*/ 0 h 705527"/>
                      <a:gd name="connsiteX4" fmla="*/ 2465463 w 5948839"/>
                      <a:gd name="connsiteY4" fmla="*/ 0 h 705527"/>
                      <a:gd name="connsiteX5" fmla="*/ 3126445 w 5948839"/>
                      <a:gd name="connsiteY5" fmla="*/ 0 h 705527"/>
                      <a:gd name="connsiteX6" fmla="*/ 3727939 w 5948839"/>
                      <a:gd name="connsiteY6" fmla="*/ 0 h 705527"/>
                      <a:gd name="connsiteX7" fmla="*/ 4269944 w 5948839"/>
                      <a:gd name="connsiteY7" fmla="*/ 0 h 705527"/>
                      <a:gd name="connsiteX8" fmla="*/ 4752461 w 5948839"/>
                      <a:gd name="connsiteY8" fmla="*/ 0 h 705527"/>
                      <a:gd name="connsiteX9" fmla="*/ 5948839 w 5948839"/>
                      <a:gd name="connsiteY9" fmla="*/ 0 h 705527"/>
                      <a:gd name="connsiteX10" fmla="*/ 5948839 w 5948839"/>
                      <a:gd name="connsiteY10" fmla="*/ 345708 h 705527"/>
                      <a:gd name="connsiteX11" fmla="*/ 5948839 w 5948839"/>
                      <a:gd name="connsiteY11" fmla="*/ 705527 h 705527"/>
                      <a:gd name="connsiteX12" fmla="*/ 5287857 w 5948839"/>
                      <a:gd name="connsiteY12" fmla="*/ 705527 h 705527"/>
                      <a:gd name="connsiteX13" fmla="*/ 4626875 w 5948839"/>
                      <a:gd name="connsiteY13" fmla="*/ 705527 h 705527"/>
                      <a:gd name="connsiteX14" fmla="*/ 3906404 w 5948839"/>
                      <a:gd name="connsiteY14" fmla="*/ 705527 h 705527"/>
                      <a:gd name="connsiteX15" fmla="*/ 3423887 w 5948839"/>
                      <a:gd name="connsiteY15" fmla="*/ 705527 h 705527"/>
                      <a:gd name="connsiteX16" fmla="*/ 2941370 w 5948839"/>
                      <a:gd name="connsiteY16" fmla="*/ 705527 h 705527"/>
                      <a:gd name="connsiteX17" fmla="*/ 2399365 w 5948839"/>
                      <a:gd name="connsiteY17" fmla="*/ 705527 h 705527"/>
                      <a:gd name="connsiteX18" fmla="*/ 1916848 w 5948839"/>
                      <a:gd name="connsiteY18" fmla="*/ 705527 h 705527"/>
                      <a:gd name="connsiteX19" fmla="*/ 1136889 w 5948839"/>
                      <a:gd name="connsiteY19" fmla="*/ 705527 h 705527"/>
                      <a:gd name="connsiteX20" fmla="*/ 0 w 5948839"/>
                      <a:gd name="connsiteY20" fmla="*/ 705527 h 705527"/>
                      <a:gd name="connsiteX21" fmla="*/ 0 w 5948839"/>
                      <a:gd name="connsiteY21" fmla="*/ 338653 h 705527"/>
                      <a:gd name="connsiteX22" fmla="*/ 0 w 5948839"/>
                      <a:gd name="connsiteY22" fmla="*/ 0 h 705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48839" h="705527" fill="none" extrusionOk="0">
                        <a:moveTo>
                          <a:pt x="0" y="0"/>
                        </a:moveTo>
                        <a:cubicBezTo>
                          <a:pt x="211211" y="-24186"/>
                          <a:pt x="389447" y="9865"/>
                          <a:pt x="542005" y="0"/>
                        </a:cubicBezTo>
                        <a:cubicBezTo>
                          <a:pt x="694563" y="-9865"/>
                          <a:pt x="928752" y="-29594"/>
                          <a:pt x="1202987" y="0"/>
                        </a:cubicBezTo>
                        <a:cubicBezTo>
                          <a:pt x="1477222" y="29594"/>
                          <a:pt x="1644060" y="-11183"/>
                          <a:pt x="1804481" y="0"/>
                        </a:cubicBezTo>
                        <a:cubicBezTo>
                          <a:pt x="1964902" y="11183"/>
                          <a:pt x="2197852" y="-21380"/>
                          <a:pt x="2465463" y="0"/>
                        </a:cubicBezTo>
                        <a:cubicBezTo>
                          <a:pt x="2733074" y="21380"/>
                          <a:pt x="2821061" y="-21172"/>
                          <a:pt x="3126445" y="0"/>
                        </a:cubicBezTo>
                        <a:cubicBezTo>
                          <a:pt x="3431829" y="21172"/>
                          <a:pt x="3506896" y="-21177"/>
                          <a:pt x="3727939" y="0"/>
                        </a:cubicBezTo>
                        <a:cubicBezTo>
                          <a:pt x="3948982" y="21177"/>
                          <a:pt x="4061049" y="20056"/>
                          <a:pt x="4269944" y="0"/>
                        </a:cubicBezTo>
                        <a:cubicBezTo>
                          <a:pt x="4478839" y="-20056"/>
                          <a:pt x="4629749" y="4251"/>
                          <a:pt x="4752461" y="0"/>
                        </a:cubicBezTo>
                        <a:cubicBezTo>
                          <a:pt x="4875173" y="-4251"/>
                          <a:pt x="5663014" y="-58141"/>
                          <a:pt x="5948839" y="0"/>
                        </a:cubicBezTo>
                        <a:cubicBezTo>
                          <a:pt x="5963422" y="171162"/>
                          <a:pt x="5962098" y="183775"/>
                          <a:pt x="5948839" y="345708"/>
                        </a:cubicBezTo>
                        <a:cubicBezTo>
                          <a:pt x="5935580" y="507641"/>
                          <a:pt x="5965981" y="592176"/>
                          <a:pt x="5948839" y="705527"/>
                        </a:cubicBezTo>
                        <a:cubicBezTo>
                          <a:pt x="5659955" y="725596"/>
                          <a:pt x="5501955" y="726789"/>
                          <a:pt x="5287857" y="705527"/>
                        </a:cubicBezTo>
                        <a:cubicBezTo>
                          <a:pt x="5073759" y="684265"/>
                          <a:pt x="4838644" y="674170"/>
                          <a:pt x="4626875" y="705527"/>
                        </a:cubicBezTo>
                        <a:cubicBezTo>
                          <a:pt x="4415106" y="736884"/>
                          <a:pt x="4195410" y="690004"/>
                          <a:pt x="3906404" y="705527"/>
                        </a:cubicBezTo>
                        <a:cubicBezTo>
                          <a:pt x="3617398" y="721050"/>
                          <a:pt x="3656433" y="719971"/>
                          <a:pt x="3423887" y="705527"/>
                        </a:cubicBezTo>
                        <a:cubicBezTo>
                          <a:pt x="3191341" y="691083"/>
                          <a:pt x="3098055" y="691061"/>
                          <a:pt x="2941370" y="705527"/>
                        </a:cubicBezTo>
                        <a:cubicBezTo>
                          <a:pt x="2784685" y="719993"/>
                          <a:pt x="2605975" y="693395"/>
                          <a:pt x="2399365" y="705527"/>
                        </a:cubicBezTo>
                        <a:cubicBezTo>
                          <a:pt x="2192755" y="717659"/>
                          <a:pt x="2028911" y="693789"/>
                          <a:pt x="1916848" y="705527"/>
                        </a:cubicBezTo>
                        <a:cubicBezTo>
                          <a:pt x="1804785" y="717265"/>
                          <a:pt x="1470689" y="711644"/>
                          <a:pt x="1136889" y="705527"/>
                        </a:cubicBezTo>
                        <a:cubicBezTo>
                          <a:pt x="803089" y="699410"/>
                          <a:pt x="322251" y="675228"/>
                          <a:pt x="0" y="705527"/>
                        </a:cubicBezTo>
                        <a:cubicBezTo>
                          <a:pt x="8750" y="619049"/>
                          <a:pt x="-6958" y="514741"/>
                          <a:pt x="0" y="338653"/>
                        </a:cubicBezTo>
                        <a:cubicBezTo>
                          <a:pt x="6958" y="162565"/>
                          <a:pt x="-6116" y="159540"/>
                          <a:pt x="0" y="0"/>
                        </a:cubicBezTo>
                        <a:close/>
                      </a:path>
                      <a:path w="5948839" h="705527" stroke="0" extrusionOk="0">
                        <a:moveTo>
                          <a:pt x="0" y="0"/>
                        </a:moveTo>
                        <a:cubicBezTo>
                          <a:pt x="251352" y="12532"/>
                          <a:pt x="426133" y="-37900"/>
                          <a:pt x="779959" y="0"/>
                        </a:cubicBezTo>
                        <a:cubicBezTo>
                          <a:pt x="1133785" y="37900"/>
                          <a:pt x="1124686" y="-21555"/>
                          <a:pt x="1321964" y="0"/>
                        </a:cubicBezTo>
                        <a:cubicBezTo>
                          <a:pt x="1519242" y="21555"/>
                          <a:pt x="1797967" y="-37769"/>
                          <a:pt x="2101923" y="0"/>
                        </a:cubicBezTo>
                        <a:cubicBezTo>
                          <a:pt x="2405879" y="37769"/>
                          <a:pt x="2494576" y="1477"/>
                          <a:pt x="2881882" y="0"/>
                        </a:cubicBezTo>
                        <a:cubicBezTo>
                          <a:pt x="3269188" y="-1477"/>
                          <a:pt x="3313992" y="-2306"/>
                          <a:pt x="3602353" y="0"/>
                        </a:cubicBezTo>
                        <a:cubicBezTo>
                          <a:pt x="3890714" y="2306"/>
                          <a:pt x="4136241" y="26101"/>
                          <a:pt x="4382311" y="0"/>
                        </a:cubicBezTo>
                        <a:cubicBezTo>
                          <a:pt x="4628381" y="-26101"/>
                          <a:pt x="4745362" y="3774"/>
                          <a:pt x="4983805" y="0"/>
                        </a:cubicBezTo>
                        <a:cubicBezTo>
                          <a:pt x="5222248" y="-3774"/>
                          <a:pt x="5723992" y="25151"/>
                          <a:pt x="5948839" y="0"/>
                        </a:cubicBezTo>
                        <a:cubicBezTo>
                          <a:pt x="5940132" y="98954"/>
                          <a:pt x="5942182" y="251674"/>
                          <a:pt x="5948839" y="352764"/>
                        </a:cubicBezTo>
                        <a:cubicBezTo>
                          <a:pt x="5955496" y="453854"/>
                          <a:pt x="5958376" y="557420"/>
                          <a:pt x="5948839" y="705527"/>
                        </a:cubicBezTo>
                        <a:cubicBezTo>
                          <a:pt x="5750290" y="724515"/>
                          <a:pt x="5578455" y="708684"/>
                          <a:pt x="5466322" y="705527"/>
                        </a:cubicBezTo>
                        <a:cubicBezTo>
                          <a:pt x="5354189" y="702370"/>
                          <a:pt x="5151218" y="728127"/>
                          <a:pt x="4924317" y="705527"/>
                        </a:cubicBezTo>
                        <a:cubicBezTo>
                          <a:pt x="4697417" y="682927"/>
                          <a:pt x="4471176" y="726897"/>
                          <a:pt x="4263335" y="705527"/>
                        </a:cubicBezTo>
                        <a:cubicBezTo>
                          <a:pt x="4055494" y="684157"/>
                          <a:pt x="3823476" y="698435"/>
                          <a:pt x="3602353" y="705527"/>
                        </a:cubicBezTo>
                        <a:cubicBezTo>
                          <a:pt x="3381230" y="712619"/>
                          <a:pt x="3214348" y="671568"/>
                          <a:pt x="2881882" y="705527"/>
                        </a:cubicBezTo>
                        <a:cubicBezTo>
                          <a:pt x="2549416" y="739486"/>
                          <a:pt x="2557002" y="701893"/>
                          <a:pt x="2280388" y="705527"/>
                        </a:cubicBezTo>
                        <a:cubicBezTo>
                          <a:pt x="2003774" y="709161"/>
                          <a:pt x="2025729" y="697260"/>
                          <a:pt x="1797871" y="705527"/>
                        </a:cubicBezTo>
                        <a:cubicBezTo>
                          <a:pt x="1570013" y="713794"/>
                          <a:pt x="1239009" y="739407"/>
                          <a:pt x="1017912" y="705527"/>
                        </a:cubicBezTo>
                        <a:cubicBezTo>
                          <a:pt x="796815" y="671647"/>
                          <a:pt x="470430" y="694044"/>
                          <a:pt x="0" y="705527"/>
                        </a:cubicBezTo>
                        <a:cubicBezTo>
                          <a:pt x="5903" y="546791"/>
                          <a:pt x="-6426" y="445067"/>
                          <a:pt x="0" y="359819"/>
                        </a:cubicBezTo>
                        <a:cubicBezTo>
                          <a:pt x="6426" y="274571"/>
                          <a:pt x="-12907" y="7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رابط تحضير عين   </a:t>
            </a:r>
          </a:p>
        </p:txBody>
      </p:sp>
      <p:pic>
        <p:nvPicPr>
          <p:cNvPr id="4" name="صورة 3">
            <a:hlinkClick r:id="rId7"/>
            <a:extLst>
              <a:ext uri="{FF2B5EF4-FFF2-40B4-BE49-F238E27FC236}">
                <a16:creationId xmlns:a16="http://schemas.microsoft.com/office/drawing/2014/main" id="{A6BDF48A-148D-469A-A0CD-DBDE7061FB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42" y="5560858"/>
            <a:ext cx="705527" cy="705527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6CBE27FF-B484-4815-9056-84791C0E39F0}"/>
              </a:ext>
            </a:extLst>
          </p:cNvPr>
          <p:cNvSpPr/>
          <p:nvPr/>
        </p:nvSpPr>
        <p:spPr>
          <a:xfrm>
            <a:off x="3667906" y="5409818"/>
            <a:ext cx="2444127" cy="1011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5948839"/>
                      <a:gd name="connsiteY0" fmla="*/ 0 h 705527"/>
                      <a:gd name="connsiteX1" fmla="*/ 542005 w 5948839"/>
                      <a:gd name="connsiteY1" fmla="*/ 0 h 705527"/>
                      <a:gd name="connsiteX2" fmla="*/ 1202987 w 5948839"/>
                      <a:gd name="connsiteY2" fmla="*/ 0 h 705527"/>
                      <a:gd name="connsiteX3" fmla="*/ 1804481 w 5948839"/>
                      <a:gd name="connsiteY3" fmla="*/ 0 h 705527"/>
                      <a:gd name="connsiteX4" fmla="*/ 2465463 w 5948839"/>
                      <a:gd name="connsiteY4" fmla="*/ 0 h 705527"/>
                      <a:gd name="connsiteX5" fmla="*/ 3126445 w 5948839"/>
                      <a:gd name="connsiteY5" fmla="*/ 0 h 705527"/>
                      <a:gd name="connsiteX6" fmla="*/ 3727939 w 5948839"/>
                      <a:gd name="connsiteY6" fmla="*/ 0 h 705527"/>
                      <a:gd name="connsiteX7" fmla="*/ 4269944 w 5948839"/>
                      <a:gd name="connsiteY7" fmla="*/ 0 h 705527"/>
                      <a:gd name="connsiteX8" fmla="*/ 4752461 w 5948839"/>
                      <a:gd name="connsiteY8" fmla="*/ 0 h 705527"/>
                      <a:gd name="connsiteX9" fmla="*/ 5948839 w 5948839"/>
                      <a:gd name="connsiteY9" fmla="*/ 0 h 705527"/>
                      <a:gd name="connsiteX10" fmla="*/ 5948839 w 5948839"/>
                      <a:gd name="connsiteY10" fmla="*/ 345708 h 705527"/>
                      <a:gd name="connsiteX11" fmla="*/ 5948839 w 5948839"/>
                      <a:gd name="connsiteY11" fmla="*/ 705527 h 705527"/>
                      <a:gd name="connsiteX12" fmla="*/ 5287857 w 5948839"/>
                      <a:gd name="connsiteY12" fmla="*/ 705527 h 705527"/>
                      <a:gd name="connsiteX13" fmla="*/ 4626875 w 5948839"/>
                      <a:gd name="connsiteY13" fmla="*/ 705527 h 705527"/>
                      <a:gd name="connsiteX14" fmla="*/ 3906404 w 5948839"/>
                      <a:gd name="connsiteY14" fmla="*/ 705527 h 705527"/>
                      <a:gd name="connsiteX15" fmla="*/ 3423887 w 5948839"/>
                      <a:gd name="connsiteY15" fmla="*/ 705527 h 705527"/>
                      <a:gd name="connsiteX16" fmla="*/ 2941370 w 5948839"/>
                      <a:gd name="connsiteY16" fmla="*/ 705527 h 705527"/>
                      <a:gd name="connsiteX17" fmla="*/ 2399365 w 5948839"/>
                      <a:gd name="connsiteY17" fmla="*/ 705527 h 705527"/>
                      <a:gd name="connsiteX18" fmla="*/ 1916848 w 5948839"/>
                      <a:gd name="connsiteY18" fmla="*/ 705527 h 705527"/>
                      <a:gd name="connsiteX19" fmla="*/ 1136889 w 5948839"/>
                      <a:gd name="connsiteY19" fmla="*/ 705527 h 705527"/>
                      <a:gd name="connsiteX20" fmla="*/ 0 w 5948839"/>
                      <a:gd name="connsiteY20" fmla="*/ 705527 h 705527"/>
                      <a:gd name="connsiteX21" fmla="*/ 0 w 5948839"/>
                      <a:gd name="connsiteY21" fmla="*/ 338653 h 705527"/>
                      <a:gd name="connsiteX22" fmla="*/ 0 w 5948839"/>
                      <a:gd name="connsiteY22" fmla="*/ 0 h 705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48839" h="705527" fill="none" extrusionOk="0">
                        <a:moveTo>
                          <a:pt x="0" y="0"/>
                        </a:moveTo>
                        <a:cubicBezTo>
                          <a:pt x="211211" y="-24186"/>
                          <a:pt x="389447" y="9865"/>
                          <a:pt x="542005" y="0"/>
                        </a:cubicBezTo>
                        <a:cubicBezTo>
                          <a:pt x="694563" y="-9865"/>
                          <a:pt x="928752" y="-29594"/>
                          <a:pt x="1202987" y="0"/>
                        </a:cubicBezTo>
                        <a:cubicBezTo>
                          <a:pt x="1477222" y="29594"/>
                          <a:pt x="1644060" y="-11183"/>
                          <a:pt x="1804481" y="0"/>
                        </a:cubicBezTo>
                        <a:cubicBezTo>
                          <a:pt x="1964902" y="11183"/>
                          <a:pt x="2197852" y="-21380"/>
                          <a:pt x="2465463" y="0"/>
                        </a:cubicBezTo>
                        <a:cubicBezTo>
                          <a:pt x="2733074" y="21380"/>
                          <a:pt x="2821061" y="-21172"/>
                          <a:pt x="3126445" y="0"/>
                        </a:cubicBezTo>
                        <a:cubicBezTo>
                          <a:pt x="3431829" y="21172"/>
                          <a:pt x="3506896" y="-21177"/>
                          <a:pt x="3727939" y="0"/>
                        </a:cubicBezTo>
                        <a:cubicBezTo>
                          <a:pt x="3948982" y="21177"/>
                          <a:pt x="4061049" y="20056"/>
                          <a:pt x="4269944" y="0"/>
                        </a:cubicBezTo>
                        <a:cubicBezTo>
                          <a:pt x="4478839" y="-20056"/>
                          <a:pt x="4629749" y="4251"/>
                          <a:pt x="4752461" y="0"/>
                        </a:cubicBezTo>
                        <a:cubicBezTo>
                          <a:pt x="4875173" y="-4251"/>
                          <a:pt x="5663014" y="-58141"/>
                          <a:pt x="5948839" y="0"/>
                        </a:cubicBezTo>
                        <a:cubicBezTo>
                          <a:pt x="5963422" y="171162"/>
                          <a:pt x="5962098" y="183775"/>
                          <a:pt x="5948839" y="345708"/>
                        </a:cubicBezTo>
                        <a:cubicBezTo>
                          <a:pt x="5935580" y="507641"/>
                          <a:pt x="5965981" y="592176"/>
                          <a:pt x="5948839" y="705527"/>
                        </a:cubicBezTo>
                        <a:cubicBezTo>
                          <a:pt x="5659955" y="725596"/>
                          <a:pt x="5501955" y="726789"/>
                          <a:pt x="5287857" y="705527"/>
                        </a:cubicBezTo>
                        <a:cubicBezTo>
                          <a:pt x="5073759" y="684265"/>
                          <a:pt x="4838644" y="674170"/>
                          <a:pt x="4626875" y="705527"/>
                        </a:cubicBezTo>
                        <a:cubicBezTo>
                          <a:pt x="4415106" y="736884"/>
                          <a:pt x="4195410" y="690004"/>
                          <a:pt x="3906404" y="705527"/>
                        </a:cubicBezTo>
                        <a:cubicBezTo>
                          <a:pt x="3617398" y="721050"/>
                          <a:pt x="3656433" y="719971"/>
                          <a:pt x="3423887" y="705527"/>
                        </a:cubicBezTo>
                        <a:cubicBezTo>
                          <a:pt x="3191341" y="691083"/>
                          <a:pt x="3098055" y="691061"/>
                          <a:pt x="2941370" y="705527"/>
                        </a:cubicBezTo>
                        <a:cubicBezTo>
                          <a:pt x="2784685" y="719993"/>
                          <a:pt x="2605975" y="693395"/>
                          <a:pt x="2399365" y="705527"/>
                        </a:cubicBezTo>
                        <a:cubicBezTo>
                          <a:pt x="2192755" y="717659"/>
                          <a:pt x="2028911" y="693789"/>
                          <a:pt x="1916848" y="705527"/>
                        </a:cubicBezTo>
                        <a:cubicBezTo>
                          <a:pt x="1804785" y="717265"/>
                          <a:pt x="1470689" y="711644"/>
                          <a:pt x="1136889" y="705527"/>
                        </a:cubicBezTo>
                        <a:cubicBezTo>
                          <a:pt x="803089" y="699410"/>
                          <a:pt x="322251" y="675228"/>
                          <a:pt x="0" y="705527"/>
                        </a:cubicBezTo>
                        <a:cubicBezTo>
                          <a:pt x="8750" y="619049"/>
                          <a:pt x="-6958" y="514741"/>
                          <a:pt x="0" y="338653"/>
                        </a:cubicBezTo>
                        <a:cubicBezTo>
                          <a:pt x="6958" y="162565"/>
                          <a:pt x="-6116" y="159540"/>
                          <a:pt x="0" y="0"/>
                        </a:cubicBezTo>
                        <a:close/>
                      </a:path>
                      <a:path w="5948839" h="705527" stroke="0" extrusionOk="0">
                        <a:moveTo>
                          <a:pt x="0" y="0"/>
                        </a:moveTo>
                        <a:cubicBezTo>
                          <a:pt x="251352" y="12532"/>
                          <a:pt x="426133" y="-37900"/>
                          <a:pt x="779959" y="0"/>
                        </a:cubicBezTo>
                        <a:cubicBezTo>
                          <a:pt x="1133785" y="37900"/>
                          <a:pt x="1124686" y="-21555"/>
                          <a:pt x="1321964" y="0"/>
                        </a:cubicBezTo>
                        <a:cubicBezTo>
                          <a:pt x="1519242" y="21555"/>
                          <a:pt x="1797967" y="-37769"/>
                          <a:pt x="2101923" y="0"/>
                        </a:cubicBezTo>
                        <a:cubicBezTo>
                          <a:pt x="2405879" y="37769"/>
                          <a:pt x="2494576" y="1477"/>
                          <a:pt x="2881882" y="0"/>
                        </a:cubicBezTo>
                        <a:cubicBezTo>
                          <a:pt x="3269188" y="-1477"/>
                          <a:pt x="3313992" y="-2306"/>
                          <a:pt x="3602353" y="0"/>
                        </a:cubicBezTo>
                        <a:cubicBezTo>
                          <a:pt x="3890714" y="2306"/>
                          <a:pt x="4136241" y="26101"/>
                          <a:pt x="4382311" y="0"/>
                        </a:cubicBezTo>
                        <a:cubicBezTo>
                          <a:pt x="4628381" y="-26101"/>
                          <a:pt x="4745362" y="3774"/>
                          <a:pt x="4983805" y="0"/>
                        </a:cubicBezTo>
                        <a:cubicBezTo>
                          <a:pt x="5222248" y="-3774"/>
                          <a:pt x="5723992" y="25151"/>
                          <a:pt x="5948839" y="0"/>
                        </a:cubicBezTo>
                        <a:cubicBezTo>
                          <a:pt x="5940132" y="98954"/>
                          <a:pt x="5942182" y="251674"/>
                          <a:pt x="5948839" y="352764"/>
                        </a:cubicBezTo>
                        <a:cubicBezTo>
                          <a:pt x="5955496" y="453854"/>
                          <a:pt x="5958376" y="557420"/>
                          <a:pt x="5948839" y="705527"/>
                        </a:cubicBezTo>
                        <a:cubicBezTo>
                          <a:pt x="5750290" y="724515"/>
                          <a:pt x="5578455" y="708684"/>
                          <a:pt x="5466322" y="705527"/>
                        </a:cubicBezTo>
                        <a:cubicBezTo>
                          <a:pt x="5354189" y="702370"/>
                          <a:pt x="5151218" y="728127"/>
                          <a:pt x="4924317" y="705527"/>
                        </a:cubicBezTo>
                        <a:cubicBezTo>
                          <a:pt x="4697417" y="682927"/>
                          <a:pt x="4471176" y="726897"/>
                          <a:pt x="4263335" y="705527"/>
                        </a:cubicBezTo>
                        <a:cubicBezTo>
                          <a:pt x="4055494" y="684157"/>
                          <a:pt x="3823476" y="698435"/>
                          <a:pt x="3602353" y="705527"/>
                        </a:cubicBezTo>
                        <a:cubicBezTo>
                          <a:pt x="3381230" y="712619"/>
                          <a:pt x="3214348" y="671568"/>
                          <a:pt x="2881882" y="705527"/>
                        </a:cubicBezTo>
                        <a:cubicBezTo>
                          <a:pt x="2549416" y="739486"/>
                          <a:pt x="2557002" y="701893"/>
                          <a:pt x="2280388" y="705527"/>
                        </a:cubicBezTo>
                        <a:cubicBezTo>
                          <a:pt x="2003774" y="709161"/>
                          <a:pt x="2025729" y="697260"/>
                          <a:pt x="1797871" y="705527"/>
                        </a:cubicBezTo>
                        <a:cubicBezTo>
                          <a:pt x="1570013" y="713794"/>
                          <a:pt x="1239009" y="739407"/>
                          <a:pt x="1017912" y="705527"/>
                        </a:cubicBezTo>
                        <a:cubicBezTo>
                          <a:pt x="796815" y="671647"/>
                          <a:pt x="470430" y="694044"/>
                          <a:pt x="0" y="705527"/>
                        </a:cubicBezTo>
                        <a:cubicBezTo>
                          <a:pt x="5903" y="546791"/>
                          <a:pt x="-6426" y="445067"/>
                          <a:pt x="0" y="359819"/>
                        </a:cubicBezTo>
                        <a:cubicBezTo>
                          <a:pt x="6426" y="274571"/>
                          <a:pt x="-12907" y="7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رابط التشويقة</a:t>
            </a:r>
          </a:p>
        </p:txBody>
      </p:sp>
      <p:pic>
        <p:nvPicPr>
          <p:cNvPr id="14" name="صورة 13">
            <a:hlinkClick r:id="rId9"/>
            <a:extLst>
              <a:ext uri="{FF2B5EF4-FFF2-40B4-BE49-F238E27FC236}">
                <a16:creationId xmlns:a16="http://schemas.microsoft.com/office/drawing/2014/main" id="{B0644AC7-D9C5-45EA-B215-0F162375E706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95" y="5492492"/>
            <a:ext cx="765018" cy="842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02622A5-B376-46CC-B3A5-0C2805EE48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4613" y="1330054"/>
            <a:ext cx="9218073" cy="27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1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60D8C3F-A42F-4367-94D1-683707B3E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428" y="1257571"/>
            <a:ext cx="8356624" cy="4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0761" y="5916113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8B65096-EF73-467A-85E4-F91C79593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995" y="964392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ACC4AC-C6D4-4EC7-955E-1FB07C262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0660" y="400124"/>
            <a:ext cx="1187301" cy="49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8527D18-49DD-4F43-8906-5AB48615050A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492666" y="1639172"/>
            <a:ext cx="9360000" cy="1440000"/>
          </a:xfrm>
          <a:prstGeom prst="rect">
            <a:avLst/>
          </a:prstGeom>
          <a:ln w="19050">
            <a:solidFill>
              <a:schemeClr val="accent1"/>
            </a:solidFill>
            <a:prstDash val="lgDash"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535EB1-C83F-4650-B112-7611D5DDD8FB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2666" y="3311978"/>
            <a:ext cx="9360000" cy="2880000"/>
          </a:xfrm>
          <a:prstGeom prst="rect">
            <a:avLst/>
          </a:prstGeom>
          <a:ln w="19050">
            <a:solidFill>
              <a:schemeClr val="accent1"/>
            </a:solidFill>
            <a:prstDash val="lgDash"/>
          </a:ln>
        </p:spPr>
      </p:pic>
    </p:spTree>
    <p:extLst>
      <p:ext uri="{BB962C8B-B14F-4D97-AF65-F5344CB8AC3E}">
        <p14:creationId xmlns:p14="http://schemas.microsoft.com/office/powerpoint/2010/main" val="110069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2" y="5860786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89556A3-5EE2-488E-9023-5D0B702BC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136" y="945113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9FA558D-356C-4AB3-938F-0E6AE2533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0882" y="364161"/>
            <a:ext cx="1340120" cy="514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570DAF8F-CBFD-4F21-A20A-5289E5018533}"/>
              </a:ext>
            </a:extLst>
          </p:cNvPr>
          <p:cNvGrpSpPr/>
          <p:nvPr/>
        </p:nvGrpSpPr>
        <p:grpSpPr>
          <a:xfrm>
            <a:off x="1494165" y="1575997"/>
            <a:ext cx="9990476" cy="4558990"/>
            <a:chOff x="1494165" y="1575997"/>
            <a:chExt cx="9990476" cy="4558990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0CD0D6E3-4CAD-4259-B2F9-F976B362A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0724" y="3892145"/>
              <a:ext cx="8698791" cy="2242842"/>
            </a:xfrm>
            <a:prstGeom prst="rect">
              <a:avLst/>
            </a:prstGeom>
          </p:spPr>
        </p:pic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EE6F722E-BDB5-44D5-A7BF-33720B0B8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94165" y="1575997"/>
              <a:ext cx="9990476" cy="1793543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ADD262DF-5B84-469B-A1C7-E88780DAD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89670" y="2209943"/>
              <a:ext cx="504347" cy="455142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4593CA7A-6D25-4EF2-8B8C-7D55256F2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29719" y="2250629"/>
              <a:ext cx="482358" cy="444277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51A36628-07B8-45C0-960E-AD9D774F0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06293" y="2239613"/>
              <a:ext cx="488975" cy="425472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2BD2CB9A-D4E4-4A94-9D54-5C0EE8C30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13516" y="4843560"/>
              <a:ext cx="471659" cy="438443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943AE94-63C8-401A-8651-07B737A87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01340" y="4843560"/>
              <a:ext cx="556437" cy="513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36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رسم 5" descr="آلة حاسبة مع تعبئة خالصة">
            <a:extLst>
              <a:ext uri="{FF2B5EF4-FFF2-40B4-BE49-F238E27FC236}">
                <a16:creationId xmlns:a16="http://schemas.microsoft.com/office/drawing/2014/main" id="{038912D0-2763-4243-99C6-AD6BA0F05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7344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54B4B08-5862-4C21-AFA3-B48510742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4342" y="628475"/>
            <a:ext cx="1222423" cy="466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7B77503-4811-4835-A416-F819EDE3E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392" y="1369471"/>
            <a:ext cx="6180952" cy="466226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0F0BA87-4388-4E35-9A12-BB67872233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414" y="1689449"/>
            <a:ext cx="2734019" cy="347910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A8312C3-2AF9-4609-A4F0-A6F6BD0683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292290" y="4674861"/>
            <a:ext cx="811182" cy="126873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951648E-C574-4DAB-988E-207FAFFC1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563" y="3097913"/>
            <a:ext cx="881743" cy="20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E484A24-9843-4D0C-AE67-28D6C631B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567" y="4271719"/>
            <a:ext cx="491942" cy="13746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3B95D45-BAC8-43A6-AED8-A5A46ACB9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990" y="1334045"/>
            <a:ext cx="9825211" cy="450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08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3CF04E3-2B39-4043-8AC9-03612D986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127" y="1838895"/>
            <a:ext cx="6202274" cy="102549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D892FF7-4D6E-4654-84A8-65297B4F1D2B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977454" y="1058312"/>
            <a:ext cx="2340000" cy="612000"/>
          </a:xfrm>
          <a:custGeom>
            <a:avLst/>
            <a:gdLst>
              <a:gd name="connsiteX0" fmla="*/ 0 w 2340000"/>
              <a:gd name="connsiteY0" fmla="*/ 0 h 612000"/>
              <a:gd name="connsiteX1" fmla="*/ 561600 w 2340000"/>
              <a:gd name="connsiteY1" fmla="*/ 0 h 612000"/>
              <a:gd name="connsiteX2" fmla="*/ 1099800 w 2340000"/>
              <a:gd name="connsiteY2" fmla="*/ 0 h 612000"/>
              <a:gd name="connsiteX3" fmla="*/ 1684800 w 2340000"/>
              <a:gd name="connsiteY3" fmla="*/ 0 h 612000"/>
              <a:gd name="connsiteX4" fmla="*/ 2340000 w 2340000"/>
              <a:gd name="connsiteY4" fmla="*/ 0 h 612000"/>
              <a:gd name="connsiteX5" fmla="*/ 2340000 w 2340000"/>
              <a:gd name="connsiteY5" fmla="*/ 318240 h 612000"/>
              <a:gd name="connsiteX6" fmla="*/ 2340000 w 2340000"/>
              <a:gd name="connsiteY6" fmla="*/ 612000 h 612000"/>
              <a:gd name="connsiteX7" fmla="*/ 1778400 w 2340000"/>
              <a:gd name="connsiteY7" fmla="*/ 612000 h 612000"/>
              <a:gd name="connsiteX8" fmla="*/ 1240200 w 2340000"/>
              <a:gd name="connsiteY8" fmla="*/ 612000 h 612000"/>
              <a:gd name="connsiteX9" fmla="*/ 702000 w 2340000"/>
              <a:gd name="connsiteY9" fmla="*/ 612000 h 612000"/>
              <a:gd name="connsiteX10" fmla="*/ 0 w 2340000"/>
              <a:gd name="connsiteY10" fmla="*/ 612000 h 612000"/>
              <a:gd name="connsiteX11" fmla="*/ 0 w 2340000"/>
              <a:gd name="connsiteY11" fmla="*/ 306000 h 612000"/>
              <a:gd name="connsiteX12" fmla="*/ 0 w 2340000"/>
              <a:gd name="connsiteY12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000" h="612000" fill="none" extrusionOk="0">
                <a:moveTo>
                  <a:pt x="0" y="0"/>
                </a:moveTo>
                <a:cubicBezTo>
                  <a:pt x="254286" y="-60235"/>
                  <a:pt x="309183" y="46384"/>
                  <a:pt x="561600" y="0"/>
                </a:cubicBezTo>
                <a:cubicBezTo>
                  <a:pt x="814017" y="-46384"/>
                  <a:pt x="866639" y="11836"/>
                  <a:pt x="1099800" y="0"/>
                </a:cubicBezTo>
                <a:cubicBezTo>
                  <a:pt x="1332961" y="-11836"/>
                  <a:pt x="1445585" y="38537"/>
                  <a:pt x="1684800" y="0"/>
                </a:cubicBezTo>
                <a:cubicBezTo>
                  <a:pt x="1924015" y="-38537"/>
                  <a:pt x="2202806" y="13783"/>
                  <a:pt x="2340000" y="0"/>
                </a:cubicBezTo>
                <a:cubicBezTo>
                  <a:pt x="2371281" y="113649"/>
                  <a:pt x="2324889" y="202629"/>
                  <a:pt x="2340000" y="318240"/>
                </a:cubicBezTo>
                <a:cubicBezTo>
                  <a:pt x="2355111" y="433851"/>
                  <a:pt x="2329496" y="501432"/>
                  <a:pt x="2340000" y="612000"/>
                </a:cubicBezTo>
                <a:cubicBezTo>
                  <a:pt x="2158869" y="613272"/>
                  <a:pt x="1999842" y="547186"/>
                  <a:pt x="1778400" y="612000"/>
                </a:cubicBezTo>
                <a:cubicBezTo>
                  <a:pt x="1556958" y="676814"/>
                  <a:pt x="1393820" y="598695"/>
                  <a:pt x="1240200" y="612000"/>
                </a:cubicBezTo>
                <a:cubicBezTo>
                  <a:pt x="1086580" y="625305"/>
                  <a:pt x="936531" y="607436"/>
                  <a:pt x="702000" y="612000"/>
                </a:cubicBezTo>
                <a:cubicBezTo>
                  <a:pt x="467469" y="616564"/>
                  <a:pt x="236954" y="611648"/>
                  <a:pt x="0" y="612000"/>
                </a:cubicBezTo>
                <a:cubicBezTo>
                  <a:pt x="-12903" y="477790"/>
                  <a:pt x="33569" y="374946"/>
                  <a:pt x="0" y="306000"/>
                </a:cubicBezTo>
                <a:cubicBezTo>
                  <a:pt x="-33569" y="237054"/>
                  <a:pt x="17142" y="83795"/>
                  <a:pt x="0" y="0"/>
                </a:cubicBezTo>
                <a:close/>
              </a:path>
              <a:path w="2340000" h="612000" stroke="0" extrusionOk="0">
                <a:moveTo>
                  <a:pt x="0" y="0"/>
                </a:moveTo>
                <a:cubicBezTo>
                  <a:pt x="265514" y="-9731"/>
                  <a:pt x="320526" y="64430"/>
                  <a:pt x="585000" y="0"/>
                </a:cubicBezTo>
                <a:cubicBezTo>
                  <a:pt x="849474" y="-64430"/>
                  <a:pt x="987484" y="39896"/>
                  <a:pt x="1123200" y="0"/>
                </a:cubicBezTo>
                <a:cubicBezTo>
                  <a:pt x="1258916" y="-39896"/>
                  <a:pt x="1445107" y="50829"/>
                  <a:pt x="1638000" y="0"/>
                </a:cubicBezTo>
                <a:cubicBezTo>
                  <a:pt x="1830893" y="-50829"/>
                  <a:pt x="2135023" y="63868"/>
                  <a:pt x="2340000" y="0"/>
                </a:cubicBezTo>
                <a:cubicBezTo>
                  <a:pt x="2358871" y="118670"/>
                  <a:pt x="2312331" y="160072"/>
                  <a:pt x="2340000" y="299880"/>
                </a:cubicBezTo>
                <a:cubicBezTo>
                  <a:pt x="2367669" y="439688"/>
                  <a:pt x="2310858" y="542787"/>
                  <a:pt x="2340000" y="612000"/>
                </a:cubicBezTo>
                <a:cubicBezTo>
                  <a:pt x="2232028" y="614048"/>
                  <a:pt x="1937611" y="578900"/>
                  <a:pt x="1825200" y="612000"/>
                </a:cubicBezTo>
                <a:cubicBezTo>
                  <a:pt x="1712789" y="645100"/>
                  <a:pt x="1543575" y="567314"/>
                  <a:pt x="1263600" y="612000"/>
                </a:cubicBezTo>
                <a:cubicBezTo>
                  <a:pt x="983625" y="656686"/>
                  <a:pt x="962230" y="594332"/>
                  <a:pt x="725400" y="612000"/>
                </a:cubicBezTo>
                <a:cubicBezTo>
                  <a:pt x="488570" y="629668"/>
                  <a:pt x="263271" y="567521"/>
                  <a:pt x="0" y="612000"/>
                </a:cubicBezTo>
                <a:cubicBezTo>
                  <a:pt x="-32106" y="485753"/>
                  <a:pt x="13246" y="453069"/>
                  <a:pt x="0" y="312120"/>
                </a:cubicBezTo>
                <a:cubicBezTo>
                  <a:pt x="-13246" y="171171"/>
                  <a:pt x="33057" y="147262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73139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DB883B9-56D2-4096-B3D0-C63AE19921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2579" y="1058312"/>
            <a:ext cx="1474455" cy="60710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E409530-F6D4-4C51-8A2D-FDA5AC1660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5191" y="1456402"/>
            <a:ext cx="2790476" cy="1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5829804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DFEF101-A9C0-493A-820F-AE9C0214F3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8" t="19871"/>
          <a:stretch/>
        </p:blipFill>
        <p:spPr>
          <a:xfrm>
            <a:off x="1302171" y="2137272"/>
            <a:ext cx="10052964" cy="387482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9CFDAD5-0C49-481E-AFB4-F5965F4D7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171" y="4878979"/>
            <a:ext cx="832920" cy="132289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0D930C0-3A6F-4248-A330-9F6397FB6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277" y="1213624"/>
            <a:ext cx="9790323" cy="82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4345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B63E186-131D-462D-855A-89849EFC5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72" y="810437"/>
            <a:ext cx="832920" cy="113114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8771456-EFB7-4C74-9D15-42072B40330F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041828" y="953052"/>
            <a:ext cx="2340000" cy="546139"/>
          </a:xfrm>
          <a:custGeom>
            <a:avLst/>
            <a:gdLst>
              <a:gd name="connsiteX0" fmla="*/ 0 w 2340000"/>
              <a:gd name="connsiteY0" fmla="*/ 0 h 546139"/>
              <a:gd name="connsiteX1" fmla="*/ 585000 w 2340000"/>
              <a:gd name="connsiteY1" fmla="*/ 0 h 546139"/>
              <a:gd name="connsiteX2" fmla="*/ 1193400 w 2340000"/>
              <a:gd name="connsiteY2" fmla="*/ 0 h 546139"/>
              <a:gd name="connsiteX3" fmla="*/ 1731600 w 2340000"/>
              <a:gd name="connsiteY3" fmla="*/ 0 h 546139"/>
              <a:gd name="connsiteX4" fmla="*/ 2340000 w 2340000"/>
              <a:gd name="connsiteY4" fmla="*/ 0 h 546139"/>
              <a:gd name="connsiteX5" fmla="*/ 2340000 w 2340000"/>
              <a:gd name="connsiteY5" fmla="*/ 546139 h 546139"/>
              <a:gd name="connsiteX6" fmla="*/ 1731600 w 2340000"/>
              <a:gd name="connsiteY6" fmla="*/ 546139 h 546139"/>
              <a:gd name="connsiteX7" fmla="*/ 1216800 w 2340000"/>
              <a:gd name="connsiteY7" fmla="*/ 546139 h 546139"/>
              <a:gd name="connsiteX8" fmla="*/ 631800 w 2340000"/>
              <a:gd name="connsiteY8" fmla="*/ 546139 h 546139"/>
              <a:gd name="connsiteX9" fmla="*/ 0 w 2340000"/>
              <a:gd name="connsiteY9" fmla="*/ 546139 h 546139"/>
              <a:gd name="connsiteX10" fmla="*/ 0 w 2340000"/>
              <a:gd name="connsiteY10" fmla="*/ 0 h 54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000" h="546139" fill="none" extrusionOk="0">
                <a:moveTo>
                  <a:pt x="0" y="0"/>
                </a:moveTo>
                <a:cubicBezTo>
                  <a:pt x="231303" y="-34120"/>
                  <a:pt x="362788" y="26321"/>
                  <a:pt x="585000" y="0"/>
                </a:cubicBezTo>
                <a:cubicBezTo>
                  <a:pt x="807212" y="-26321"/>
                  <a:pt x="1021896" y="47817"/>
                  <a:pt x="1193400" y="0"/>
                </a:cubicBezTo>
                <a:cubicBezTo>
                  <a:pt x="1364904" y="-47817"/>
                  <a:pt x="1488335" y="2594"/>
                  <a:pt x="1731600" y="0"/>
                </a:cubicBezTo>
                <a:cubicBezTo>
                  <a:pt x="1974865" y="-2594"/>
                  <a:pt x="2047063" y="27494"/>
                  <a:pt x="2340000" y="0"/>
                </a:cubicBezTo>
                <a:cubicBezTo>
                  <a:pt x="2385520" y="244828"/>
                  <a:pt x="2282646" y="299462"/>
                  <a:pt x="2340000" y="546139"/>
                </a:cubicBezTo>
                <a:cubicBezTo>
                  <a:pt x="2154591" y="593615"/>
                  <a:pt x="1947271" y="493972"/>
                  <a:pt x="1731600" y="546139"/>
                </a:cubicBezTo>
                <a:cubicBezTo>
                  <a:pt x="1515929" y="598306"/>
                  <a:pt x="1331852" y="504783"/>
                  <a:pt x="1216800" y="546139"/>
                </a:cubicBezTo>
                <a:cubicBezTo>
                  <a:pt x="1101748" y="587495"/>
                  <a:pt x="835128" y="516825"/>
                  <a:pt x="631800" y="546139"/>
                </a:cubicBezTo>
                <a:cubicBezTo>
                  <a:pt x="428472" y="575453"/>
                  <a:pt x="176323" y="472737"/>
                  <a:pt x="0" y="546139"/>
                </a:cubicBezTo>
                <a:cubicBezTo>
                  <a:pt x="-45128" y="388482"/>
                  <a:pt x="4094" y="240018"/>
                  <a:pt x="0" y="0"/>
                </a:cubicBezTo>
                <a:close/>
              </a:path>
              <a:path w="2340000" h="546139" stroke="0" extrusionOk="0">
                <a:moveTo>
                  <a:pt x="0" y="0"/>
                </a:moveTo>
                <a:cubicBezTo>
                  <a:pt x="227801" y="-55449"/>
                  <a:pt x="385378" y="16301"/>
                  <a:pt x="631800" y="0"/>
                </a:cubicBezTo>
                <a:cubicBezTo>
                  <a:pt x="878222" y="-16301"/>
                  <a:pt x="1015437" y="4881"/>
                  <a:pt x="1146600" y="0"/>
                </a:cubicBezTo>
                <a:cubicBezTo>
                  <a:pt x="1277763" y="-4881"/>
                  <a:pt x="1493188" y="2822"/>
                  <a:pt x="1661400" y="0"/>
                </a:cubicBezTo>
                <a:cubicBezTo>
                  <a:pt x="1829612" y="-2822"/>
                  <a:pt x="2126783" y="69566"/>
                  <a:pt x="2340000" y="0"/>
                </a:cubicBezTo>
                <a:cubicBezTo>
                  <a:pt x="2390083" y="146695"/>
                  <a:pt x="2314663" y="311648"/>
                  <a:pt x="2340000" y="546139"/>
                </a:cubicBezTo>
                <a:cubicBezTo>
                  <a:pt x="2107004" y="546255"/>
                  <a:pt x="1984621" y="545402"/>
                  <a:pt x="1825200" y="546139"/>
                </a:cubicBezTo>
                <a:cubicBezTo>
                  <a:pt x="1665779" y="546876"/>
                  <a:pt x="1480051" y="492960"/>
                  <a:pt x="1216800" y="546139"/>
                </a:cubicBezTo>
                <a:cubicBezTo>
                  <a:pt x="953549" y="599318"/>
                  <a:pt x="898617" y="541896"/>
                  <a:pt x="702000" y="546139"/>
                </a:cubicBezTo>
                <a:cubicBezTo>
                  <a:pt x="505383" y="550382"/>
                  <a:pt x="258230" y="537357"/>
                  <a:pt x="0" y="546139"/>
                </a:cubicBezTo>
                <a:cubicBezTo>
                  <a:pt x="-62708" y="362433"/>
                  <a:pt x="13829" y="128559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551726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74DADDD-42AB-43E5-B5DF-18B608E9D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5742" y="1005681"/>
            <a:ext cx="1474455" cy="44087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79EE75D-6E13-4CAD-B504-5E06020373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437"/>
          <a:stretch/>
        </p:blipFill>
        <p:spPr>
          <a:xfrm>
            <a:off x="1318436" y="1625341"/>
            <a:ext cx="10267507" cy="10526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9CB416D-B807-4AB8-9EBB-2705000A00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2864" y="3102234"/>
            <a:ext cx="9988963" cy="241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D892FF7-4D6E-4654-84A8-65297B4F1D2B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977454" y="1058312"/>
            <a:ext cx="2340000" cy="612000"/>
          </a:xfrm>
          <a:custGeom>
            <a:avLst/>
            <a:gdLst>
              <a:gd name="connsiteX0" fmla="*/ 0 w 2340000"/>
              <a:gd name="connsiteY0" fmla="*/ 0 h 612000"/>
              <a:gd name="connsiteX1" fmla="*/ 561600 w 2340000"/>
              <a:gd name="connsiteY1" fmla="*/ 0 h 612000"/>
              <a:gd name="connsiteX2" fmla="*/ 1099800 w 2340000"/>
              <a:gd name="connsiteY2" fmla="*/ 0 h 612000"/>
              <a:gd name="connsiteX3" fmla="*/ 1684800 w 2340000"/>
              <a:gd name="connsiteY3" fmla="*/ 0 h 612000"/>
              <a:gd name="connsiteX4" fmla="*/ 2340000 w 2340000"/>
              <a:gd name="connsiteY4" fmla="*/ 0 h 612000"/>
              <a:gd name="connsiteX5" fmla="*/ 2340000 w 2340000"/>
              <a:gd name="connsiteY5" fmla="*/ 318240 h 612000"/>
              <a:gd name="connsiteX6" fmla="*/ 2340000 w 2340000"/>
              <a:gd name="connsiteY6" fmla="*/ 612000 h 612000"/>
              <a:gd name="connsiteX7" fmla="*/ 1778400 w 2340000"/>
              <a:gd name="connsiteY7" fmla="*/ 612000 h 612000"/>
              <a:gd name="connsiteX8" fmla="*/ 1240200 w 2340000"/>
              <a:gd name="connsiteY8" fmla="*/ 612000 h 612000"/>
              <a:gd name="connsiteX9" fmla="*/ 702000 w 2340000"/>
              <a:gd name="connsiteY9" fmla="*/ 612000 h 612000"/>
              <a:gd name="connsiteX10" fmla="*/ 0 w 2340000"/>
              <a:gd name="connsiteY10" fmla="*/ 612000 h 612000"/>
              <a:gd name="connsiteX11" fmla="*/ 0 w 2340000"/>
              <a:gd name="connsiteY11" fmla="*/ 306000 h 612000"/>
              <a:gd name="connsiteX12" fmla="*/ 0 w 2340000"/>
              <a:gd name="connsiteY12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000" h="612000" fill="none" extrusionOk="0">
                <a:moveTo>
                  <a:pt x="0" y="0"/>
                </a:moveTo>
                <a:cubicBezTo>
                  <a:pt x="254286" y="-60235"/>
                  <a:pt x="309183" y="46384"/>
                  <a:pt x="561600" y="0"/>
                </a:cubicBezTo>
                <a:cubicBezTo>
                  <a:pt x="814017" y="-46384"/>
                  <a:pt x="866639" y="11836"/>
                  <a:pt x="1099800" y="0"/>
                </a:cubicBezTo>
                <a:cubicBezTo>
                  <a:pt x="1332961" y="-11836"/>
                  <a:pt x="1445585" y="38537"/>
                  <a:pt x="1684800" y="0"/>
                </a:cubicBezTo>
                <a:cubicBezTo>
                  <a:pt x="1924015" y="-38537"/>
                  <a:pt x="2202806" y="13783"/>
                  <a:pt x="2340000" y="0"/>
                </a:cubicBezTo>
                <a:cubicBezTo>
                  <a:pt x="2371281" y="113649"/>
                  <a:pt x="2324889" y="202629"/>
                  <a:pt x="2340000" y="318240"/>
                </a:cubicBezTo>
                <a:cubicBezTo>
                  <a:pt x="2355111" y="433851"/>
                  <a:pt x="2329496" y="501432"/>
                  <a:pt x="2340000" y="612000"/>
                </a:cubicBezTo>
                <a:cubicBezTo>
                  <a:pt x="2158869" y="613272"/>
                  <a:pt x="1999842" y="547186"/>
                  <a:pt x="1778400" y="612000"/>
                </a:cubicBezTo>
                <a:cubicBezTo>
                  <a:pt x="1556958" y="676814"/>
                  <a:pt x="1393820" y="598695"/>
                  <a:pt x="1240200" y="612000"/>
                </a:cubicBezTo>
                <a:cubicBezTo>
                  <a:pt x="1086580" y="625305"/>
                  <a:pt x="936531" y="607436"/>
                  <a:pt x="702000" y="612000"/>
                </a:cubicBezTo>
                <a:cubicBezTo>
                  <a:pt x="467469" y="616564"/>
                  <a:pt x="236954" y="611648"/>
                  <a:pt x="0" y="612000"/>
                </a:cubicBezTo>
                <a:cubicBezTo>
                  <a:pt x="-12903" y="477790"/>
                  <a:pt x="33569" y="374946"/>
                  <a:pt x="0" y="306000"/>
                </a:cubicBezTo>
                <a:cubicBezTo>
                  <a:pt x="-33569" y="237054"/>
                  <a:pt x="17142" y="83795"/>
                  <a:pt x="0" y="0"/>
                </a:cubicBezTo>
                <a:close/>
              </a:path>
              <a:path w="2340000" h="612000" stroke="0" extrusionOk="0">
                <a:moveTo>
                  <a:pt x="0" y="0"/>
                </a:moveTo>
                <a:cubicBezTo>
                  <a:pt x="265514" y="-9731"/>
                  <a:pt x="320526" y="64430"/>
                  <a:pt x="585000" y="0"/>
                </a:cubicBezTo>
                <a:cubicBezTo>
                  <a:pt x="849474" y="-64430"/>
                  <a:pt x="987484" y="39896"/>
                  <a:pt x="1123200" y="0"/>
                </a:cubicBezTo>
                <a:cubicBezTo>
                  <a:pt x="1258916" y="-39896"/>
                  <a:pt x="1445107" y="50829"/>
                  <a:pt x="1638000" y="0"/>
                </a:cubicBezTo>
                <a:cubicBezTo>
                  <a:pt x="1830893" y="-50829"/>
                  <a:pt x="2135023" y="63868"/>
                  <a:pt x="2340000" y="0"/>
                </a:cubicBezTo>
                <a:cubicBezTo>
                  <a:pt x="2358871" y="118670"/>
                  <a:pt x="2312331" y="160072"/>
                  <a:pt x="2340000" y="299880"/>
                </a:cubicBezTo>
                <a:cubicBezTo>
                  <a:pt x="2367669" y="439688"/>
                  <a:pt x="2310858" y="542787"/>
                  <a:pt x="2340000" y="612000"/>
                </a:cubicBezTo>
                <a:cubicBezTo>
                  <a:pt x="2232028" y="614048"/>
                  <a:pt x="1937611" y="578900"/>
                  <a:pt x="1825200" y="612000"/>
                </a:cubicBezTo>
                <a:cubicBezTo>
                  <a:pt x="1712789" y="645100"/>
                  <a:pt x="1543575" y="567314"/>
                  <a:pt x="1263600" y="612000"/>
                </a:cubicBezTo>
                <a:cubicBezTo>
                  <a:pt x="983625" y="656686"/>
                  <a:pt x="962230" y="594332"/>
                  <a:pt x="725400" y="612000"/>
                </a:cubicBezTo>
                <a:cubicBezTo>
                  <a:pt x="488570" y="629668"/>
                  <a:pt x="263271" y="567521"/>
                  <a:pt x="0" y="612000"/>
                </a:cubicBezTo>
                <a:cubicBezTo>
                  <a:pt x="-32106" y="485753"/>
                  <a:pt x="13246" y="453069"/>
                  <a:pt x="0" y="312120"/>
                </a:cubicBezTo>
                <a:cubicBezTo>
                  <a:pt x="-13246" y="171171"/>
                  <a:pt x="33057" y="147262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73139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4A0BB8F-DC3F-43A4-841E-7323DD2C39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669"/>
          <a:stretch/>
        </p:blipFill>
        <p:spPr>
          <a:xfrm>
            <a:off x="1636008" y="1824492"/>
            <a:ext cx="9834390" cy="14001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41CBA01-7732-4CF1-9302-CFD75BFF7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739" y="1124285"/>
            <a:ext cx="1051067" cy="4810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461062-C164-4154-97A1-BF4A54BE8E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5954" y="3378799"/>
            <a:ext cx="4285714" cy="186666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CD634BF-C38B-4FEB-BA16-162914A4D3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6008" y="3378799"/>
            <a:ext cx="4171429" cy="1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8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4345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B63E186-131D-462D-855A-89849EFC5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72" y="810437"/>
            <a:ext cx="832920" cy="113114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8771456-EFB7-4C74-9D15-42072B40330F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041828" y="953052"/>
            <a:ext cx="2340000" cy="546139"/>
          </a:xfrm>
          <a:custGeom>
            <a:avLst/>
            <a:gdLst>
              <a:gd name="connsiteX0" fmla="*/ 0 w 2340000"/>
              <a:gd name="connsiteY0" fmla="*/ 0 h 546139"/>
              <a:gd name="connsiteX1" fmla="*/ 585000 w 2340000"/>
              <a:gd name="connsiteY1" fmla="*/ 0 h 546139"/>
              <a:gd name="connsiteX2" fmla="*/ 1193400 w 2340000"/>
              <a:gd name="connsiteY2" fmla="*/ 0 h 546139"/>
              <a:gd name="connsiteX3" fmla="*/ 1731600 w 2340000"/>
              <a:gd name="connsiteY3" fmla="*/ 0 h 546139"/>
              <a:gd name="connsiteX4" fmla="*/ 2340000 w 2340000"/>
              <a:gd name="connsiteY4" fmla="*/ 0 h 546139"/>
              <a:gd name="connsiteX5" fmla="*/ 2340000 w 2340000"/>
              <a:gd name="connsiteY5" fmla="*/ 546139 h 546139"/>
              <a:gd name="connsiteX6" fmla="*/ 1731600 w 2340000"/>
              <a:gd name="connsiteY6" fmla="*/ 546139 h 546139"/>
              <a:gd name="connsiteX7" fmla="*/ 1216800 w 2340000"/>
              <a:gd name="connsiteY7" fmla="*/ 546139 h 546139"/>
              <a:gd name="connsiteX8" fmla="*/ 631800 w 2340000"/>
              <a:gd name="connsiteY8" fmla="*/ 546139 h 546139"/>
              <a:gd name="connsiteX9" fmla="*/ 0 w 2340000"/>
              <a:gd name="connsiteY9" fmla="*/ 546139 h 546139"/>
              <a:gd name="connsiteX10" fmla="*/ 0 w 2340000"/>
              <a:gd name="connsiteY10" fmla="*/ 0 h 54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000" h="546139" fill="none" extrusionOk="0">
                <a:moveTo>
                  <a:pt x="0" y="0"/>
                </a:moveTo>
                <a:cubicBezTo>
                  <a:pt x="231303" y="-34120"/>
                  <a:pt x="362788" y="26321"/>
                  <a:pt x="585000" y="0"/>
                </a:cubicBezTo>
                <a:cubicBezTo>
                  <a:pt x="807212" y="-26321"/>
                  <a:pt x="1021896" y="47817"/>
                  <a:pt x="1193400" y="0"/>
                </a:cubicBezTo>
                <a:cubicBezTo>
                  <a:pt x="1364904" y="-47817"/>
                  <a:pt x="1488335" y="2594"/>
                  <a:pt x="1731600" y="0"/>
                </a:cubicBezTo>
                <a:cubicBezTo>
                  <a:pt x="1974865" y="-2594"/>
                  <a:pt x="2047063" y="27494"/>
                  <a:pt x="2340000" y="0"/>
                </a:cubicBezTo>
                <a:cubicBezTo>
                  <a:pt x="2385520" y="244828"/>
                  <a:pt x="2282646" y="299462"/>
                  <a:pt x="2340000" y="546139"/>
                </a:cubicBezTo>
                <a:cubicBezTo>
                  <a:pt x="2154591" y="593615"/>
                  <a:pt x="1947271" y="493972"/>
                  <a:pt x="1731600" y="546139"/>
                </a:cubicBezTo>
                <a:cubicBezTo>
                  <a:pt x="1515929" y="598306"/>
                  <a:pt x="1331852" y="504783"/>
                  <a:pt x="1216800" y="546139"/>
                </a:cubicBezTo>
                <a:cubicBezTo>
                  <a:pt x="1101748" y="587495"/>
                  <a:pt x="835128" y="516825"/>
                  <a:pt x="631800" y="546139"/>
                </a:cubicBezTo>
                <a:cubicBezTo>
                  <a:pt x="428472" y="575453"/>
                  <a:pt x="176323" y="472737"/>
                  <a:pt x="0" y="546139"/>
                </a:cubicBezTo>
                <a:cubicBezTo>
                  <a:pt x="-45128" y="388482"/>
                  <a:pt x="4094" y="240018"/>
                  <a:pt x="0" y="0"/>
                </a:cubicBezTo>
                <a:close/>
              </a:path>
              <a:path w="2340000" h="546139" stroke="0" extrusionOk="0">
                <a:moveTo>
                  <a:pt x="0" y="0"/>
                </a:moveTo>
                <a:cubicBezTo>
                  <a:pt x="227801" y="-55449"/>
                  <a:pt x="385378" y="16301"/>
                  <a:pt x="631800" y="0"/>
                </a:cubicBezTo>
                <a:cubicBezTo>
                  <a:pt x="878222" y="-16301"/>
                  <a:pt x="1015437" y="4881"/>
                  <a:pt x="1146600" y="0"/>
                </a:cubicBezTo>
                <a:cubicBezTo>
                  <a:pt x="1277763" y="-4881"/>
                  <a:pt x="1493188" y="2822"/>
                  <a:pt x="1661400" y="0"/>
                </a:cubicBezTo>
                <a:cubicBezTo>
                  <a:pt x="1829612" y="-2822"/>
                  <a:pt x="2126783" y="69566"/>
                  <a:pt x="2340000" y="0"/>
                </a:cubicBezTo>
                <a:cubicBezTo>
                  <a:pt x="2390083" y="146695"/>
                  <a:pt x="2314663" y="311648"/>
                  <a:pt x="2340000" y="546139"/>
                </a:cubicBezTo>
                <a:cubicBezTo>
                  <a:pt x="2107004" y="546255"/>
                  <a:pt x="1984621" y="545402"/>
                  <a:pt x="1825200" y="546139"/>
                </a:cubicBezTo>
                <a:cubicBezTo>
                  <a:pt x="1665779" y="546876"/>
                  <a:pt x="1480051" y="492960"/>
                  <a:pt x="1216800" y="546139"/>
                </a:cubicBezTo>
                <a:cubicBezTo>
                  <a:pt x="953549" y="599318"/>
                  <a:pt x="898617" y="541896"/>
                  <a:pt x="702000" y="546139"/>
                </a:cubicBezTo>
                <a:cubicBezTo>
                  <a:pt x="505383" y="550382"/>
                  <a:pt x="258230" y="537357"/>
                  <a:pt x="0" y="546139"/>
                </a:cubicBezTo>
                <a:cubicBezTo>
                  <a:pt x="-62708" y="362433"/>
                  <a:pt x="13829" y="128559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551726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74DADDD-42AB-43E5-B5DF-18B608E9D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5742" y="1005681"/>
            <a:ext cx="1474455" cy="44087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C8B6B49-A184-45B0-B405-A86ED7835C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717" y="1794032"/>
            <a:ext cx="9898111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70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55A17B5-9665-42C6-868C-CC8717D82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687" y="4276847"/>
            <a:ext cx="539428" cy="136567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E8848E1-DED5-429A-A30F-0CE6403A5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466" y="1488558"/>
            <a:ext cx="9884735" cy="449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26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9F04E8-37BD-4580-93FD-9D2B22840100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22</Words>
  <Application>Microsoft Office PowerPoint</Application>
  <PresentationFormat>شاشة عريضة</PresentationFormat>
  <Paragraphs>3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33</cp:revision>
  <dcterms:created xsi:type="dcterms:W3CDTF">2021-12-03T17:19:09Z</dcterms:created>
  <dcterms:modified xsi:type="dcterms:W3CDTF">2022-03-23T17:13:36Z</dcterms:modified>
</cp:coreProperties>
</file>