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6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5" autoAdjust="0"/>
    <p:restoredTop sz="94660"/>
  </p:normalViewPr>
  <p:slideViewPr>
    <p:cSldViewPr snapToGrid="0" showGuides="1">
      <p:cViewPr>
        <p:scale>
          <a:sx n="44" d="100"/>
          <a:sy n="44" d="100"/>
        </p:scale>
        <p:origin x="1524" y="5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8FE34A2-FFAE-45C1-8892-0F85978B7D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15FD2DD0-F7E6-4187-9B95-A1EDF43AC5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88E5209-78C1-4604-A6C9-0B0F543EC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663DC-DA3B-4FE7-A3D4-00426632A407}" type="datetimeFigureOut">
              <a:rPr lang="ar-SA" smtClean="0"/>
              <a:t>03/09/43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397CF12-52C9-4E74-A633-6C1E8B4A0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D8F64F3-AF23-40C0-813F-D8FE47160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6A32B-F440-4C21-BEF4-014972937B4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236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6001A4B-CDFC-4AFA-AF87-443B6BE58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89481D3B-0C87-4263-BD5E-DA6A74B327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76A6421-D990-4122-A07B-AABF12CEF4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663DC-DA3B-4FE7-A3D4-00426632A407}" type="datetimeFigureOut">
              <a:rPr lang="ar-SA" smtClean="0"/>
              <a:t>03/09/43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5A4A44B-274A-46E0-99F8-928499A75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BFF0E14-C059-445F-9C34-6C113E9A9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6A32B-F440-4C21-BEF4-014972937B4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57599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3D2ED2CE-FD81-4531-BF9B-1CAEFD61DF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F1C24C7D-254C-46C2-B76C-060D0C468C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96C6B4D-A968-46FA-8D24-89A9ADBB3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663DC-DA3B-4FE7-A3D4-00426632A407}" type="datetimeFigureOut">
              <a:rPr lang="ar-SA" smtClean="0"/>
              <a:t>03/09/43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1981D12-6D98-435A-A75A-3EEB2D568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C54E6E8-DE88-417D-BE67-94565F85F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6A32B-F440-4C21-BEF4-014972937B4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23504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شكل بيضاوي 6">
            <a:extLst>
              <a:ext uri="{FF2B5EF4-FFF2-40B4-BE49-F238E27FC236}">
                <a16:creationId xmlns:a16="http://schemas.microsoft.com/office/drawing/2014/main" id="{45626363-9FE9-4949-8F09-A7F62AB6E925}"/>
              </a:ext>
            </a:extLst>
          </p:cNvPr>
          <p:cNvSpPr/>
          <p:nvPr userDrawn="1"/>
        </p:nvSpPr>
        <p:spPr>
          <a:xfrm>
            <a:off x="9869760" y="6379905"/>
            <a:ext cx="519723" cy="518138"/>
          </a:xfrm>
          <a:prstGeom prst="ellipse">
            <a:avLst/>
          </a:prstGeom>
          <a:solidFill>
            <a:srgbClr val="F6ED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شكل بيضاوي 7">
            <a:extLst>
              <a:ext uri="{FF2B5EF4-FFF2-40B4-BE49-F238E27FC236}">
                <a16:creationId xmlns:a16="http://schemas.microsoft.com/office/drawing/2014/main" id="{46E47788-3BD0-4CF5-9270-7CFFD16E7588}"/>
              </a:ext>
            </a:extLst>
          </p:cNvPr>
          <p:cNvSpPr/>
          <p:nvPr userDrawn="1"/>
        </p:nvSpPr>
        <p:spPr>
          <a:xfrm>
            <a:off x="10190315" y="5170939"/>
            <a:ext cx="2641600" cy="2633542"/>
          </a:xfrm>
          <a:prstGeom prst="ellipse">
            <a:avLst/>
          </a:prstGeom>
          <a:solidFill>
            <a:srgbClr val="6D8DB2">
              <a:alpha val="8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شكل بيضاوي 8">
            <a:extLst>
              <a:ext uri="{FF2B5EF4-FFF2-40B4-BE49-F238E27FC236}">
                <a16:creationId xmlns:a16="http://schemas.microsoft.com/office/drawing/2014/main" id="{470BED7A-07B7-438F-B65F-4FC6942C5919}"/>
              </a:ext>
            </a:extLst>
          </p:cNvPr>
          <p:cNvSpPr/>
          <p:nvPr userDrawn="1"/>
        </p:nvSpPr>
        <p:spPr>
          <a:xfrm>
            <a:off x="699908" y="5533972"/>
            <a:ext cx="956656" cy="953738"/>
          </a:xfrm>
          <a:prstGeom prst="ellipse">
            <a:avLst/>
          </a:prstGeom>
          <a:solidFill>
            <a:srgbClr val="F3D6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شكل بيضاوي 9">
            <a:extLst>
              <a:ext uri="{FF2B5EF4-FFF2-40B4-BE49-F238E27FC236}">
                <a16:creationId xmlns:a16="http://schemas.microsoft.com/office/drawing/2014/main" id="{8CC7D567-103A-4DA7-BA4F-E84CBC9B8E11}"/>
              </a:ext>
            </a:extLst>
          </p:cNvPr>
          <p:cNvSpPr/>
          <p:nvPr userDrawn="1"/>
        </p:nvSpPr>
        <p:spPr>
          <a:xfrm>
            <a:off x="-772523" y="5464629"/>
            <a:ext cx="2092234" cy="2085852"/>
          </a:xfrm>
          <a:prstGeom prst="ellipse">
            <a:avLst/>
          </a:prstGeom>
          <a:solidFill>
            <a:srgbClr val="B3DDE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شكل بيضاوي 10">
            <a:extLst>
              <a:ext uri="{FF2B5EF4-FFF2-40B4-BE49-F238E27FC236}">
                <a16:creationId xmlns:a16="http://schemas.microsoft.com/office/drawing/2014/main" id="{8A55C7AD-F0B9-4AD0-A563-83C065888D5D}"/>
              </a:ext>
            </a:extLst>
          </p:cNvPr>
          <p:cNvSpPr/>
          <p:nvPr userDrawn="1"/>
        </p:nvSpPr>
        <p:spPr>
          <a:xfrm>
            <a:off x="44103" y="1425330"/>
            <a:ext cx="712733" cy="710559"/>
          </a:xfrm>
          <a:prstGeom prst="ellipse">
            <a:avLst/>
          </a:prstGeom>
          <a:solidFill>
            <a:srgbClr val="F3D6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شكل بيضاوي 11">
            <a:extLst>
              <a:ext uri="{FF2B5EF4-FFF2-40B4-BE49-F238E27FC236}">
                <a16:creationId xmlns:a16="http://schemas.microsoft.com/office/drawing/2014/main" id="{D9F77044-73FF-48A4-986A-040A37C17CCC}"/>
              </a:ext>
            </a:extLst>
          </p:cNvPr>
          <p:cNvSpPr/>
          <p:nvPr userDrawn="1"/>
        </p:nvSpPr>
        <p:spPr>
          <a:xfrm>
            <a:off x="-794335" y="1561136"/>
            <a:ext cx="1477553" cy="2495069"/>
          </a:xfrm>
          <a:prstGeom prst="ellipse">
            <a:avLst/>
          </a:prstGeom>
          <a:solidFill>
            <a:srgbClr val="6D88A9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A6F6E906-7F18-42E7-A8CE-2F0124106400}"/>
              </a:ext>
            </a:extLst>
          </p:cNvPr>
          <p:cNvGrpSpPr/>
          <p:nvPr userDrawn="1"/>
        </p:nvGrpSpPr>
        <p:grpSpPr>
          <a:xfrm>
            <a:off x="9414678" y="219026"/>
            <a:ext cx="2096437" cy="801216"/>
            <a:chOff x="8483600" y="624114"/>
            <a:chExt cx="3092829" cy="1182017"/>
          </a:xfrm>
        </p:grpSpPr>
        <p:sp>
          <p:nvSpPr>
            <p:cNvPr id="14" name="مستطيل: زوايا مستديرة 13">
              <a:extLst>
                <a:ext uri="{FF2B5EF4-FFF2-40B4-BE49-F238E27FC236}">
                  <a16:creationId xmlns:a16="http://schemas.microsoft.com/office/drawing/2014/main" id="{E469A450-C316-4609-B761-6AC8C7EFCC78}"/>
                </a:ext>
              </a:extLst>
            </p:cNvPr>
            <p:cNvSpPr/>
            <p:nvPr/>
          </p:nvSpPr>
          <p:spPr>
            <a:xfrm>
              <a:off x="8781143" y="624114"/>
              <a:ext cx="2772228" cy="333829"/>
            </a:xfrm>
            <a:prstGeom prst="roundRect">
              <a:avLst>
                <a:gd name="adj" fmla="val 50000"/>
              </a:avLst>
            </a:prstGeom>
            <a:solidFill>
              <a:srgbClr val="F28D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" name="مستطيل: زوايا مستديرة 14">
              <a:extLst>
                <a:ext uri="{FF2B5EF4-FFF2-40B4-BE49-F238E27FC236}">
                  <a16:creationId xmlns:a16="http://schemas.microsoft.com/office/drawing/2014/main" id="{6A225372-2999-475B-90E6-3F4097801DBC}"/>
                </a:ext>
              </a:extLst>
            </p:cNvPr>
            <p:cNvSpPr/>
            <p:nvPr/>
          </p:nvSpPr>
          <p:spPr>
            <a:xfrm>
              <a:off x="8483600" y="1048208"/>
              <a:ext cx="2772228" cy="333829"/>
            </a:xfrm>
            <a:prstGeom prst="roundRect">
              <a:avLst>
                <a:gd name="adj" fmla="val 50000"/>
              </a:avLst>
            </a:prstGeom>
            <a:solidFill>
              <a:srgbClr val="F28D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" name="مستطيل: زوايا مستديرة 15">
              <a:extLst>
                <a:ext uri="{FF2B5EF4-FFF2-40B4-BE49-F238E27FC236}">
                  <a16:creationId xmlns:a16="http://schemas.microsoft.com/office/drawing/2014/main" id="{C569941E-3772-4414-AA88-85D166683472}"/>
                </a:ext>
              </a:extLst>
            </p:cNvPr>
            <p:cNvSpPr/>
            <p:nvPr/>
          </p:nvSpPr>
          <p:spPr>
            <a:xfrm>
              <a:off x="8804201" y="1472302"/>
              <a:ext cx="2772228" cy="333829"/>
            </a:xfrm>
            <a:prstGeom prst="roundRect">
              <a:avLst>
                <a:gd name="adj" fmla="val 50000"/>
              </a:avLst>
            </a:prstGeom>
            <a:solidFill>
              <a:srgbClr val="F28D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" name="مستطيل: زوايا مستديرة 16">
              <a:extLst>
                <a:ext uri="{FF2B5EF4-FFF2-40B4-BE49-F238E27FC236}">
                  <a16:creationId xmlns:a16="http://schemas.microsoft.com/office/drawing/2014/main" id="{8EC4BE8C-EDCC-430A-B35E-44664CAE5DA9}"/>
                </a:ext>
              </a:extLst>
            </p:cNvPr>
            <p:cNvSpPr/>
            <p:nvPr/>
          </p:nvSpPr>
          <p:spPr>
            <a:xfrm>
              <a:off x="9448800" y="641361"/>
              <a:ext cx="1124857" cy="1116703"/>
            </a:xfrm>
            <a:prstGeom prst="roundRect">
              <a:avLst>
                <a:gd name="adj" fmla="val 50000"/>
              </a:avLst>
            </a:prstGeom>
            <a:solidFill>
              <a:srgbClr val="F28D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8" name="مثلث متساوي الساقين 17">
            <a:extLst>
              <a:ext uri="{FF2B5EF4-FFF2-40B4-BE49-F238E27FC236}">
                <a16:creationId xmlns:a16="http://schemas.microsoft.com/office/drawing/2014/main" id="{BC9CCBA2-0AAD-428F-A907-988C44FB083A}"/>
              </a:ext>
            </a:extLst>
          </p:cNvPr>
          <p:cNvSpPr/>
          <p:nvPr userDrawn="1"/>
        </p:nvSpPr>
        <p:spPr>
          <a:xfrm flipV="1">
            <a:off x="972457" y="99981"/>
            <a:ext cx="289239" cy="249344"/>
          </a:xfrm>
          <a:prstGeom prst="triangle">
            <a:avLst/>
          </a:prstGeom>
          <a:solidFill>
            <a:srgbClr val="99C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مثلث متساوي الساقين 18">
            <a:extLst>
              <a:ext uri="{FF2B5EF4-FFF2-40B4-BE49-F238E27FC236}">
                <a16:creationId xmlns:a16="http://schemas.microsoft.com/office/drawing/2014/main" id="{9591CB62-B21B-49AE-AC0B-9FDC8334A2F0}"/>
              </a:ext>
            </a:extLst>
          </p:cNvPr>
          <p:cNvSpPr/>
          <p:nvPr userDrawn="1"/>
        </p:nvSpPr>
        <p:spPr>
          <a:xfrm flipV="1">
            <a:off x="972456" y="370290"/>
            <a:ext cx="289239" cy="249344"/>
          </a:xfrm>
          <a:prstGeom prst="triangle">
            <a:avLst/>
          </a:prstGeom>
          <a:solidFill>
            <a:srgbClr val="99C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مثلث متساوي الساقين 19">
            <a:extLst>
              <a:ext uri="{FF2B5EF4-FFF2-40B4-BE49-F238E27FC236}">
                <a16:creationId xmlns:a16="http://schemas.microsoft.com/office/drawing/2014/main" id="{67119185-41C7-49F0-A5E4-EBA36EACBC4E}"/>
              </a:ext>
            </a:extLst>
          </p:cNvPr>
          <p:cNvSpPr/>
          <p:nvPr userDrawn="1"/>
        </p:nvSpPr>
        <p:spPr>
          <a:xfrm flipV="1">
            <a:off x="972456" y="632758"/>
            <a:ext cx="289239" cy="249344"/>
          </a:xfrm>
          <a:prstGeom prst="triangle">
            <a:avLst/>
          </a:prstGeom>
          <a:solidFill>
            <a:srgbClr val="99C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مثلث متساوي الساقين 20">
            <a:extLst>
              <a:ext uri="{FF2B5EF4-FFF2-40B4-BE49-F238E27FC236}">
                <a16:creationId xmlns:a16="http://schemas.microsoft.com/office/drawing/2014/main" id="{CFF806E8-2EF5-4E89-8CE2-6740D2371483}"/>
              </a:ext>
            </a:extLst>
          </p:cNvPr>
          <p:cNvSpPr/>
          <p:nvPr userDrawn="1"/>
        </p:nvSpPr>
        <p:spPr>
          <a:xfrm flipV="1">
            <a:off x="972455" y="903067"/>
            <a:ext cx="289239" cy="249344"/>
          </a:xfrm>
          <a:prstGeom prst="triangle">
            <a:avLst/>
          </a:prstGeom>
          <a:solidFill>
            <a:srgbClr val="99C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مثلث متساوي الساقين 21">
            <a:extLst>
              <a:ext uri="{FF2B5EF4-FFF2-40B4-BE49-F238E27FC236}">
                <a16:creationId xmlns:a16="http://schemas.microsoft.com/office/drawing/2014/main" id="{AB288E68-E972-4C72-8058-E30135FA596F}"/>
              </a:ext>
            </a:extLst>
          </p:cNvPr>
          <p:cNvSpPr/>
          <p:nvPr userDrawn="1"/>
        </p:nvSpPr>
        <p:spPr>
          <a:xfrm flipV="1">
            <a:off x="972455" y="1175986"/>
            <a:ext cx="289239" cy="249344"/>
          </a:xfrm>
          <a:prstGeom prst="triangle">
            <a:avLst/>
          </a:prstGeom>
          <a:solidFill>
            <a:srgbClr val="99C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3" name="رابط مستقيم 22">
            <a:extLst>
              <a:ext uri="{FF2B5EF4-FFF2-40B4-BE49-F238E27FC236}">
                <a16:creationId xmlns:a16="http://schemas.microsoft.com/office/drawing/2014/main" id="{D1070B0D-5100-47A0-9772-B2386710C040}"/>
              </a:ext>
            </a:extLst>
          </p:cNvPr>
          <p:cNvCxnSpPr>
            <a:cxnSpLocks/>
          </p:cNvCxnSpPr>
          <p:nvPr userDrawn="1"/>
        </p:nvCxnSpPr>
        <p:spPr>
          <a:xfrm flipH="1">
            <a:off x="11937600" y="0"/>
            <a:ext cx="32727" cy="4156364"/>
          </a:xfrm>
          <a:prstGeom prst="line">
            <a:avLst/>
          </a:prstGeom>
          <a:ln w="28575">
            <a:solidFill>
              <a:srgbClr val="99C4D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شكل بيضاوي 23">
            <a:extLst>
              <a:ext uri="{FF2B5EF4-FFF2-40B4-BE49-F238E27FC236}">
                <a16:creationId xmlns:a16="http://schemas.microsoft.com/office/drawing/2014/main" id="{4B5B642A-A85B-46DB-81E0-ABE37C9CD916}"/>
              </a:ext>
            </a:extLst>
          </p:cNvPr>
          <p:cNvSpPr/>
          <p:nvPr userDrawn="1"/>
        </p:nvSpPr>
        <p:spPr>
          <a:xfrm>
            <a:off x="11840180" y="3752777"/>
            <a:ext cx="194840" cy="194246"/>
          </a:xfrm>
          <a:prstGeom prst="ellipse">
            <a:avLst/>
          </a:prstGeom>
          <a:solidFill>
            <a:srgbClr val="99C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شكل بيضاوي 24">
            <a:extLst>
              <a:ext uri="{FF2B5EF4-FFF2-40B4-BE49-F238E27FC236}">
                <a16:creationId xmlns:a16="http://schemas.microsoft.com/office/drawing/2014/main" id="{E865FC6F-C365-48E5-8EFD-4FE397660020}"/>
              </a:ext>
            </a:extLst>
          </p:cNvPr>
          <p:cNvSpPr/>
          <p:nvPr userDrawn="1"/>
        </p:nvSpPr>
        <p:spPr>
          <a:xfrm>
            <a:off x="11839044" y="4027711"/>
            <a:ext cx="194840" cy="194246"/>
          </a:xfrm>
          <a:prstGeom prst="ellipse">
            <a:avLst/>
          </a:prstGeom>
          <a:solidFill>
            <a:srgbClr val="99C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6" name="شكل بيضاوي 25">
            <a:extLst>
              <a:ext uri="{FF2B5EF4-FFF2-40B4-BE49-F238E27FC236}">
                <a16:creationId xmlns:a16="http://schemas.microsoft.com/office/drawing/2014/main" id="{4DA7D3C3-A79A-4D05-A390-D3B2061D07B4}"/>
              </a:ext>
            </a:extLst>
          </p:cNvPr>
          <p:cNvSpPr/>
          <p:nvPr userDrawn="1"/>
        </p:nvSpPr>
        <p:spPr>
          <a:xfrm>
            <a:off x="9549204" y="5751772"/>
            <a:ext cx="519723" cy="518138"/>
          </a:xfrm>
          <a:prstGeom prst="ellipse">
            <a:avLst/>
          </a:prstGeom>
          <a:solidFill>
            <a:srgbClr val="F6ED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7" name="مستطيل 26">
            <a:extLst>
              <a:ext uri="{FF2B5EF4-FFF2-40B4-BE49-F238E27FC236}">
                <a16:creationId xmlns:a16="http://schemas.microsoft.com/office/drawing/2014/main" id="{D8C827FF-5753-4264-810D-7FC92886A0B4}"/>
              </a:ext>
            </a:extLst>
          </p:cNvPr>
          <p:cNvSpPr/>
          <p:nvPr userDrawn="1"/>
        </p:nvSpPr>
        <p:spPr>
          <a:xfrm flipH="1">
            <a:off x="11839044" y="4325420"/>
            <a:ext cx="194840" cy="3030877"/>
          </a:xfrm>
          <a:prstGeom prst="rect">
            <a:avLst/>
          </a:prstGeom>
          <a:solidFill>
            <a:srgbClr val="F6ED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28" name="صورة 27">
            <a:extLst>
              <a:ext uri="{FF2B5EF4-FFF2-40B4-BE49-F238E27FC236}">
                <a16:creationId xmlns:a16="http://schemas.microsoft.com/office/drawing/2014/main" id="{39F7141C-C8AD-4419-A87E-192586A8A0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431" y="122830"/>
            <a:ext cx="1165462" cy="932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765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8BED2CB-D62C-4578-AE8A-5FC58010C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ED92C546-3EBA-46F1-BD6F-427F142D11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3E760D7-536A-42D7-9D79-2437DFA34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663DC-DA3B-4FE7-A3D4-00426632A407}" type="datetimeFigureOut">
              <a:rPr lang="ar-SA" smtClean="0"/>
              <a:t>03/09/43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1C325A4-7B7B-4370-A87B-194BFF51E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8788BD7-373B-413C-B440-0DCCA29BC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6A32B-F440-4C21-BEF4-014972937B4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63697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A6D11E8-2F05-4D5A-847B-CBAC16B58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9CBA641-12AA-4A40-ABF0-D740250C96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94BCE738-EABB-4A2D-BA80-72D90537FE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5A057192-E6B7-42F2-8ED9-C87145494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663DC-DA3B-4FE7-A3D4-00426632A407}" type="datetimeFigureOut">
              <a:rPr lang="ar-SA" smtClean="0"/>
              <a:t>03/09/43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0B3A15CE-3B6F-4915-9C1B-C5F7C7CD4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28E5B66B-699A-4B5E-8F73-318EE4E70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6A32B-F440-4C21-BEF4-014972937B4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43175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5568F8C-B953-40B1-A345-720618ED9D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0EE4B474-A5C1-4315-B681-49203FFB8E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F3921441-704D-4A82-9AA9-ADC56E872D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3303E898-47C9-4AE3-88F0-41042E8D08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5909E3C9-E511-4B98-8D71-EF3B4F6096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74F09085-168C-4321-9589-864D03D12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663DC-DA3B-4FE7-A3D4-00426632A407}" type="datetimeFigureOut">
              <a:rPr lang="ar-SA" smtClean="0"/>
              <a:t>03/09/43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2AEA3F7B-2429-4755-B69C-2CC3A7F33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4A10827D-F3DD-4343-9AEB-D2838AA2E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6A32B-F440-4C21-BEF4-014972937B4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96083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4C19B67-E066-4151-A705-68CB15EAB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FFDEFCB0-777A-4F6E-8FBC-5CBFBD413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663DC-DA3B-4FE7-A3D4-00426632A407}" type="datetimeFigureOut">
              <a:rPr lang="ar-SA" smtClean="0"/>
              <a:t>03/09/43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BB2F36D4-AC75-480F-8D41-880F5EB42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14C6BD9C-FE0A-4B72-8649-714B0BD4A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6A32B-F440-4C21-BEF4-014972937B4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94770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FBCAEF3C-1AE1-4553-88B3-EF2FC20C9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663DC-DA3B-4FE7-A3D4-00426632A407}" type="datetimeFigureOut">
              <a:rPr lang="ar-SA" smtClean="0"/>
              <a:t>03/09/43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0D93E1BD-9003-4704-89DC-35D196910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777DC2E-ED00-4113-947D-AAC67F584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6A32B-F440-4C21-BEF4-014972937B4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26431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ED2A3D1-97BD-424B-A0AD-A8EEAB7B0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73F7AB7-3A8E-40A5-AA47-B573497A0A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958A3F95-3DC7-48D7-AB08-01A5BF3FFC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A94D24AB-E7C6-451A-97FE-4892F7493D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663DC-DA3B-4FE7-A3D4-00426632A407}" type="datetimeFigureOut">
              <a:rPr lang="ar-SA" smtClean="0"/>
              <a:t>03/09/43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B1D398E7-7C1C-4CC1-B170-F35E024C1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E7F19E6E-7D78-4E93-B39A-442E786D1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6A32B-F440-4C21-BEF4-014972937B4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22164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BB82689-7EA1-48C3-BEFD-03AA559EA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BFD9F723-1010-44EA-AB58-C11C5DFD97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CABC9B13-492D-41E3-8AB6-68538133CC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F01AABDB-7EAB-4F15-B42A-0507719CE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663DC-DA3B-4FE7-A3D4-00426632A407}" type="datetimeFigureOut">
              <a:rPr lang="ar-SA" smtClean="0"/>
              <a:t>03/09/43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9D90F63-4220-44E1-9C71-DE76FB40A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123D665-71B7-4A72-8C29-D2494BE46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6A32B-F440-4C21-BEF4-014972937B4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70220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81194CCA-A46F-4E27-B6DA-4F720E7E3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A11587F8-F7B0-4A3E-9259-0E8A98A39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992CC3B-CE00-44BC-BC52-794D02B21A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6663DC-DA3B-4FE7-A3D4-00426632A407}" type="datetimeFigureOut">
              <a:rPr lang="ar-SA" smtClean="0"/>
              <a:t>03/09/43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F1B237E-3DA1-4910-812C-E0248BA312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2E74271-E44E-4D20-AF96-59A4295378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A6A32B-F440-4C21-BEF4-014972937B4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86054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شكل بيضاوي 33">
            <a:extLst>
              <a:ext uri="{FF2B5EF4-FFF2-40B4-BE49-F238E27FC236}">
                <a16:creationId xmlns:a16="http://schemas.microsoft.com/office/drawing/2014/main" id="{A275AA42-9BFC-4204-9D80-E8035349C1BC}"/>
              </a:ext>
            </a:extLst>
          </p:cNvPr>
          <p:cNvSpPr/>
          <p:nvPr/>
        </p:nvSpPr>
        <p:spPr>
          <a:xfrm>
            <a:off x="9869760" y="6379905"/>
            <a:ext cx="519723" cy="518138"/>
          </a:xfrm>
          <a:prstGeom prst="ellipse">
            <a:avLst/>
          </a:prstGeom>
          <a:solidFill>
            <a:srgbClr val="F6ED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شكل بيضاوي 4">
            <a:extLst>
              <a:ext uri="{FF2B5EF4-FFF2-40B4-BE49-F238E27FC236}">
                <a16:creationId xmlns:a16="http://schemas.microsoft.com/office/drawing/2014/main" id="{B0230FD6-D90E-4F8E-B663-F0F58A861963}"/>
              </a:ext>
            </a:extLst>
          </p:cNvPr>
          <p:cNvSpPr/>
          <p:nvPr/>
        </p:nvSpPr>
        <p:spPr>
          <a:xfrm>
            <a:off x="10190315" y="5170939"/>
            <a:ext cx="2641600" cy="2633542"/>
          </a:xfrm>
          <a:prstGeom prst="ellipse">
            <a:avLst/>
          </a:prstGeom>
          <a:solidFill>
            <a:srgbClr val="6D8DB2">
              <a:alpha val="8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شكل بيضاوي 6">
            <a:extLst>
              <a:ext uri="{FF2B5EF4-FFF2-40B4-BE49-F238E27FC236}">
                <a16:creationId xmlns:a16="http://schemas.microsoft.com/office/drawing/2014/main" id="{4FCAC598-1F77-4852-B88A-CE1AF9248BDE}"/>
              </a:ext>
            </a:extLst>
          </p:cNvPr>
          <p:cNvSpPr/>
          <p:nvPr/>
        </p:nvSpPr>
        <p:spPr>
          <a:xfrm>
            <a:off x="699908" y="5533972"/>
            <a:ext cx="956656" cy="953738"/>
          </a:xfrm>
          <a:prstGeom prst="ellipse">
            <a:avLst/>
          </a:prstGeom>
          <a:solidFill>
            <a:srgbClr val="F3D6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شكل بيضاوي 5">
            <a:extLst>
              <a:ext uri="{FF2B5EF4-FFF2-40B4-BE49-F238E27FC236}">
                <a16:creationId xmlns:a16="http://schemas.microsoft.com/office/drawing/2014/main" id="{500FB48E-7715-4A18-B3D1-49A4870EB260}"/>
              </a:ext>
            </a:extLst>
          </p:cNvPr>
          <p:cNvSpPr/>
          <p:nvPr/>
        </p:nvSpPr>
        <p:spPr>
          <a:xfrm>
            <a:off x="-772523" y="5464629"/>
            <a:ext cx="2092234" cy="2085852"/>
          </a:xfrm>
          <a:prstGeom prst="ellipse">
            <a:avLst/>
          </a:prstGeom>
          <a:solidFill>
            <a:srgbClr val="B3DDE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شكل بيضاوي 11">
            <a:extLst>
              <a:ext uri="{FF2B5EF4-FFF2-40B4-BE49-F238E27FC236}">
                <a16:creationId xmlns:a16="http://schemas.microsoft.com/office/drawing/2014/main" id="{7E1D6845-1C5B-4B53-AB95-16CDD5AB5F38}"/>
              </a:ext>
            </a:extLst>
          </p:cNvPr>
          <p:cNvSpPr/>
          <p:nvPr/>
        </p:nvSpPr>
        <p:spPr>
          <a:xfrm>
            <a:off x="44103" y="1425330"/>
            <a:ext cx="712733" cy="710559"/>
          </a:xfrm>
          <a:prstGeom prst="ellipse">
            <a:avLst/>
          </a:prstGeom>
          <a:solidFill>
            <a:srgbClr val="F3D6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شكل بيضاوي 3">
            <a:extLst>
              <a:ext uri="{FF2B5EF4-FFF2-40B4-BE49-F238E27FC236}">
                <a16:creationId xmlns:a16="http://schemas.microsoft.com/office/drawing/2014/main" id="{ABC2701D-1F22-4D2C-B5E9-E916A979A0AF}"/>
              </a:ext>
            </a:extLst>
          </p:cNvPr>
          <p:cNvSpPr/>
          <p:nvPr/>
        </p:nvSpPr>
        <p:spPr>
          <a:xfrm>
            <a:off x="-794335" y="1561136"/>
            <a:ext cx="1477553" cy="2495069"/>
          </a:xfrm>
          <a:prstGeom prst="ellipse">
            <a:avLst/>
          </a:prstGeom>
          <a:solidFill>
            <a:srgbClr val="6D88A9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7" name="مجموعة 16">
            <a:extLst>
              <a:ext uri="{FF2B5EF4-FFF2-40B4-BE49-F238E27FC236}">
                <a16:creationId xmlns:a16="http://schemas.microsoft.com/office/drawing/2014/main" id="{882DE193-A94B-4DB1-92A4-562BDFCC1851}"/>
              </a:ext>
            </a:extLst>
          </p:cNvPr>
          <p:cNvGrpSpPr/>
          <p:nvPr/>
        </p:nvGrpSpPr>
        <p:grpSpPr>
          <a:xfrm>
            <a:off x="9414678" y="219026"/>
            <a:ext cx="2096437" cy="801216"/>
            <a:chOff x="8483600" y="624114"/>
            <a:chExt cx="3092829" cy="1182017"/>
          </a:xfrm>
        </p:grpSpPr>
        <p:sp>
          <p:nvSpPr>
            <p:cNvPr id="13" name="مستطيل: زوايا مستديرة 12">
              <a:extLst>
                <a:ext uri="{FF2B5EF4-FFF2-40B4-BE49-F238E27FC236}">
                  <a16:creationId xmlns:a16="http://schemas.microsoft.com/office/drawing/2014/main" id="{7B567E4F-279B-47AF-B29C-A395856B8C28}"/>
                </a:ext>
              </a:extLst>
            </p:cNvPr>
            <p:cNvSpPr/>
            <p:nvPr/>
          </p:nvSpPr>
          <p:spPr>
            <a:xfrm>
              <a:off x="8781143" y="624114"/>
              <a:ext cx="2772228" cy="333829"/>
            </a:xfrm>
            <a:prstGeom prst="roundRect">
              <a:avLst>
                <a:gd name="adj" fmla="val 50000"/>
              </a:avLst>
            </a:prstGeom>
            <a:solidFill>
              <a:srgbClr val="F28D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مستطيل: زوايا مستديرة 13">
              <a:extLst>
                <a:ext uri="{FF2B5EF4-FFF2-40B4-BE49-F238E27FC236}">
                  <a16:creationId xmlns:a16="http://schemas.microsoft.com/office/drawing/2014/main" id="{8F692181-DE12-4E58-B179-AC90712AD84D}"/>
                </a:ext>
              </a:extLst>
            </p:cNvPr>
            <p:cNvSpPr/>
            <p:nvPr/>
          </p:nvSpPr>
          <p:spPr>
            <a:xfrm>
              <a:off x="8483600" y="1048208"/>
              <a:ext cx="2772228" cy="333829"/>
            </a:xfrm>
            <a:prstGeom prst="roundRect">
              <a:avLst>
                <a:gd name="adj" fmla="val 50000"/>
              </a:avLst>
            </a:prstGeom>
            <a:solidFill>
              <a:srgbClr val="F28D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" name="مستطيل: زوايا مستديرة 14">
              <a:extLst>
                <a:ext uri="{FF2B5EF4-FFF2-40B4-BE49-F238E27FC236}">
                  <a16:creationId xmlns:a16="http://schemas.microsoft.com/office/drawing/2014/main" id="{E9979DC0-CA2A-4054-972B-3A1DB1BE272C}"/>
                </a:ext>
              </a:extLst>
            </p:cNvPr>
            <p:cNvSpPr/>
            <p:nvPr/>
          </p:nvSpPr>
          <p:spPr>
            <a:xfrm>
              <a:off x="8804201" y="1472302"/>
              <a:ext cx="2772228" cy="333829"/>
            </a:xfrm>
            <a:prstGeom prst="roundRect">
              <a:avLst>
                <a:gd name="adj" fmla="val 50000"/>
              </a:avLst>
            </a:prstGeom>
            <a:solidFill>
              <a:srgbClr val="F28D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" name="مستطيل: زوايا مستديرة 15">
              <a:extLst>
                <a:ext uri="{FF2B5EF4-FFF2-40B4-BE49-F238E27FC236}">
                  <a16:creationId xmlns:a16="http://schemas.microsoft.com/office/drawing/2014/main" id="{1DB5D7FA-3CA8-4B46-9FB7-DFEC5F36930D}"/>
                </a:ext>
              </a:extLst>
            </p:cNvPr>
            <p:cNvSpPr/>
            <p:nvPr/>
          </p:nvSpPr>
          <p:spPr>
            <a:xfrm>
              <a:off x="9448800" y="641361"/>
              <a:ext cx="1124857" cy="1116703"/>
            </a:xfrm>
            <a:prstGeom prst="roundRect">
              <a:avLst>
                <a:gd name="adj" fmla="val 50000"/>
              </a:avLst>
            </a:prstGeom>
            <a:solidFill>
              <a:srgbClr val="F28D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8" name="مثلث متساوي الساقين 17">
            <a:extLst>
              <a:ext uri="{FF2B5EF4-FFF2-40B4-BE49-F238E27FC236}">
                <a16:creationId xmlns:a16="http://schemas.microsoft.com/office/drawing/2014/main" id="{27C63897-E161-4B0E-99C8-F428108BD20E}"/>
              </a:ext>
            </a:extLst>
          </p:cNvPr>
          <p:cNvSpPr/>
          <p:nvPr/>
        </p:nvSpPr>
        <p:spPr>
          <a:xfrm flipV="1">
            <a:off x="972457" y="99981"/>
            <a:ext cx="289239" cy="249344"/>
          </a:xfrm>
          <a:prstGeom prst="triangle">
            <a:avLst/>
          </a:prstGeom>
          <a:solidFill>
            <a:srgbClr val="99C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مثلث متساوي الساقين 18">
            <a:extLst>
              <a:ext uri="{FF2B5EF4-FFF2-40B4-BE49-F238E27FC236}">
                <a16:creationId xmlns:a16="http://schemas.microsoft.com/office/drawing/2014/main" id="{7A5AA8E0-9682-4094-AF7C-E724F9E9180D}"/>
              </a:ext>
            </a:extLst>
          </p:cNvPr>
          <p:cNvSpPr/>
          <p:nvPr/>
        </p:nvSpPr>
        <p:spPr>
          <a:xfrm flipV="1">
            <a:off x="972456" y="370290"/>
            <a:ext cx="289239" cy="249344"/>
          </a:xfrm>
          <a:prstGeom prst="triangle">
            <a:avLst/>
          </a:prstGeom>
          <a:solidFill>
            <a:srgbClr val="99C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مثلث متساوي الساقين 19">
            <a:extLst>
              <a:ext uri="{FF2B5EF4-FFF2-40B4-BE49-F238E27FC236}">
                <a16:creationId xmlns:a16="http://schemas.microsoft.com/office/drawing/2014/main" id="{8BA8DB6F-C039-43A1-8E6F-E03F4DEA4919}"/>
              </a:ext>
            </a:extLst>
          </p:cNvPr>
          <p:cNvSpPr/>
          <p:nvPr/>
        </p:nvSpPr>
        <p:spPr>
          <a:xfrm flipV="1">
            <a:off x="972456" y="632758"/>
            <a:ext cx="289239" cy="249344"/>
          </a:xfrm>
          <a:prstGeom prst="triangle">
            <a:avLst/>
          </a:prstGeom>
          <a:solidFill>
            <a:srgbClr val="99C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مثلث متساوي الساقين 20">
            <a:extLst>
              <a:ext uri="{FF2B5EF4-FFF2-40B4-BE49-F238E27FC236}">
                <a16:creationId xmlns:a16="http://schemas.microsoft.com/office/drawing/2014/main" id="{4CA21E98-5F7E-439D-90F7-D460C1DF59BE}"/>
              </a:ext>
            </a:extLst>
          </p:cNvPr>
          <p:cNvSpPr/>
          <p:nvPr/>
        </p:nvSpPr>
        <p:spPr>
          <a:xfrm flipV="1">
            <a:off x="972455" y="903067"/>
            <a:ext cx="289239" cy="249344"/>
          </a:xfrm>
          <a:prstGeom prst="triangle">
            <a:avLst/>
          </a:prstGeom>
          <a:solidFill>
            <a:srgbClr val="99C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مثلث متساوي الساقين 21">
            <a:extLst>
              <a:ext uri="{FF2B5EF4-FFF2-40B4-BE49-F238E27FC236}">
                <a16:creationId xmlns:a16="http://schemas.microsoft.com/office/drawing/2014/main" id="{410395E6-23B6-4A7D-A975-EFCCBDEF0274}"/>
              </a:ext>
            </a:extLst>
          </p:cNvPr>
          <p:cNvSpPr/>
          <p:nvPr/>
        </p:nvSpPr>
        <p:spPr>
          <a:xfrm flipV="1">
            <a:off x="972455" y="1175986"/>
            <a:ext cx="289239" cy="249344"/>
          </a:xfrm>
          <a:prstGeom prst="triangle">
            <a:avLst/>
          </a:prstGeom>
          <a:solidFill>
            <a:srgbClr val="99C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4" name="رابط مستقيم 23">
            <a:extLst>
              <a:ext uri="{FF2B5EF4-FFF2-40B4-BE49-F238E27FC236}">
                <a16:creationId xmlns:a16="http://schemas.microsoft.com/office/drawing/2014/main" id="{1BAE03A5-24EE-46B8-860B-E03BE19467BE}"/>
              </a:ext>
            </a:extLst>
          </p:cNvPr>
          <p:cNvCxnSpPr>
            <a:cxnSpLocks/>
          </p:cNvCxnSpPr>
          <p:nvPr/>
        </p:nvCxnSpPr>
        <p:spPr>
          <a:xfrm flipH="1">
            <a:off x="11937600" y="0"/>
            <a:ext cx="32727" cy="4156364"/>
          </a:xfrm>
          <a:prstGeom prst="line">
            <a:avLst/>
          </a:prstGeom>
          <a:ln w="28575">
            <a:solidFill>
              <a:srgbClr val="99C4D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شكل بيضاوي 28">
            <a:extLst>
              <a:ext uri="{FF2B5EF4-FFF2-40B4-BE49-F238E27FC236}">
                <a16:creationId xmlns:a16="http://schemas.microsoft.com/office/drawing/2014/main" id="{3C00F2C7-C9DD-4F38-96C0-ACF4680C0D10}"/>
              </a:ext>
            </a:extLst>
          </p:cNvPr>
          <p:cNvSpPr/>
          <p:nvPr/>
        </p:nvSpPr>
        <p:spPr>
          <a:xfrm>
            <a:off x="11840180" y="3752777"/>
            <a:ext cx="194840" cy="194246"/>
          </a:xfrm>
          <a:prstGeom prst="ellipse">
            <a:avLst/>
          </a:prstGeom>
          <a:solidFill>
            <a:srgbClr val="99C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0" name="شكل بيضاوي 29">
            <a:extLst>
              <a:ext uri="{FF2B5EF4-FFF2-40B4-BE49-F238E27FC236}">
                <a16:creationId xmlns:a16="http://schemas.microsoft.com/office/drawing/2014/main" id="{4A48499C-BD84-4157-91F6-FFC815A35DBD}"/>
              </a:ext>
            </a:extLst>
          </p:cNvPr>
          <p:cNvSpPr/>
          <p:nvPr/>
        </p:nvSpPr>
        <p:spPr>
          <a:xfrm>
            <a:off x="11839044" y="4027711"/>
            <a:ext cx="194840" cy="194246"/>
          </a:xfrm>
          <a:prstGeom prst="ellipse">
            <a:avLst/>
          </a:prstGeom>
          <a:solidFill>
            <a:srgbClr val="99C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شكل بيضاوي 31">
            <a:extLst>
              <a:ext uri="{FF2B5EF4-FFF2-40B4-BE49-F238E27FC236}">
                <a16:creationId xmlns:a16="http://schemas.microsoft.com/office/drawing/2014/main" id="{E30B64F8-FC61-49D1-B107-F2822A77ED51}"/>
              </a:ext>
            </a:extLst>
          </p:cNvPr>
          <p:cNvSpPr/>
          <p:nvPr/>
        </p:nvSpPr>
        <p:spPr>
          <a:xfrm>
            <a:off x="9549204" y="5751772"/>
            <a:ext cx="519723" cy="518138"/>
          </a:xfrm>
          <a:prstGeom prst="ellipse">
            <a:avLst/>
          </a:prstGeom>
          <a:solidFill>
            <a:srgbClr val="F6ED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مستطيل 32">
            <a:extLst>
              <a:ext uri="{FF2B5EF4-FFF2-40B4-BE49-F238E27FC236}">
                <a16:creationId xmlns:a16="http://schemas.microsoft.com/office/drawing/2014/main" id="{14A313C7-C831-4B90-940D-2A20BD967ADE}"/>
              </a:ext>
            </a:extLst>
          </p:cNvPr>
          <p:cNvSpPr/>
          <p:nvPr/>
        </p:nvSpPr>
        <p:spPr>
          <a:xfrm flipH="1">
            <a:off x="11839044" y="4325420"/>
            <a:ext cx="194840" cy="3030877"/>
          </a:xfrm>
          <a:prstGeom prst="rect">
            <a:avLst/>
          </a:prstGeom>
          <a:solidFill>
            <a:srgbClr val="F6ED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مربع نص 34">
            <a:extLst>
              <a:ext uri="{FF2B5EF4-FFF2-40B4-BE49-F238E27FC236}">
                <a16:creationId xmlns:a16="http://schemas.microsoft.com/office/drawing/2014/main" id="{D4910C24-96EC-4CE5-AB9D-C40AE70E58FD}"/>
              </a:ext>
            </a:extLst>
          </p:cNvPr>
          <p:cNvSpPr txBox="1"/>
          <p:nvPr/>
        </p:nvSpPr>
        <p:spPr>
          <a:xfrm>
            <a:off x="10240515" y="225025"/>
            <a:ext cx="468586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6" name="مربع نص 35">
            <a:extLst>
              <a:ext uri="{FF2B5EF4-FFF2-40B4-BE49-F238E27FC236}">
                <a16:creationId xmlns:a16="http://schemas.microsoft.com/office/drawing/2014/main" id="{2B561B79-AD28-40B1-93E2-8C61D2814849}"/>
              </a:ext>
            </a:extLst>
          </p:cNvPr>
          <p:cNvSpPr txBox="1"/>
          <p:nvPr/>
        </p:nvSpPr>
        <p:spPr>
          <a:xfrm>
            <a:off x="2415896" y="2187649"/>
            <a:ext cx="7653031" cy="1815882"/>
          </a:xfrm>
          <a:custGeom>
            <a:avLst/>
            <a:gdLst>
              <a:gd name="connsiteX0" fmla="*/ 0 w 7653031"/>
              <a:gd name="connsiteY0" fmla="*/ 0 h 1815882"/>
              <a:gd name="connsiteX1" fmla="*/ 7653031 w 7653031"/>
              <a:gd name="connsiteY1" fmla="*/ 0 h 1815882"/>
              <a:gd name="connsiteX2" fmla="*/ 7653031 w 7653031"/>
              <a:gd name="connsiteY2" fmla="*/ 1815882 h 1815882"/>
              <a:gd name="connsiteX3" fmla="*/ 0 w 7653031"/>
              <a:gd name="connsiteY3" fmla="*/ 1815882 h 1815882"/>
              <a:gd name="connsiteX4" fmla="*/ 0 w 7653031"/>
              <a:gd name="connsiteY4" fmla="*/ 0 h 1815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53031" h="1815882" extrusionOk="0">
                <a:moveTo>
                  <a:pt x="0" y="0"/>
                </a:moveTo>
                <a:cubicBezTo>
                  <a:pt x="3511616" y="-63591"/>
                  <a:pt x="6439940" y="-137923"/>
                  <a:pt x="7653031" y="0"/>
                </a:cubicBezTo>
                <a:cubicBezTo>
                  <a:pt x="7606047" y="272056"/>
                  <a:pt x="7618503" y="1070685"/>
                  <a:pt x="7653031" y="1815882"/>
                </a:cubicBezTo>
                <a:cubicBezTo>
                  <a:pt x="4859102" y="1877060"/>
                  <a:pt x="2226461" y="1936615"/>
                  <a:pt x="0" y="1815882"/>
                </a:cubicBezTo>
                <a:cubicBezTo>
                  <a:pt x="-113983" y="1527844"/>
                  <a:pt x="93718" y="697008"/>
                  <a:pt x="0" y="0"/>
                </a:cubicBezTo>
                <a:close/>
              </a:path>
            </a:pathLst>
          </a:custGeom>
          <a:noFill/>
          <a:ln w="38100">
            <a:solidFill>
              <a:srgbClr val="F28D89"/>
            </a:solidFill>
            <a:prstDash val="dash"/>
            <a:extLst>
              <a:ext uri="{C807C97D-BFC1-408E-A445-0C87EB9F89A2}">
                <ask:lineSketchStyleProps xmlns:ask="http://schemas.microsoft.com/office/drawing/2018/sketchyshapes" sd="3043028859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اليوم /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التاريخ/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المادة /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الصف / </a:t>
            </a:r>
          </a:p>
        </p:txBody>
      </p:sp>
      <p:sp>
        <p:nvSpPr>
          <p:cNvPr id="37" name="مربع نص 36">
            <a:extLst>
              <a:ext uri="{FF2B5EF4-FFF2-40B4-BE49-F238E27FC236}">
                <a16:creationId xmlns:a16="http://schemas.microsoft.com/office/drawing/2014/main" id="{F14BA851-07CA-45E4-BCAE-A4BA4A8736D6}"/>
              </a:ext>
            </a:extLst>
          </p:cNvPr>
          <p:cNvSpPr txBox="1"/>
          <p:nvPr/>
        </p:nvSpPr>
        <p:spPr>
          <a:xfrm>
            <a:off x="1431889" y="5819725"/>
            <a:ext cx="3994419" cy="523220"/>
          </a:xfrm>
          <a:custGeom>
            <a:avLst/>
            <a:gdLst>
              <a:gd name="connsiteX0" fmla="*/ 0 w 3994419"/>
              <a:gd name="connsiteY0" fmla="*/ 0 h 523220"/>
              <a:gd name="connsiteX1" fmla="*/ 3994419 w 3994419"/>
              <a:gd name="connsiteY1" fmla="*/ 0 h 523220"/>
              <a:gd name="connsiteX2" fmla="*/ 3994419 w 3994419"/>
              <a:gd name="connsiteY2" fmla="*/ 523220 h 523220"/>
              <a:gd name="connsiteX3" fmla="*/ 0 w 3994419"/>
              <a:gd name="connsiteY3" fmla="*/ 523220 h 523220"/>
              <a:gd name="connsiteX4" fmla="*/ 0 w 3994419"/>
              <a:gd name="connsiteY4" fmla="*/ 0 h 523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94419" h="523220" extrusionOk="0">
                <a:moveTo>
                  <a:pt x="0" y="0"/>
                </a:moveTo>
                <a:cubicBezTo>
                  <a:pt x="580335" y="-63591"/>
                  <a:pt x="3126651" y="-137923"/>
                  <a:pt x="3994419" y="0"/>
                </a:cubicBezTo>
                <a:cubicBezTo>
                  <a:pt x="3991068" y="108113"/>
                  <a:pt x="3974775" y="449507"/>
                  <a:pt x="3994419" y="523220"/>
                </a:cubicBezTo>
                <a:cubicBezTo>
                  <a:pt x="3277056" y="584398"/>
                  <a:pt x="430537" y="643953"/>
                  <a:pt x="0" y="523220"/>
                </a:cubicBezTo>
                <a:cubicBezTo>
                  <a:pt x="-46603" y="304218"/>
                  <a:pt x="-38368" y="159975"/>
                  <a:pt x="0" y="0"/>
                </a:cubicBezTo>
                <a:close/>
              </a:path>
            </a:pathLst>
          </a:custGeom>
          <a:noFill/>
          <a:ln w="38100">
            <a:noFill/>
            <a:prstDash val="dash"/>
            <a:extLst>
              <a:ext uri="{C807C97D-BFC1-408E-A445-0C87EB9F89A2}">
                <ask:lineSketchStyleProps xmlns:ask="http://schemas.microsoft.com/office/drawing/2018/sketchyshapes" sd="3043028859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معلمة المادة / مباركة الزبيدي</a:t>
            </a:r>
          </a:p>
        </p:txBody>
      </p:sp>
      <p:pic>
        <p:nvPicPr>
          <p:cNvPr id="38" name="صورة 37">
            <a:extLst>
              <a:ext uri="{FF2B5EF4-FFF2-40B4-BE49-F238E27FC236}">
                <a16:creationId xmlns:a16="http://schemas.microsoft.com/office/drawing/2014/main" id="{2AC860E0-81E6-4DB0-9C7C-DEC3C5956E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431" y="122830"/>
            <a:ext cx="1165462" cy="932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1898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E3719179-0D9D-4E6E-95E8-EC04BC623A67}"/>
              </a:ext>
            </a:extLst>
          </p:cNvPr>
          <p:cNvSpPr/>
          <p:nvPr/>
        </p:nvSpPr>
        <p:spPr>
          <a:xfrm>
            <a:off x="4229114" y="1494344"/>
            <a:ext cx="414248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400" b="1" i="0" u="none" strike="noStrike" kern="1200" cap="none" spc="0" normalizeH="0" baseline="0" noProof="0" dirty="0">
                <a:ln/>
                <a:solidFill>
                  <a:srgbClr val="A5A5A5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الواجب في منصة مدرستي 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65DCA65F-D508-4736-A135-1B015018A4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4746" y="2532367"/>
            <a:ext cx="3702507" cy="21787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488080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8AE831C1-62D9-45EC-81CE-B30C195A65D6}"/>
              </a:ext>
            </a:extLst>
          </p:cNvPr>
          <p:cNvSpPr/>
          <p:nvPr/>
        </p:nvSpPr>
        <p:spPr>
          <a:xfrm>
            <a:off x="8577943" y="1988457"/>
            <a:ext cx="2032000" cy="3251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0CDAED9D-805E-4A17-9204-4E16C967623D}"/>
              </a:ext>
            </a:extLst>
          </p:cNvPr>
          <p:cNvSpPr txBox="1"/>
          <p:nvPr/>
        </p:nvSpPr>
        <p:spPr>
          <a:xfrm>
            <a:off x="9684710" y="415211"/>
            <a:ext cx="1505804" cy="400110"/>
          </a:xfrm>
          <a:custGeom>
            <a:avLst/>
            <a:gdLst>
              <a:gd name="connsiteX0" fmla="*/ 0 w 1505804"/>
              <a:gd name="connsiteY0" fmla="*/ 0 h 400110"/>
              <a:gd name="connsiteX1" fmla="*/ 1505804 w 1505804"/>
              <a:gd name="connsiteY1" fmla="*/ 0 h 400110"/>
              <a:gd name="connsiteX2" fmla="*/ 1505804 w 1505804"/>
              <a:gd name="connsiteY2" fmla="*/ 400110 h 400110"/>
              <a:gd name="connsiteX3" fmla="*/ 0 w 1505804"/>
              <a:gd name="connsiteY3" fmla="*/ 400110 h 400110"/>
              <a:gd name="connsiteX4" fmla="*/ 0 w 1505804"/>
              <a:gd name="connsiteY4" fmla="*/ 0 h 400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5804" h="400110" extrusionOk="0">
                <a:moveTo>
                  <a:pt x="0" y="0"/>
                </a:moveTo>
                <a:cubicBezTo>
                  <a:pt x="351692" y="112285"/>
                  <a:pt x="1147423" y="-19826"/>
                  <a:pt x="1505804" y="0"/>
                </a:cubicBezTo>
                <a:cubicBezTo>
                  <a:pt x="1504679" y="48839"/>
                  <a:pt x="1536107" y="277712"/>
                  <a:pt x="1505804" y="400110"/>
                </a:cubicBezTo>
                <a:cubicBezTo>
                  <a:pt x="1190508" y="450102"/>
                  <a:pt x="225618" y="276647"/>
                  <a:pt x="0" y="400110"/>
                </a:cubicBezTo>
                <a:cubicBezTo>
                  <a:pt x="-27360" y="207052"/>
                  <a:pt x="-2418" y="146135"/>
                  <a:pt x="0" y="0"/>
                </a:cubicBezTo>
                <a:close/>
              </a:path>
            </a:pathLst>
          </a:custGeom>
          <a:noFill/>
          <a:ln w="38100">
            <a:noFill/>
            <a:prstDash val="dash"/>
            <a:extLst>
              <a:ext uri="{C807C97D-BFC1-408E-A445-0C87EB9F89A2}">
                <ask:lineSketchStyleProps xmlns:ask="http://schemas.microsoft.com/office/drawing/2018/sketchyshapes" sd="3043028859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1">
            <a:spAutoFit/>
          </a:bodyPr>
          <a:lstStyle/>
          <a:p>
            <a:r>
              <a:rPr lang="ar-SA" sz="2000" dirty="0">
                <a:latin typeface="(A) Arslan Wessam B" panose="03020402040406030203" pitchFamily="66" charset="-78"/>
                <a:cs typeface="(A) Arslan Wessam B" panose="03020402040406030203" pitchFamily="66" charset="-78"/>
              </a:rPr>
              <a:t>مراجعة ما سبق </a:t>
            </a:r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45A40158-573B-489C-B408-2CCD2402FC51}"/>
              </a:ext>
            </a:extLst>
          </p:cNvPr>
          <p:cNvSpPr/>
          <p:nvPr/>
        </p:nvSpPr>
        <p:spPr>
          <a:xfrm>
            <a:off x="6461524" y="1134176"/>
            <a:ext cx="365035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3600" b="1" cap="none" spc="0" dirty="0">
                <a:ln/>
                <a:solidFill>
                  <a:srgbClr val="6D8DB2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اذكر اسم المجسمات التالية :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0179FA70-9895-4B30-885B-3F1DA6BC44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6195" y="2293258"/>
            <a:ext cx="1092005" cy="2571076"/>
          </a:xfrm>
          <a:prstGeom prst="rect">
            <a:avLst/>
          </a:prstGeom>
        </p:spPr>
      </p:pic>
      <p:sp>
        <p:nvSpPr>
          <p:cNvPr id="7" name="مستطيل 6">
            <a:extLst>
              <a:ext uri="{FF2B5EF4-FFF2-40B4-BE49-F238E27FC236}">
                <a16:creationId xmlns:a16="http://schemas.microsoft.com/office/drawing/2014/main" id="{1B9B3CCD-F816-4615-B36B-7CA3774105A7}"/>
              </a:ext>
            </a:extLst>
          </p:cNvPr>
          <p:cNvSpPr/>
          <p:nvPr/>
        </p:nvSpPr>
        <p:spPr>
          <a:xfrm>
            <a:off x="5445524" y="1988457"/>
            <a:ext cx="2032000" cy="3251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37BB6D18-D517-4E1F-B874-A2382FBDB645}"/>
              </a:ext>
            </a:extLst>
          </p:cNvPr>
          <p:cNvSpPr/>
          <p:nvPr/>
        </p:nvSpPr>
        <p:spPr>
          <a:xfrm>
            <a:off x="2448324" y="1988457"/>
            <a:ext cx="2032000" cy="32512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83DC20B2-5D98-47AD-ABE6-E4A541A0CA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200000">
            <a:off x="5190666" y="3091488"/>
            <a:ext cx="2541716" cy="1003976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50ED68C3-F5E6-4961-A03C-42B6ABE9BF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200000">
            <a:off x="2695831" y="2837019"/>
            <a:ext cx="1508367" cy="1512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66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D1141AEA-A933-437D-80B4-236E798AD5F4}"/>
              </a:ext>
            </a:extLst>
          </p:cNvPr>
          <p:cNvSpPr txBox="1"/>
          <p:nvPr/>
        </p:nvSpPr>
        <p:spPr>
          <a:xfrm>
            <a:off x="9771796" y="415211"/>
            <a:ext cx="1181855" cy="400110"/>
          </a:xfrm>
          <a:custGeom>
            <a:avLst/>
            <a:gdLst>
              <a:gd name="connsiteX0" fmla="*/ 0 w 1181855"/>
              <a:gd name="connsiteY0" fmla="*/ 0 h 400110"/>
              <a:gd name="connsiteX1" fmla="*/ 1181855 w 1181855"/>
              <a:gd name="connsiteY1" fmla="*/ 0 h 400110"/>
              <a:gd name="connsiteX2" fmla="*/ 1181855 w 1181855"/>
              <a:gd name="connsiteY2" fmla="*/ 400110 h 400110"/>
              <a:gd name="connsiteX3" fmla="*/ 0 w 1181855"/>
              <a:gd name="connsiteY3" fmla="*/ 400110 h 400110"/>
              <a:gd name="connsiteX4" fmla="*/ 0 w 1181855"/>
              <a:gd name="connsiteY4" fmla="*/ 0 h 400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1855" h="400110" extrusionOk="0">
                <a:moveTo>
                  <a:pt x="0" y="0"/>
                </a:moveTo>
                <a:cubicBezTo>
                  <a:pt x="326752" y="63883"/>
                  <a:pt x="959993" y="27436"/>
                  <a:pt x="1181855" y="0"/>
                </a:cubicBezTo>
                <a:cubicBezTo>
                  <a:pt x="1180730" y="48839"/>
                  <a:pt x="1212158" y="277712"/>
                  <a:pt x="1181855" y="400110"/>
                </a:cubicBezTo>
                <a:cubicBezTo>
                  <a:pt x="622933" y="494056"/>
                  <a:pt x="516213" y="388431"/>
                  <a:pt x="0" y="400110"/>
                </a:cubicBezTo>
                <a:cubicBezTo>
                  <a:pt x="-27360" y="207052"/>
                  <a:pt x="-2418" y="146135"/>
                  <a:pt x="0" y="0"/>
                </a:cubicBezTo>
                <a:close/>
              </a:path>
            </a:pathLst>
          </a:custGeom>
          <a:noFill/>
          <a:ln w="38100">
            <a:noFill/>
            <a:prstDash val="dash"/>
            <a:extLst>
              <a:ext uri="{C807C97D-BFC1-408E-A445-0C87EB9F89A2}">
                <ask:lineSketchStyleProps xmlns:ask="http://schemas.microsoft.com/office/drawing/2018/sketchyshapes" sd="3043028859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1">
            <a:spAutoFit/>
          </a:bodyPr>
          <a:lstStyle/>
          <a:p>
            <a:r>
              <a:rPr lang="ar-SA" sz="2000" dirty="0"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درس اليوم</a:t>
            </a:r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C21D4326-CD66-4287-A679-8DB48AAC359E}"/>
              </a:ext>
            </a:extLst>
          </p:cNvPr>
          <p:cNvSpPr/>
          <p:nvPr/>
        </p:nvSpPr>
        <p:spPr>
          <a:xfrm>
            <a:off x="3827595" y="1098699"/>
            <a:ext cx="453681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4400" b="1" cap="none" spc="0" dirty="0">
                <a:ln/>
                <a:solidFill>
                  <a:schemeClr val="accent3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الأوجه والأحرف و الرؤوس  </a:t>
            </a: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EC730120-A53C-4E74-98E9-B1F1F57AECBA}"/>
              </a:ext>
            </a:extLst>
          </p:cNvPr>
          <p:cNvSpPr/>
          <p:nvPr/>
        </p:nvSpPr>
        <p:spPr>
          <a:xfrm>
            <a:off x="8621878" y="1794955"/>
            <a:ext cx="180850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3600" b="1" cap="none" spc="0" dirty="0">
                <a:ln/>
                <a:solidFill>
                  <a:srgbClr val="F28D89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فكرة الدرس/</a:t>
            </a:r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96D7DF0C-7828-40C7-BD98-F54C3AA983B2}"/>
              </a:ext>
            </a:extLst>
          </p:cNvPr>
          <p:cNvSpPr/>
          <p:nvPr/>
        </p:nvSpPr>
        <p:spPr>
          <a:xfrm>
            <a:off x="1749887" y="2672690"/>
            <a:ext cx="813876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3600" b="1" cap="none" spc="0" dirty="0">
                <a:ln/>
                <a:solidFill>
                  <a:srgbClr val="6D8DB2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أصف المجسمات بحسب عدد الأوجه و الرؤوس و الأحرف فيها .</a:t>
            </a: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BB32FDE4-3261-48EC-B005-6A099136DA54}"/>
              </a:ext>
            </a:extLst>
          </p:cNvPr>
          <p:cNvSpPr/>
          <p:nvPr/>
        </p:nvSpPr>
        <p:spPr>
          <a:xfrm>
            <a:off x="8785383" y="3872890"/>
            <a:ext cx="148149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3600" b="1" cap="none" spc="0" dirty="0">
                <a:ln/>
                <a:solidFill>
                  <a:srgbClr val="F28D89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المفردات /</a:t>
            </a: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DB5B10AD-808F-4F6A-B69E-85D23A39445D}"/>
              </a:ext>
            </a:extLst>
          </p:cNvPr>
          <p:cNvSpPr/>
          <p:nvPr/>
        </p:nvSpPr>
        <p:spPr>
          <a:xfrm>
            <a:off x="4163202" y="4398878"/>
            <a:ext cx="321273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3600" b="1" cap="none" spc="0" dirty="0">
                <a:ln/>
                <a:solidFill>
                  <a:srgbClr val="6D8DB2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الوجه – الحرف - الرأس</a:t>
            </a:r>
          </a:p>
        </p:txBody>
      </p:sp>
    </p:spTree>
    <p:extLst>
      <p:ext uri="{BB962C8B-B14F-4D97-AF65-F5344CB8AC3E}">
        <p14:creationId xmlns:p14="http://schemas.microsoft.com/office/powerpoint/2010/main" val="1014323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DEED66D8-5BA6-441B-8D2D-C6AF1B75DF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2329"/>
          <a:stretch/>
        </p:blipFill>
        <p:spPr>
          <a:xfrm>
            <a:off x="8200915" y="2058442"/>
            <a:ext cx="2789643" cy="19164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305A5156-C33D-4714-A800-7E447BFF89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0381" b="2497"/>
          <a:stretch/>
        </p:blipFill>
        <p:spPr>
          <a:xfrm>
            <a:off x="1551681" y="1528174"/>
            <a:ext cx="5976173" cy="40584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814874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8764FF96-E41B-4ED2-BA32-0318DBC520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0387"/>
          <a:stretch/>
        </p:blipFill>
        <p:spPr>
          <a:xfrm>
            <a:off x="8385196" y="1802122"/>
            <a:ext cx="3063593" cy="2139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CBFAB91C-E5F1-479B-947E-B47B20A5A9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0387"/>
          <a:stretch/>
        </p:blipFill>
        <p:spPr>
          <a:xfrm>
            <a:off x="2016690" y="1390389"/>
            <a:ext cx="6013471" cy="41993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209567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6DA0D19F-CDA4-444D-AAB9-E82BF1A1D9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0000"/>
          <a:stretch/>
        </p:blipFill>
        <p:spPr>
          <a:xfrm>
            <a:off x="7907447" y="2095797"/>
            <a:ext cx="3228192" cy="22552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7EB05AA7-2EC7-4CF1-83C3-2A864E16FB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9643"/>
          <a:stretch/>
        </p:blipFill>
        <p:spPr>
          <a:xfrm>
            <a:off x="1897041" y="1434765"/>
            <a:ext cx="5668679" cy="39884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989104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74804BF2-E802-4FB4-BC88-92764377AE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1356" y="1044422"/>
            <a:ext cx="7353300" cy="5019675"/>
          </a:xfrm>
          <a:prstGeom prst="rect">
            <a:avLst/>
          </a:prstGeom>
        </p:spPr>
      </p:pic>
      <p:sp>
        <p:nvSpPr>
          <p:cNvPr id="6" name="مستطيل 5">
            <a:extLst>
              <a:ext uri="{FF2B5EF4-FFF2-40B4-BE49-F238E27FC236}">
                <a16:creationId xmlns:a16="http://schemas.microsoft.com/office/drawing/2014/main" id="{EF42AB5F-75E4-4990-86C3-A2F7226F2C96}"/>
              </a:ext>
            </a:extLst>
          </p:cNvPr>
          <p:cNvSpPr/>
          <p:nvPr/>
        </p:nvSpPr>
        <p:spPr>
          <a:xfrm>
            <a:off x="5283811" y="2077988"/>
            <a:ext cx="5741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>
                <a:ln/>
                <a:solidFill>
                  <a:srgbClr val="C00000"/>
                </a:solidFill>
                <a:effectLst/>
              </a:rPr>
              <a:t>6</a:t>
            </a: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2596B77D-3066-4217-A511-39B28BDA0A3D}"/>
              </a:ext>
            </a:extLst>
          </p:cNvPr>
          <p:cNvSpPr/>
          <p:nvPr/>
        </p:nvSpPr>
        <p:spPr>
          <a:xfrm>
            <a:off x="3725797" y="2077988"/>
            <a:ext cx="9637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>
                <a:ln/>
                <a:solidFill>
                  <a:srgbClr val="C00000"/>
                </a:solidFill>
                <a:effectLst/>
              </a:rPr>
              <a:t>12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D65E392B-F5E2-481B-B495-5B6991BC782B}"/>
              </a:ext>
            </a:extLst>
          </p:cNvPr>
          <p:cNvSpPr/>
          <p:nvPr/>
        </p:nvSpPr>
        <p:spPr>
          <a:xfrm>
            <a:off x="2567359" y="2077988"/>
            <a:ext cx="5741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>
                <a:ln/>
                <a:solidFill>
                  <a:srgbClr val="C00000"/>
                </a:solidFill>
                <a:effectLst/>
              </a:rPr>
              <a:t>8</a:t>
            </a: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ECCDBAF1-38C4-4A29-8D86-D1239328E98F}"/>
              </a:ext>
            </a:extLst>
          </p:cNvPr>
          <p:cNvSpPr/>
          <p:nvPr/>
        </p:nvSpPr>
        <p:spPr>
          <a:xfrm>
            <a:off x="5354792" y="2718903"/>
            <a:ext cx="5741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>
                <a:ln/>
                <a:solidFill>
                  <a:srgbClr val="C00000"/>
                </a:solidFill>
                <a:effectLst/>
              </a:rPr>
              <a:t>6</a:t>
            </a:r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1B328433-AD65-4F5D-A888-59BD10494077}"/>
              </a:ext>
            </a:extLst>
          </p:cNvPr>
          <p:cNvSpPr/>
          <p:nvPr/>
        </p:nvSpPr>
        <p:spPr>
          <a:xfrm>
            <a:off x="3796778" y="2718903"/>
            <a:ext cx="9637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>
                <a:ln/>
                <a:solidFill>
                  <a:srgbClr val="C00000"/>
                </a:solidFill>
                <a:effectLst/>
              </a:rPr>
              <a:t>12</a:t>
            </a:r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1F3367BC-B3C9-442F-93C9-7CEC24E64D15}"/>
              </a:ext>
            </a:extLst>
          </p:cNvPr>
          <p:cNvSpPr/>
          <p:nvPr/>
        </p:nvSpPr>
        <p:spPr>
          <a:xfrm>
            <a:off x="2638340" y="2718903"/>
            <a:ext cx="5741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>
                <a:ln/>
                <a:solidFill>
                  <a:srgbClr val="C00000"/>
                </a:solidFill>
                <a:effectLst/>
              </a:rPr>
              <a:t>8</a:t>
            </a:r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FADF492A-62D9-46AC-8E48-76BECC2FFE5A}"/>
              </a:ext>
            </a:extLst>
          </p:cNvPr>
          <p:cNvSpPr/>
          <p:nvPr/>
        </p:nvSpPr>
        <p:spPr>
          <a:xfrm>
            <a:off x="5363143" y="3395018"/>
            <a:ext cx="5741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>
                <a:ln/>
                <a:solidFill>
                  <a:srgbClr val="C00000"/>
                </a:solidFill>
                <a:effectLst/>
              </a:rPr>
              <a:t>5</a:t>
            </a:r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F303A76A-8DEF-40E4-9610-105D3C3AF120}"/>
              </a:ext>
            </a:extLst>
          </p:cNvPr>
          <p:cNvSpPr/>
          <p:nvPr/>
        </p:nvSpPr>
        <p:spPr>
          <a:xfrm>
            <a:off x="3999893" y="3395018"/>
            <a:ext cx="5741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>
                <a:ln/>
                <a:solidFill>
                  <a:srgbClr val="C00000"/>
                </a:solidFill>
                <a:effectLst/>
              </a:rPr>
              <a:t>8</a:t>
            </a:r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6B9C7D17-093A-42F5-AD63-315E172EBB40}"/>
              </a:ext>
            </a:extLst>
          </p:cNvPr>
          <p:cNvSpPr/>
          <p:nvPr/>
        </p:nvSpPr>
        <p:spPr>
          <a:xfrm>
            <a:off x="2646691" y="3395018"/>
            <a:ext cx="5741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>
                <a:ln/>
                <a:solidFill>
                  <a:srgbClr val="C00000"/>
                </a:solidFill>
                <a:effectLst/>
              </a:rPr>
              <a:t>5</a:t>
            </a:r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637E7661-6863-47BE-B3EE-F1194DD70604}"/>
              </a:ext>
            </a:extLst>
          </p:cNvPr>
          <p:cNvSpPr/>
          <p:nvPr/>
        </p:nvSpPr>
        <p:spPr>
          <a:xfrm>
            <a:off x="5350617" y="4034884"/>
            <a:ext cx="5741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>
                <a:ln/>
                <a:solidFill>
                  <a:srgbClr val="C00000"/>
                </a:solidFill>
                <a:effectLst/>
              </a:rPr>
              <a:t>2</a:t>
            </a:r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60575A10-62E4-45D4-9CA2-7A7017B15608}"/>
              </a:ext>
            </a:extLst>
          </p:cNvPr>
          <p:cNvSpPr/>
          <p:nvPr/>
        </p:nvSpPr>
        <p:spPr>
          <a:xfrm>
            <a:off x="3987367" y="4034884"/>
            <a:ext cx="5741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>
                <a:ln/>
                <a:solidFill>
                  <a:srgbClr val="C00000"/>
                </a:solidFill>
                <a:effectLst/>
              </a:rPr>
              <a:t>0</a:t>
            </a:r>
          </a:p>
        </p:txBody>
      </p: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B121B416-60FB-42B7-9CE1-ABEC6E3F1B69}"/>
              </a:ext>
            </a:extLst>
          </p:cNvPr>
          <p:cNvSpPr/>
          <p:nvPr/>
        </p:nvSpPr>
        <p:spPr>
          <a:xfrm>
            <a:off x="5333916" y="4729557"/>
            <a:ext cx="57419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>
                <a:ln/>
                <a:solidFill>
                  <a:srgbClr val="C00000"/>
                </a:solidFill>
                <a:effectLst/>
              </a:rPr>
              <a:t>1</a:t>
            </a:r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1C493374-0739-4BDE-823C-391425E53CD5}"/>
              </a:ext>
            </a:extLst>
          </p:cNvPr>
          <p:cNvSpPr/>
          <p:nvPr/>
        </p:nvSpPr>
        <p:spPr>
          <a:xfrm>
            <a:off x="3775902" y="4729557"/>
            <a:ext cx="96372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>
                <a:ln/>
                <a:solidFill>
                  <a:srgbClr val="C00000"/>
                </a:solidFill>
                <a:effectLst/>
              </a:rPr>
              <a:t>0</a:t>
            </a:r>
          </a:p>
        </p:txBody>
      </p:sp>
      <p:sp>
        <p:nvSpPr>
          <p:cNvPr id="20" name="مستطيل 19">
            <a:extLst>
              <a:ext uri="{FF2B5EF4-FFF2-40B4-BE49-F238E27FC236}">
                <a16:creationId xmlns:a16="http://schemas.microsoft.com/office/drawing/2014/main" id="{6B23323B-A833-4294-B550-27FD4C6B5CCB}"/>
              </a:ext>
            </a:extLst>
          </p:cNvPr>
          <p:cNvSpPr/>
          <p:nvPr/>
        </p:nvSpPr>
        <p:spPr>
          <a:xfrm>
            <a:off x="2617464" y="4729557"/>
            <a:ext cx="57419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>
                <a:ln/>
                <a:solidFill>
                  <a:srgbClr val="C00000"/>
                </a:solidFill>
                <a:effectLst/>
              </a:rPr>
              <a:t>1</a:t>
            </a:r>
          </a:p>
        </p:txBody>
      </p: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453293DD-F2BF-4294-AD22-2150F7A148B2}"/>
              </a:ext>
            </a:extLst>
          </p:cNvPr>
          <p:cNvSpPr/>
          <p:nvPr/>
        </p:nvSpPr>
        <p:spPr>
          <a:xfrm>
            <a:off x="5283811" y="5316714"/>
            <a:ext cx="5741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>
                <a:ln/>
                <a:solidFill>
                  <a:srgbClr val="C00000"/>
                </a:solidFill>
                <a:effectLst/>
              </a:rPr>
              <a:t>0</a:t>
            </a:r>
          </a:p>
        </p:txBody>
      </p:sp>
      <p:sp>
        <p:nvSpPr>
          <p:cNvPr id="22" name="مستطيل 21">
            <a:extLst>
              <a:ext uri="{FF2B5EF4-FFF2-40B4-BE49-F238E27FC236}">
                <a16:creationId xmlns:a16="http://schemas.microsoft.com/office/drawing/2014/main" id="{8ABADFC5-78AA-46F8-8981-E1AD98A71426}"/>
              </a:ext>
            </a:extLst>
          </p:cNvPr>
          <p:cNvSpPr/>
          <p:nvPr/>
        </p:nvSpPr>
        <p:spPr>
          <a:xfrm>
            <a:off x="3920561" y="5316714"/>
            <a:ext cx="5741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>
                <a:ln/>
                <a:solidFill>
                  <a:srgbClr val="C00000"/>
                </a:solidFill>
                <a:effectLst/>
              </a:rPr>
              <a:t>0</a:t>
            </a:r>
          </a:p>
        </p:txBody>
      </p:sp>
      <p:sp>
        <p:nvSpPr>
          <p:cNvPr id="23" name="مستطيل 22">
            <a:extLst>
              <a:ext uri="{FF2B5EF4-FFF2-40B4-BE49-F238E27FC236}">
                <a16:creationId xmlns:a16="http://schemas.microsoft.com/office/drawing/2014/main" id="{9D539BF0-C553-43A1-BFA3-79CF092B588A}"/>
              </a:ext>
            </a:extLst>
          </p:cNvPr>
          <p:cNvSpPr/>
          <p:nvPr/>
        </p:nvSpPr>
        <p:spPr>
          <a:xfrm>
            <a:off x="2567359" y="5316714"/>
            <a:ext cx="5741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>
                <a:ln/>
                <a:solidFill>
                  <a:srgbClr val="C00000"/>
                </a:solidFill>
                <a:effectLst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896767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9AAF6B4C-8528-495F-B98A-56D23E3828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1892" y="417338"/>
            <a:ext cx="3276600" cy="561975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CE158042-35A3-49AB-AB1A-B7E886CAC1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7996" y="1287637"/>
            <a:ext cx="7429500" cy="5153025"/>
          </a:xfrm>
          <a:prstGeom prst="rect">
            <a:avLst/>
          </a:prstGeom>
        </p:spPr>
      </p:pic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9D5E1226-BA11-403F-B200-31A49E3FF72C}"/>
              </a:ext>
            </a:extLst>
          </p:cNvPr>
          <p:cNvSpPr/>
          <p:nvPr/>
        </p:nvSpPr>
        <p:spPr>
          <a:xfrm>
            <a:off x="7640877" y="1880090"/>
            <a:ext cx="1151209" cy="120131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D3471785-43FC-4FFA-A8E0-F6D4C8E7F9AE}"/>
              </a:ext>
            </a:extLst>
          </p:cNvPr>
          <p:cNvSpPr/>
          <p:nvPr/>
        </p:nvSpPr>
        <p:spPr>
          <a:xfrm>
            <a:off x="5849655" y="2080506"/>
            <a:ext cx="852672" cy="71279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962FBAA4-E111-4027-87FF-3B7EE7DFEC28}"/>
              </a:ext>
            </a:extLst>
          </p:cNvPr>
          <p:cNvSpPr/>
          <p:nvPr/>
        </p:nvSpPr>
        <p:spPr>
          <a:xfrm>
            <a:off x="3826251" y="1880090"/>
            <a:ext cx="1151209" cy="120131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9AEA579D-B20D-41F6-9C99-6F5B6F56DE70}"/>
              </a:ext>
            </a:extLst>
          </p:cNvPr>
          <p:cNvSpPr/>
          <p:nvPr/>
        </p:nvSpPr>
        <p:spPr>
          <a:xfrm>
            <a:off x="2954056" y="1906328"/>
            <a:ext cx="792389" cy="95705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57F63736-2EC3-4435-801C-FFF20402E25F}"/>
              </a:ext>
            </a:extLst>
          </p:cNvPr>
          <p:cNvSpPr/>
          <p:nvPr/>
        </p:nvSpPr>
        <p:spPr>
          <a:xfrm>
            <a:off x="8125787" y="3776598"/>
            <a:ext cx="519450" cy="98443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مستطيل: زوايا مستديرة 12">
            <a:extLst>
              <a:ext uri="{FF2B5EF4-FFF2-40B4-BE49-F238E27FC236}">
                <a16:creationId xmlns:a16="http://schemas.microsoft.com/office/drawing/2014/main" id="{4DB5D9F2-14AB-4594-B97C-9F9A991E9280}"/>
              </a:ext>
            </a:extLst>
          </p:cNvPr>
          <p:cNvSpPr/>
          <p:nvPr/>
        </p:nvSpPr>
        <p:spPr>
          <a:xfrm>
            <a:off x="5943600" y="3696240"/>
            <a:ext cx="747635" cy="106479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82F5E080-5B97-4608-BB5E-4861C57F69A5}"/>
              </a:ext>
            </a:extLst>
          </p:cNvPr>
          <p:cNvSpPr/>
          <p:nvPr/>
        </p:nvSpPr>
        <p:spPr>
          <a:xfrm>
            <a:off x="3452433" y="3673856"/>
            <a:ext cx="747635" cy="106479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FA84A3AE-C3DA-4272-899B-A940A3624AC2}"/>
              </a:ext>
            </a:extLst>
          </p:cNvPr>
          <p:cNvSpPr/>
          <p:nvPr/>
        </p:nvSpPr>
        <p:spPr>
          <a:xfrm>
            <a:off x="7398328" y="5409515"/>
            <a:ext cx="1737359" cy="90815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0EA875A7-5C7F-426D-BB4C-1B77C23E8AC6}"/>
              </a:ext>
            </a:extLst>
          </p:cNvPr>
          <p:cNvSpPr/>
          <p:nvPr/>
        </p:nvSpPr>
        <p:spPr>
          <a:xfrm>
            <a:off x="5943601" y="5409515"/>
            <a:ext cx="598516" cy="90815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289B80A0-1A0B-4C87-A60D-D2847A9CB910}"/>
              </a:ext>
            </a:extLst>
          </p:cNvPr>
          <p:cNvSpPr/>
          <p:nvPr/>
        </p:nvSpPr>
        <p:spPr>
          <a:xfrm>
            <a:off x="4472247" y="5570363"/>
            <a:ext cx="1043249" cy="66418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CDF5597E-D8B5-4CE6-BAD0-5B319D42B77C}"/>
              </a:ext>
            </a:extLst>
          </p:cNvPr>
          <p:cNvSpPr/>
          <p:nvPr/>
        </p:nvSpPr>
        <p:spPr>
          <a:xfrm>
            <a:off x="2152997" y="5564755"/>
            <a:ext cx="1197254" cy="70304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99563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F369BB45-EC9A-4B80-914A-F8BA81A5E4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557"/>
          <a:stretch/>
        </p:blipFill>
        <p:spPr>
          <a:xfrm>
            <a:off x="2528887" y="2104373"/>
            <a:ext cx="7134225" cy="2304920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17D4523C-BDC5-4978-826D-23F3EE926B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014" b="81252"/>
          <a:stretch/>
        </p:blipFill>
        <p:spPr>
          <a:xfrm>
            <a:off x="7741085" y="1423662"/>
            <a:ext cx="3352082" cy="517873"/>
          </a:xfrm>
          <a:prstGeom prst="rect">
            <a:avLst/>
          </a:prstGeom>
        </p:spPr>
      </p:pic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989BC061-C157-4EE0-8626-52A0DCCF253F}"/>
              </a:ext>
            </a:extLst>
          </p:cNvPr>
          <p:cNvSpPr/>
          <p:nvPr/>
        </p:nvSpPr>
        <p:spPr>
          <a:xfrm>
            <a:off x="4605251" y="3167984"/>
            <a:ext cx="1043249" cy="97175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09E16952-FC40-4432-A432-B5DE745F1B0A}"/>
              </a:ext>
            </a:extLst>
          </p:cNvPr>
          <p:cNvSpPr/>
          <p:nvPr/>
        </p:nvSpPr>
        <p:spPr>
          <a:xfrm>
            <a:off x="3996706" y="4453922"/>
            <a:ext cx="419858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2800" b="1" cap="none" spc="0" dirty="0">
                <a:ln/>
                <a:solidFill>
                  <a:srgbClr val="C00000"/>
                </a:solidFill>
                <a:effectLst/>
              </a:rPr>
              <a:t>كل الأشكال الأخرى ليس لها أحرف</a:t>
            </a:r>
          </a:p>
        </p:txBody>
      </p:sp>
    </p:spTree>
    <p:extLst>
      <p:ext uri="{BB962C8B-B14F-4D97-AF65-F5344CB8AC3E}">
        <p14:creationId xmlns:p14="http://schemas.microsoft.com/office/powerpoint/2010/main" val="158570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978</TotalTime>
  <Words>76</Words>
  <Application>Microsoft Office PowerPoint</Application>
  <PresentationFormat>شاشة عريضة</PresentationFormat>
  <Paragraphs>33</Paragraphs>
  <Slides>10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10</vt:i4>
      </vt:variant>
    </vt:vector>
  </HeadingPairs>
  <TitlesOfParts>
    <vt:vector size="16" baseType="lpstr">
      <vt:lpstr>(A) Arslan Wessam B</vt:lpstr>
      <vt:lpstr>Arial</vt:lpstr>
      <vt:lpstr>Calibri</vt:lpstr>
      <vt:lpstr>Calibri Light</vt:lpstr>
      <vt:lpstr>Traditional Arabic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Mubarkah -- --</dc:creator>
  <cp:lastModifiedBy>Mubarkah -- --</cp:lastModifiedBy>
  <cp:revision>3</cp:revision>
  <dcterms:created xsi:type="dcterms:W3CDTF">2022-04-04T06:20:45Z</dcterms:created>
  <dcterms:modified xsi:type="dcterms:W3CDTF">2022-04-04T22:39:05Z</dcterms:modified>
</cp:coreProperties>
</file>