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5D"/>
    <a:srgbClr val="36A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604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06/09/43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590821" y="434261"/>
            <a:ext cx="1696304" cy="400110"/>
          </a:xfrm>
          <a:custGeom>
            <a:avLst/>
            <a:gdLst>
              <a:gd name="connsiteX0" fmla="*/ 0 w 1696304"/>
              <a:gd name="connsiteY0" fmla="*/ 0 h 400110"/>
              <a:gd name="connsiteX1" fmla="*/ 1696304 w 1696304"/>
              <a:gd name="connsiteY1" fmla="*/ 0 h 400110"/>
              <a:gd name="connsiteX2" fmla="*/ 1696304 w 1696304"/>
              <a:gd name="connsiteY2" fmla="*/ 400110 h 400110"/>
              <a:gd name="connsiteX3" fmla="*/ 0 w 1696304"/>
              <a:gd name="connsiteY3" fmla="*/ 400110 h 400110"/>
              <a:gd name="connsiteX4" fmla="*/ 0 w 16963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304" h="400110" extrusionOk="0">
                <a:moveTo>
                  <a:pt x="0" y="0"/>
                </a:moveTo>
                <a:cubicBezTo>
                  <a:pt x="267180" y="-6735"/>
                  <a:pt x="1510684" y="29268"/>
                  <a:pt x="1696304" y="0"/>
                </a:cubicBezTo>
                <a:cubicBezTo>
                  <a:pt x="1695179" y="48839"/>
                  <a:pt x="1726607" y="277712"/>
                  <a:pt x="1696304" y="400110"/>
                </a:cubicBezTo>
                <a:cubicBezTo>
                  <a:pt x="1457415" y="415655"/>
                  <a:pt x="176953" y="460254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543A2F-8F3F-4372-9BB9-CA5741A3DF75}"/>
              </a:ext>
            </a:extLst>
          </p:cNvPr>
          <p:cNvSpPr txBox="1"/>
          <p:nvPr/>
        </p:nvSpPr>
        <p:spPr>
          <a:xfrm>
            <a:off x="4356648" y="296719"/>
            <a:ext cx="2954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ارسم خطاً بين الشكل و اسمه :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EFBA722-4133-4701-BD2D-139C6D5DBAB8}"/>
              </a:ext>
            </a:extLst>
          </p:cNvPr>
          <p:cNvSpPr/>
          <p:nvPr/>
        </p:nvSpPr>
        <p:spPr>
          <a:xfrm>
            <a:off x="7686077" y="1186011"/>
            <a:ext cx="605549" cy="605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E71EA66-5A6D-4FBE-BFDC-D84D737F0C35}"/>
              </a:ext>
            </a:extLst>
          </p:cNvPr>
          <p:cNvSpPr/>
          <p:nvPr/>
        </p:nvSpPr>
        <p:spPr>
          <a:xfrm>
            <a:off x="7686076" y="2329011"/>
            <a:ext cx="605549" cy="605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ثلث متساوي الساقين 7">
            <a:extLst>
              <a:ext uri="{FF2B5EF4-FFF2-40B4-BE49-F238E27FC236}">
                <a16:creationId xmlns:a16="http://schemas.microsoft.com/office/drawing/2014/main" id="{E6A0523B-B7BA-493B-9A42-7EB2C97F9020}"/>
              </a:ext>
            </a:extLst>
          </p:cNvPr>
          <p:cNvSpPr/>
          <p:nvPr/>
        </p:nvSpPr>
        <p:spPr>
          <a:xfrm>
            <a:off x="7686075" y="3371822"/>
            <a:ext cx="605549" cy="60554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به منحرف 8">
            <a:extLst>
              <a:ext uri="{FF2B5EF4-FFF2-40B4-BE49-F238E27FC236}">
                <a16:creationId xmlns:a16="http://schemas.microsoft.com/office/drawing/2014/main" id="{40172353-D1E5-415E-AD21-F41832A3B659}"/>
              </a:ext>
            </a:extLst>
          </p:cNvPr>
          <p:cNvSpPr/>
          <p:nvPr/>
        </p:nvSpPr>
        <p:spPr>
          <a:xfrm>
            <a:off x="7399629" y="4649310"/>
            <a:ext cx="891995" cy="461665"/>
          </a:xfrm>
          <a:prstGeom prst="trapezoid">
            <a:avLst>
              <a:gd name="adj" fmla="val 5329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98675CEC-4F5F-44C3-8ED4-6609730009C7}"/>
              </a:ext>
            </a:extLst>
          </p:cNvPr>
          <p:cNvSpPr/>
          <p:nvPr/>
        </p:nvSpPr>
        <p:spPr>
          <a:xfrm>
            <a:off x="7399629" y="5913441"/>
            <a:ext cx="891995" cy="605549"/>
          </a:xfrm>
          <a:prstGeom prst="parallelogram">
            <a:avLst>
              <a:gd name="adj" fmla="val 417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17F1BB-274A-40CC-81C8-FF4CF587B731}"/>
              </a:ext>
            </a:extLst>
          </p:cNvPr>
          <p:cNvSpPr txBox="1"/>
          <p:nvPr/>
        </p:nvSpPr>
        <p:spPr>
          <a:xfrm>
            <a:off x="3705832" y="1334387"/>
            <a:ext cx="1301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شبة المنحرف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D654009-5E3F-4FA1-94E9-CC84194AB637}"/>
              </a:ext>
            </a:extLst>
          </p:cNvPr>
          <p:cNvSpPr txBox="1"/>
          <p:nvPr/>
        </p:nvSpPr>
        <p:spPr>
          <a:xfrm>
            <a:off x="3531814" y="2372055"/>
            <a:ext cx="1649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متوازي الاضلاع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985549F-B8CC-4F77-B323-8ECEF55609D4}"/>
              </a:ext>
            </a:extLst>
          </p:cNvPr>
          <p:cNvSpPr txBox="1"/>
          <p:nvPr/>
        </p:nvSpPr>
        <p:spPr>
          <a:xfrm>
            <a:off x="3074825" y="3542135"/>
            <a:ext cx="1649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دائرة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F024A8-D91E-4038-9894-2043D28C3414}"/>
              </a:ext>
            </a:extLst>
          </p:cNvPr>
          <p:cNvSpPr txBox="1"/>
          <p:nvPr/>
        </p:nvSpPr>
        <p:spPr>
          <a:xfrm>
            <a:off x="4135635" y="4649310"/>
            <a:ext cx="605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مربع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989CFC-1146-408A-88F8-8408F7BFCF87}"/>
              </a:ext>
            </a:extLst>
          </p:cNvPr>
          <p:cNvSpPr txBox="1"/>
          <p:nvPr/>
        </p:nvSpPr>
        <p:spPr>
          <a:xfrm>
            <a:off x="3910652" y="5985382"/>
            <a:ext cx="8919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مثلث</a:t>
            </a:r>
          </a:p>
        </p:txBody>
      </p:sp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3782019" y="1300126"/>
            <a:ext cx="4849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المسألة ( أبحث عن نمط )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554216" y="2554371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4381543" y="3429000"/>
            <a:ext cx="3650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أبحث عن نمط لأحل المسألة 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040544A-4633-4D06-BA53-BCB1E6F6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6"/>
          <a:stretch/>
        </p:blipFill>
        <p:spPr>
          <a:xfrm>
            <a:off x="6694713" y="1919654"/>
            <a:ext cx="4739017" cy="12192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5B74E9-19AD-42EC-946A-F656AC15C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/>
          <a:stretch/>
        </p:blipFill>
        <p:spPr>
          <a:xfrm>
            <a:off x="1039043" y="1919654"/>
            <a:ext cx="5056957" cy="12191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E06D1A-0BF6-42FF-8009-3456A9B48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27" y="181702"/>
            <a:ext cx="4031336" cy="1549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40AB6E-5790-41D7-904F-4A4DAABDC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28" b="6523"/>
          <a:stretch/>
        </p:blipFill>
        <p:spPr>
          <a:xfrm>
            <a:off x="6542314" y="3388368"/>
            <a:ext cx="4891416" cy="14666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5C501D-FC11-4E96-B506-D808FE6C2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266" y="5126320"/>
            <a:ext cx="7219950" cy="12192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92B3F3B-C245-4377-8BE5-7D1D7470DBBE}"/>
              </a:ext>
            </a:extLst>
          </p:cNvPr>
          <p:cNvCxnSpPr/>
          <p:nvPr/>
        </p:nvCxnSpPr>
        <p:spPr>
          <a:xfrm>
            <a:off x="6315559" y="619932"/>
            <a:ext cx="1425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4E208FD1-964F-4111-835C-66745C65CB08}"/>
              </a:ext>
            </a:extLst>
          </p:cNvPr>
          <p:cNvCxnSpPr/>
          <p:nvPr/>
        </p:nvCxnSpPr>
        <p:spPr>
          <a:xfrm>
            <a:off x="6870915" y="956691"/>
            <a:ext cx="1425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3242AE2-D72B-4BA1-9AFF-EC34914F10AF}"/>
              </a:ext>
            </a:extLst>
          </p:cNvPr>
          <p:cNvCxnSpPr>
            <a:cxnSpLocks/>
          </p:cNvCxnSpPr>
          <p:nvPr/>
        </p:nvCxnSpPr>
        <p:spPr>
          <a:xfrm>
            <a:off x="7307451" y="1279572"/>
            <a:ext cx="1113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CC13A567-C6BE-4E94-B470-95F040D872C8}"/>
              </a:ext>
            </a:extLst>
          </p:cNvPr>
          <p:cNvSpPr/>
          <p:nvPr/>
        </p:nvSpPr>
        <p:spPr>
          <a:xfrm>
            <a:off x="6315559" y="1058163"/>
            <a:ext cx="2105304" cy="611976"/>
          </a:xfrm>
          <a:custGeom>
            <a:avLst/>
            <a:gdLst>
              <a:gd name="connsiteX0" fmla="*/ 484322 w 2105304"/>
              <a:gd name="connsiteY0" fmla="*/ 0 h 647252"/>
              <a:gd name="connsiteX1" fmla="*/ 968644 w 2105304"/>
              <a:gd name="connsiteY1" fmla="*/ 135278 h 647252"/>
              <a:gd name="connsiteX2" fmla="*/ 931983 w 2105304"/>
              <a:gd name="connsiteY2" fmla="*/ 185999 h 647252"/>
              <a:gd name="connsiteX3" fmla="*/ 1052652 w 2105304"/>
              <a:gd name="connsiteY3" fmla="*/ 183318 h 647252"/>
              <a:gd name="connsiteX4" fmla="*/ 2105304 w 2105304"/>
              <a:gd name="connsiteY4" fmla="*/ 415285 h 647252"/>
              <a:gd name="connsiteX5" fmla="*/ 1052652 w 2105304"/>
              <a:gd name="connsiteY5" fmla="*/ 647252 h 647252"/>
              <a:gd name="connsiteX6" fmla="*/ 0 w 2105304"/>
              <a:gd name="connsiteY6" fmla="*/ 415285 h 647252"/>
              <a:gd name="connsiteX7" fmla="*/ 179777 w 2105304"/>
              <a:gd name="connsiteY7" fmla="*/ 285590 h 647252"/>
              <a:gd name="connsiteX8" fmla="*/ 284112 w 2105304"/>
              <a:gd name="connsiteY8" fmla="*/ 257724 h 647252"/>
              <a:gd name="connsiteX9" fmla="*/ 141855 w 2105304"/>
              <a:gd name="connsiteY9" fmla="*/ 230934 h 647252"/>
              <a:gd name="connsiteX10" fmla="*/ 0 w 2105304"/>
              <a:gd name="connsiteY10" fmla="*/ 135278 h 647252"/>
              <a:gd name="connsiteX11" fmla="*/ 484322 w 2105304"/>
              <a:gd name="connsiteY11" fmla="*/ 0 h 6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5304" h="647252">
                <a:moveTo>
                  <a:pt x="484322" y="0"/>
                </a:moveTo>
                <a:cubicBezTo>
                  <a:pt x="751806" y="0"/>
                  <a:pt x="968644" y="60566"/>
                  <a:pt x="968644" y="135278"/>
                </a:cubicBezTo>
                <a:lnTo>
                  <a:pt x="931983" y="185999"/>
                </a:lnTo>
                <a:lnTo>
                  <a:pt x="1052652" y="183318"/>
                </a:lnTo>
                <a:cubicBezTo>
                  <a:pt x="1634016" y="183318"/>
                  <a:pt x="2105304" y="287173"/>
                  <a:pt x="2105304" y="415285"/>
                </a:cubicBezTo>
                <a:cubicBezTo>
                  <a:pt x="2105304" y="543397"/>
                  <a:pt x="1634016" y="647252"/>
                  <a:pt x="1052652" y="647252"/>
                </a:cubicBezTo>
                <a:cubicBezTo>
                  <a:pt x="471288" y="647252"/>
                  <a:pt x="0" y="543397"/>
                  <a:pt x="0" y="415285"/>
                </a:cubicBezTo>
                <a:cubicBezTo>
                  <a:pt x="0" y="367243"/>
                  <a:pt x="66275" y="322612"/>
                  <a:pt x="179777" y="285590"/>
                </a:cubicBezTo>
                <a:lnTo>
                  <a:pt x="284112" y="257724"/>
                </a:lnTo>
                <a:lnTo>
                  <a:pt x="141855" y="230934"/>
                </a:lnTo>
                <a:cubicBezTo>
                  <a:pt x="54210" y="206454"/>
                  <a:pt x="0" y="172634"/>
                  <a:pt x="0" y="135278"/>
                </a:cubicBezTo>
                <a:cubicBezTo>
                  <a:pt x="0" y="60566"/>
                  <a:pt x="216838" y="0"/>
                  <a:pt x="484322" y="0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6" name="مكعب 25">
            <a:extLst>
              <a:ext uri="{FF2B5EF4-FFF2-40B4-BE49-F238E27FC236}">
                <a16:creationId xmlns:a16="http://schemas.microsoft.com/office/drawing/2014/main" id="{1231E845-0F8E-4D34-94A1-1B8A8C2F941E}"/>
              </a:ext>
            </a:extLst>
          </p:cNvPr>
          <p:cNvSpPr/>
          <p:nvPr/>
        </p:nvSpPr>
        <p:spPr>
          <a:xfrm flipH="1">
            <a:off x="5649687" y="3429000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كعب 28">
            <a:extLst>
              <a:ext uri="{FF2B5EF4-FFF2-40B4-BE49-F238E27FC236}">
                <a16:creationId xmlns:a16="http://schemas.microsoft.com/office/drawing/2014/main" id="{0BE794D9-0714-4E9F-A6AD-5C824D8B205B}"/>
              </a:ext>
            </a:extLst>
          </p:cNvPr>
          <p:cNvSpPr/>
          <p:nvPr/>
        </p:nvSpPr>
        <p:spPr>
          <a:xfrm flipH="1">
            <a:off x="5100460" y="3410144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28DFBBE-9239-4A43-B016-D1A396E928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4542301" y="3349291"/>
            <a:ext cx="450099" cy="490451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2D1A947-4454-4D9C-BF77-2D26342197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4070666" y="3342107"/>
            <a:ext cx="450099" cy="49045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0316B635-5035-4C96-A3EC-1646B9709C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3599031" y="3326826"/>
            <a:ext cx="450099" cy="490451"/>
          </a:xfrm>
          <a:prstGeom prst="rect">
            <a:avLst/>
          </a:prstGeom>
        </p:spPr>
      </p:pic>
      <p:sp>
        <p:nvSpPr>
          <p:cNvPr id="35" name="مكعب 34">
            <a:extLst>
              <a:ext uri="{FF2B5EF4-FFF2-40B4-BE49-F238E27FC236}">
                <a16:creationId xmlns:a16="http://schemas.microsoft.com/office/drawing/2014/main" id="{1A8585BB-2A71-4F82-9803-2356004F985D}"/>
              </a:ext>
            </a:extLst>
          </p:cNvPr>
          <p:cNvSpPr/>
          <p:nvPr/>
        </p:nvSpPr>
        <p:spPr>
          <a:xfrm flipH="1">
            <a:off x="2972212" y="3368147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كعب 35">
            <a:extLst>
              <a:ext uri="{FF2B5EF4-FFF2-40B4-BE49-F238E27FC236}">
                <a16:creationId xmlns:a16="http://schemas.microsoft.com/office/drawing/2014/main" id="{82C1A446-7B18-489D-9568-7C9DFE623F24}"/>
              </a:ext>
            </a:extLst>
          </p:cNvPr>
          <p:cNvSpPr/>
          <p:nvPr/>
        </p:nvSpPr>
        <p:spPr>
          <a:xfrm flipH="1">
            <a:off x="2422985" y="3349291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2E5FC679-2089-4DE8-8B6F-215C99E779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1864826" y="3288438"/>
            <a:ext cx="450099" cy="49045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391F60E-82E5-4A7E-B757-C6F75FD51C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1393191" y="3281254"/>
            <a:ext cx="450099" cy="490451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1837EE1-8123-4EDE-8CBE-DFD12D1399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921556" y="3265973"/>
            <a:ext cx="450099" cy="490451"/>
          </a:xfrm>
          <a:prstGeom prst="rect">
            <a:avLst/>
          </a:prstGeom>
        </p:spPr>
      </p:pic>
      <p:sp>
        <p:nvSpPr>
          <p:cNvPr id="40" name="مكعب 39">
            <a:extLst>
              <a:ext uri="{FF2B5EF4-FFF2-40B4-BE49-F238E27FC236}">
                <a16:creationId xmlns:a16="http://schemas.microsoft.com/office/drawing/2014/main" id="{A0BCEF96-8F2E-4C57-9037-15AA6B4B9804}"/>
              </a:ext>
            </a:extLst>
          </p:cNvPr>
          <p:cNvSpPr/>
          <p:nvPr/>
        </p:nvSpPr>
        <p:spPr>
          <a:xfrm flipH="1">
            <a:off x="5693630" y="4012416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1" name="مكعب 40">
            <a:extLst>
              <a:ext uri="{FF2B5EF4-FFF2-40B4-BE49-F238E27FC236}">
                <a16:creationId xmlns:a16="http://schemas.microsoft.com/office/drawing/2014/main" id="{D9756A42-A5A6-4FB1-8FC3-040374EC92AE}"/>
              </a:ext>
            </a:extLst>
          </p:cNvPr>
          <p:cNvSpPr/>
          <p:nvPr/>
        </p:nvSpPr>
        <p:spPr>
          <a:xfrm flipH="1">
            <a:off x="5144403" y="3993560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D80F36E6-A03F-41F4-914B-1907224215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4586244" y="3932707"/>
            <a:ext cx="450099" cy="49045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0D5EF7CC-9A2C-4300-998B-EBA4BA248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4114609" y="3925523"/>
            <a:ext cx="450099" cy="490451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67424E0B-2440-4C18-8FEC-A8057349E6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3642974" y="3910242"/>
            <a:ext cx="450099" cy="490451"/>
          </a:xfrm>
          <a:prstGeom prst="rect">
            <a:avLst/>
          </a:prstGeom>
        </p:spPr>
      </p:pic>
      <p:sp>
        <p:nvSpPr>
          <p:cNvPr id="45" name="مكعب 44">
            <a:extLst>
              <a:ext uri="{FF2B5EF4-FFF2-40B4-BE49-F238E27FC236}">
                <a16:creationId xmlns:a16="http://schemas.microsoft.com/office/drawing/2014/main" id="{AE187BB7-6CCB-4D91-8C0E-16153EFEB5CC}"/>
              </a:ext>
            </a:extLst>
          </p:cNvPr>
          <p:cNvSpPr/>
          <p:nvPr/>
        </p:nvSpPr>
        <p:spPr>
          <a:xfrm flipH="1">
            <a:off x="3016155" y="3951563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6" name="مكعب 45">
            <a:extLst>
              <a:ext uri="{FF2B5EF4-FFF2-40B4-BE49-F238E27FC236}">
                <a16:creationId xmlns:a16="http://schemas.microsoft.com/office/drawing/2014/main" id="{95D6290D-018B-4E63-A273-E5B633C1B417}"/>
              </a:ext>
            </a:extLst>
          </p:cNvPr>
          <p:cNvSpPr/>
          <p:nvPr/>
        </p:nvSpPr>
        <p:spPr>
          <a:xfrm flipH="1">
            <a:off x="2466928" y="3932707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6C0FC3A7-692F-4F22-95B6-2632118BA7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1908769" y="3871854"/>
            <a:ext cx="450099" cy="490451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39726C39-135E-4CA5-8D79-FC0E1118F5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1437134" y="3864670"/>
            <a:ext cx="450099" cy="490451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50238767-CE4F-4736-B757-CCB2459B68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965499" y="3849389"/>
            <a:ext cx="450099" cy="490451"/>
          </a:xfrm>
          <a:prstGeom prst="rect">
            <a:avLst/>
          </a:prstGeom>
        </p:spPr>
      </p:pic>
      <p:sp>
        <p:nvSpPr>
          <p:cNvPr id="50" name="مكعب 49">
            <a:extLst>
              <a:ext uri="{FF2B5EF4-FFF2-40B4-BE49-F238E27FC236}">
                <a16:creationId xmlns:a16="http://schemas.microsoft.com/office/drawing/2014/main" id="{A0BC44C8-E85E-435B-9589-606BFAD57039}"/>
              </a:ext>
            </a:extLst>
          </p:cNvPr>
          <p:cNvSpPr/>
          <p:nvPr/>
        </p:nvSpPr>
        <p:spPr>
          <a:xfrm flipH="1">
            <a:off x="5715602" y="4571285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1" name="مكعب 50">
            <a:extLst>
              <a:ext uri="{FF2B5EF4-FFF2-40B4-BE49-F238E27FC236}">
                <a16:creationId xmlns:a16="http://schemas.microsoft.com/office/drawing/2014/main" id="{CF930B3E-C0EC-4B15-8980-AAD3263C9163}"/>
              </a:ext>
            </a:extLst>
          </p:cNvPr>
          <p:cNvSpPr/>
          <p:nvPr/>
        </p:nvSpPr>
        <p:spPr>
          <a:xfrm flipH="1">
            <a:off x="5166375" y="4552429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F3AB74DC-8671-4967-9178-B773470379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4608216" y="4491576"/>
            <a:ext cx="450099" cy="490451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41DEFBFF-559C-4810-AA8E-E818E36D5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4136581" y="4484392"/>
            <a:ext cx="450099" cy="490451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751C373D-DF83-4BB6-8782-F91DAFDF81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3664946" y="4469111"/>
            <a:ext cx="450099" cy="490451"/>
          </a:xfrm>
          <a:prstGeom prst="rect">
            <a:avLst/>
          </a:prstGeom>
        </p:spPr>
      </p:pic>
      <p:sp>
        <p:nvSpPr>
          <p:cNvPr id="55" name="مكعب 54">
            <a:extLst>
              <a:ext uri="{FF2B5EF4-FFF2-40B4-BE49-F238E27FC236}">
                <a16:creationId xmlns:a16="http://schemas.microsoft.com/office/drawing/2014/main" id="{3AF60ED6-896F-42AC-B127-739298C522C5}"/>
              </a:ext>
            </a:extLst>
          </p:cNvPr>
          <p:cNvSpPr/>
          <p:nvPr/>
        </p:nvSpPr>
        <p:spPr>
          <a:xfrm flipH="1">
            <a:off x="3038127" y="4510432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مكعب 55">
            <a:extLst>
              <a:ext uri="{FF2B5EF4-FFF2-40B4-BE49-F238E27FC236}">
                <a16:creationId xmlns:a16="http://schemas.microsoft.com/office/drawing/2014/main" id="{80E7CFF9-40B4-44ED-8B00-3FBBF9D7C258}"/>
              </a:ext>
            </a:extLst>
          </p:cNvPr>
          <p:cNvSpPr/>
          <p:nvPr/>
        </p:nvSpPr>
        <p:spPr>
          <a:xfrm flipH="1">
            <a:off x="2488900" y="4491576"/>
            <a:ext cx="441167" cy="410742"/>
          </a:xfrm>
          <a:prstGeom prst="cube">
            <a:avLst/>
          </a:prstGeom>
          <a:solidFill>
            <a:srgbClr val="36A4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5CD8BA2C-35A0-487A-95AE-6ED8B8A0DC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1930741" y="4430723"/>
            <a:ext cx="450099" cy="490451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E16B124D-E5B5-4A66-BB71-C0721A2C05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1459106" y="4423539"/>
            <a:ext cx="450099" cy="490451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ABA84B9A-DADC-4C9F-BBCA-0BCE484E21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r="71428" b="26512"/>
          <a:stretch/>
        </p:blipFill>
        <p:spPr>
          <a:xfrm>
            <a:off x="987471" y="4408258"/>
            <a:ext cx="450099" cy="490451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061477D-4609-4FCB-B05C-78423CA8D517}"/>
              </a:ext>
            </a:extLst>
          </p:cNvPr>
          <p:cNvSpPr txBox="1"/>
          <p:nvPr/>
        </p:nvSpPr>
        <p:spPr>
          <a:xfrm>
            <a:off x="8839368" y="4138078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E634EFD-5783-4642-AED8-B22BE0030139}"/>
              </a:ext>
            </a:extLst>
          </p:cNvPr>
          <p:cNvSpPr txBox="1"/>
          <p:nvPr/>
        </p:nvSpPr>
        <p:spPr>
          <a:xfrm>
            <a:off x="7797898" y="4136107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C430ABA-D6B6-4418-8CBA-59761C13D962}"/>
              </a:ext>
            </a:extLst>
          </p:cNvPr>
          <p:cNvSpPr txBox="1"/>
          <p:nvPr/>
        </p:nvSpPr>
        <p:spPr>
          <a:xfrm>
            <a:off x="4385361" y="5496859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46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5" grpId="0" animBg="1"/>
      <p:bldP spid="36" grpId="0" animBg="1"/>
      <p:bldP spid="40" grpId="0" animBg="1"/>
      <p:bldP spid="41" grpId="0" animBg="1"/>
      <p:bldP spid="45" grpId="0" animBg="1"/>
      <p:bldP spid="46" grpId="0" animBg="1"/>
      <p:bldP spid="50" grpId="0" animBg="1"/>
      <p:bldP spid="51" grpId="0" animBg="1"/>
      <p:bldP spid="55" grpId="0" animBg="1"/>
      <p:bldP spid="56" grpId="0" animBg="1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60FAE2-9598-43EC-9E79-8F2CC9EE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98" y="394721"/>
            <a:ext cx="4629150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040544A-4633-4D06-BA53-BCB1E6F6E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26"/>
          <a:stretch/>
        </p:blipFill>
        <p:spPr>
          <a:xfrm>
            <a:off x="6694713" y="1919654"/>
            <a:ext cx="4739017" cy="12192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5B74E9-19AD-42EC-946A-F656AC15C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91"/>
          <a:stretch/>
        </p:blipFill>
        <p:spPr>
          <a:xfrm>
            <a:off x="1039043" y="1919654"/>
            <a:ext cx="5056957" cy="12191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40AB6E-5790-41D7-904F-4A4DAABDC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28" b="6523"/>
          <a:stretch/>
        </p:blipFill>
        <p:spPr>
          <a:xfrm>
            <a:off x="6542314" y="3388368"/>
            <a:ext cx="4891416" cy="14666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5C501D-FC11-4E96-B506-D808FE6C2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266" y="5126320"/>
            <a:ext cx="7219950" cy="12192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92B3F3B-C245-4377-8BE5-7D1D7470DBBE}"/>
              </a:ext>
            </a:extLst>
          </p:cNvPr>
          <p:cNvCxnSpPr>
            <a:cxnSpLocks/>
          </p:cNvCxnSpPr>
          <p:nvPr/>
        </p:nvCxnSpPr>
        <p:spPr>
          <a:xfrm>
            <a:off x="6090854" y="818715"/>
            <a:ext cx="1773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4E208FD1-964F-4111-835C-66745C65CB08}"/>
              </a:ext>
            </a:extLst>
          </p:cNvPr>
          <p:cNvCxnSpPr>
            <a:cxnSpLocks/>
          </p:cNvCxnSpPr>
          <p:nvPr/>
        </p:nvCxnSpPr>
        <p:spPr>
          <a:xfrm>
            <a:off x="4136581" y="818715"/>
            <a:ext cx="1799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3242AE2-D72B-4BA1-9AFF-EC34914F10AF}"/>
              </a:ext>
            </a:extLst>
          </p:cNvPr>
          <p:cNvCxnSpPr>
            <a:cxnSpLocks/>
          </p:cNvCxnSpPr>
          <p:nvPr/>
        </p:nvCxnSpPr>
        <p:spPr>
          <a:xfrm>
            <a:off x="4992400" y="1249755"/>
            <a:ext cx="2871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C430ABA-D6B6-4418-8CBA-59761C13D962}"/>
              </a:ext>
            </a:extLst>
          </p:cNvPr>
          <p:cNvSpPr txBox="1"/>
          <p:nvPr/>
        </p:nvSpPr>
        <p:spPr>
          <a:xfrm>
            <a:off x="4385361" y="5496859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id="{3ABA98A0-9936-4FFB-A414-36F14C2169DD}"/>
              </a:ext>
            </a:extLst>
          </p:cNvPr>
          <p:cNvSpPr/>
          <p:nvPr/>
        </p:nvSpPr>
        <p:spPr>
          <a:xfrm>
            <a:off x="4049131" y="875628"/>
            <a:ext cx="3911994" cy="871350"/>
          </a:xfrm>
          <a:custGeom>
            <a:avLst/>
            <a:gdLst>
              <a:gd name="connsiteX0" fmla="*/ 6506 w 3911994"/>
              <a:gd name="connsiteY0" fmla="*/ 0 h 871350"/>
              <a:gd name="connsiteX1" fmla="*/ 847428 w 3911994"/>
              <a:gd name="connsiteY1" fmla="*/ 0 h 871350"/>
              <a:gd name="connsiteX2" fmla="*/ 847428 w 3911994"/>
              <a:gd name="connsiteY2" fmla="*/ 470968 h 871350"/>
              <a:gd name="connsiteX3" fmla="*/ 3911994 w 3911994"/>
              <a:gd name="connsiteY3" fmla="*/ 470968 h 871350"/>
              <a:gd name="connsiteX4" fmla="*/ 3911994 w 3911994"/>
              <a:gd name="connsiteY4" fmla="*/ 871350 h 871350"/>
              <a:gd name="connsiteX5" fmla="*/ 0 w 3911994"/>
              <a:gd name="connsiteY5" fmla="*/ 871350 h 871350"/>
              <a:gd name="connsiteX6" fmla="*/ 0 w 3911994"/>
              <a:gd name="connsiteY6" fmla="*/ 470968 h 871350"/>
              <a:gd name="connsiteX7" fmla="*/ 6506 w 3911994"/>
              <a:gd name="connsiteY7" fmla="*/ 470968 h 8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994" h="871350">
                <a:moveTo>
                  <a:pt x="6506" y="0"/>
                </a:moveTo>
                <a:lnTo>
                  <a:pt x="847428" y="0"/>
                </a:lnTo>
                <a:lnTo>
                  <a:pt x="847428" y="470968"/>
                </a:lnTo>
                <a:lnTo>
                  <a:pt x="3911994" y="470968"/>
                </a:lnTo>
                <a:lnTo>
                  <a:pt x="3911994" y="871350"/>
                </a:lnTo>
                <a:lnTo>
                  <a:pt x="0" y="871350"/>
                </a:lnTo>
                <a:lnTo>
                  <a:pt x="0" y="470968"/>
                </a:lnTo>
                <a:lnTo>
                  <a:pt x="6506" y="470968"/>
                </a:lnTo>
                <a:close/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16B4B4E2-F702-4AF3-B8F4-3BA041907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57040"/>
              </p:ext>
            </p:extLst>
          </p:nvPr>
        </p:nvGraphicFramePr>
        <p:xfrm>
          <a:off x="962952" y="3185210"/>
          <a:ext cx="5512043" cy="22040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352996">
                  <a:extLst>
                    <a:ext uri="{9D8B030D-6E8A-4147-A177-3AD203B41FA5}">
                      <a16:colId xmlns:a16="http://schemas.microsoft.com/office/drawing/2014/main" val="3888867176"/>
                    </a:ext>
                  </a:extLst>
                </a:gridCol>
                <a:gridCol w="1159047">
                  <a:extLst>
                    <a:ext uri="{9D8B030D-6E8A-4147-A177-3AD203B41FA5}">
                      <a16:colId xmlns:a16="http://schemas.microsoft.com/office/drawing/2014/main" val="711345420"/>
                    </a:ext>
                  </a:extLst>
                </a:gridCol>
              </a:tblGrid>
              <a:tr h="36734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الأحصنة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الأذان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487391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09269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01884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74821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1"/>
                      <a:endParaRPr lang="ar-SA" sz="160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5580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21874"/>
                  </a:ext>
                </a:extLst>
              </a:tr>
            </a:tbl>
          </a:graphicData>
        </a:graphic>
      </p:graphicFrame>
      <p:pic>
        <p:nvPicPr>
          <p:cNvPr id="23" name="صورة 22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26AEC7E3-7C60-47E6-8AA2-F930FB0F9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31" y="3571942"/>
            <a:ext cx="348613" cy="328128"/>
          </a:xfrm>
          <a:prstGeom prst="rect">
            <a:avLst/>
          </a:prstGeom>
        </p:spPr>
      </p:pic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8CCB5D5-8054-46CB-91E9-33F08841B691}"/>
              </a:ext>
            </a:extLst>
          </p:cNvPr>
          <p:cNvSpPr txBox="1"/>
          <p:nvPr/>
        </p:nvSpPr>
        <p:spPr>
          <a:xfrm>
            <a:off x="1015685" y="3475367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2" name="صورة 81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4D8DE3A2-6A6A-4C35-9803-E59D0E484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1" y="3946136"/>
            <a:ext cx="348613" cy="328128"/>
          </a:xfrm>
          <a:prstGeom prst="rect">
            <a:avLst/>
          </a:prstGeom>
        </p:spPr>
      </p:pic>
      <p:pic>
        <p:nvPicPr>
          <p:cNvPr id="83" name="صورة 82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AA8E9184-B637-4194-9629-154CAB083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86" y="3958674"/>
            <a:ext cx="348613" cy="328128"/>
          </a:xfrm>
          <a:prstGeom prst="rect">
            <a:avLst/>
          </a:prstGeom>
        </p:spPr>
      </p:pic>
      <p:sp>
        <p:nvSpPr>
          <p:cNvPr id="84" name="مربع نص 83">
            <a:extLst>
              <a:ext uri="{FF2B5EF4-FFF2-40B4-BE49-F238E27FC236}">
                <a16:creationId xmlns:a16="http://schemas.microsoft.com/office/drawing/2014/main" id="{66C6E7F2-30F4-4785-93C9-4C3DC494FD89}"/>
              </a:ext>
            </a:extLst>
          </p:cNvPr>
          <p:cNvSpPr txBox="1"/>
          <p:nvPr/>
        </p:nvSpPr>
        <p:spPr>
          <a:xfrm>
            <a:off x="1015685" y="3798532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7" name="رسم 26" descr="عودة خطوط عريضة">
            <a:extLst>
              <a:ext uri="{FF2B5EF4-FFF2-40B4-BE49-F238E27FC236}">
                <a16:creationId xmlns:a16="http://schemas.microsoft.com/office/drawing/2014/main" id="{08A68806-DB34-4104-9E23-F51899E2B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438838">
            <a:off x="1070524" y="3679988"/>
            <a:ext cx="401543" cy="499120"/>
          </a:xfrm>
          <a:prstGeom prst="rect">
            <a:avLst/>
          </a:prstGeom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F0F9FE4E-FA8B-4D75-866E-5E0C440A7C59}"/>
              </a:ext>
            </a:extLst>
          </p:cNvPr>
          <p:cNvSpPr txBox="1"/>
          <p:nvPr/>
        </p:nvSpPr>
        <p:spPr>
          <a:xfrm>
            <a:off x="484850" y="3690971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6" name="صورة 85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FF41A012-C45B-4D4A-A2BF-E4757AE30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1" y="4298602"/>
            <a:ext cx="348613" cy="328128"/>
          </a:xfrm>
          <a:prstGeom prst="rect">
            <a:avLst/>
          </a:prstGeom>
        </p:spPr>
      </p:pic>
      <p:pic>
        <p:nvPicPr>
          <p:cNvPr id="87" name="صورة 86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72C8EA5D-05ED-4CC8-94C2-189936F03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60" y="4320173"/>
            <a:ext cx="348613" cy="328128"/>
          </a:xfrm>
          <a:prstGeom prst="rect">
            <a:avLst/>
          </a:prstGeom>
        </p:spPr>
      </p:pic>
      <p:pic>
        <p:nvPicPr>
          <p:cNvPr id="88" name="صورة 87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0E42C071-C457-435B-ACAE-55B05C35C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39" y="4323153"/>
            <a:ext cx="348613" cy="328128"/>
          </a:xfrm>
          <a:prstGeom prst="rect">
            <a:avLst/>
          </a:prstGeom>
        </p:spPr>
      </p:pic>
      <p:pic>
        <p:nvPicPr>
          <p:cNvPr id="92" name="رسم 91" descr="عودة خطوط عريضة">
            <a:extLst>
              <a:ext uri="{FF2B5EF4-FFF2-40B4-BE49-F238E27FC236}">
                <a16:creationId xmlns:a16="http://schemas.microsoft.com/office/drawing/2014/main" id="{0BB30D3E-E18E-46C3-AE84-E6DF534B9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438838">
            <a:off x="1008852" y="4098336"/>
            <a:ext cx="401543" cy="499120"/>
          </a:xfrm>
          <a:prstGeom prst="rect">
            <a:avLst/>
          </a:prstGeom>
        </p:spPr>
      </p:pic>
      <p:sp>
        <p:nvSpPr>
          <p:cNvPr id="93" name="مربع نص 92">
            <a:extLst>
              <a:ext uri="{FF2B5EF4-FFF2-40B4-BE49-F238E27FC236}">
                <a16:creationId xmlns:a16="http://schemas.microsoft.com/office/drawing/2014/main" id="{09339FE2-C817-4BC8-B7F6-E42B6210D16F}"/>
              </a:ext>
            </a:extLst>
          </p:cNvPr>
          <p:cNvSpPr txBox="1"/>
          <p:nvPr/>
        </p:nvSpPr>
        <p:spPr>
          <a:xfrm>
            <a:off x="497969" y="4133356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3778A24F-F956-4BED-8E13-8F48E9486BDB}"/>
              </a:ext>
            </a:extLst>
          </p:cNvPr>
          <p:cNvSpPr txBox="1"/>
          <p:nvPr/>
        </p:nvSpPr>
        <p:spPr>
          <a:xfrm>
            <a:off x="1028962" y="4163278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5" name="صورة 94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B7BE60FB-269F-4B3F-B310-62C10CB0C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25" y="4646387"/>
            <a:ext cx="348613" cy="328128"/>
          </a:xfrm>
          <a:prstGeom prst="rect">
            <a:avLst/>
          </a:prstGeom>
        </p:spPr>
      </p:pic>
      <p:pic>
        <p:nvPicPr>
          <p:cNvPr id="96" name="صورة 95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2EF9C177-FBF9-4797-BC28-59DA5C7B5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54" y="4667958"/>
            <a:ext cx="348613" cy="328128"/>
          </a:xfrm>
          <a:prstGeom prst="rect">
            <a:avLst/>
          </a:prstGeom>
        </p:spPr>
      </p:pic>
      <p:pic>
        <p:nvPicPr>
          <p:cNvPr id="97" name="صورة 96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BF57A750-FE1C-40FD-B5B1-926CA87F9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33" y="4670938"/>
            <a:ext cx="348613" cy="328128"/>
          </a:xfrm>
          <a:prstGeom prst="rect">
            <a:avLst/>
          </a:prstGeom>
        </p:spPr>
      </p:pic>
      <p:pic>
        <p:nvPicPr>
          <p:cNvPr id="98" name="صورة 97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095DCA27-0FD4-41B2-9A92-B2CDD0F62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12" y="4670938"/>
            <a:ext cx="348613" cy="328128"/>
          </a:xfrm>
          <a:prstGeom prst="rect">
            <a:avLst/>
          </a:prstGeom>
        </p:spPr>
      </p:pic>
      <p:pic>
        <p:nvPicPr>
          <p:cNvPr id="99" name="رسم 98" descr="عودة خطوط عريضة">
            <a:extLst>
              <a:ext uri="{FF2B5EF4-FFF2-40B4-BE49-F238E27FC236}">
                <a16:creationId xmlns:a16="http://schemas.microsoft.com/office/drawing/2014/main" id="{9C64C906-39B2-4EB5-83B2-931298931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438838">
            <a:off x="1008124" y="4531900"/>
            <a:ext cx="401543" cy="499120"/>
          </a:xfrm>
          <a:prstGeom prst="rect">
            <a:avLst/>
          </a:prstGeom>
        </p:spPr>
      </p:pic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6499145A-58EE-41A0-8D4C-274484F50A72}"/>
              </a:ext>
            </a:extLst>
          </p:cNvPr>
          <p:cNvSpPr txBox="1"/>
          <p:nvPr/>
        </p:nvSpPr>
        <p:spPr>
          <a:xfrm>
            <a:off x="497241" y="4566920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57971AF6-79E2-40CB-BB59-1E57BA5572B4}"/>
              </a:ext>
            </a:extLst>
          </p:cNvPr>
          <p:cNvSpPr txBox="1"/>
          <p:nvPr/>
        </p:nvSpPr>
        <p:spPr>
          <a:xfrm>
            <a:off x="1069733" y="4552121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" name="صورة 101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722E8928-D9A7-4697-B0AF-FA8F44F0F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8" y="5033381"/>
            <a:ext cx="348613" cy="328128"/>
          </a:xfrm>
          <a:prstGeom prst="rect">
            <a:avLst/>
          </a:prstGeom>
        </p:spPr>
      </p:pic>
      <p:pic>
        <p:nvPicPr>
          <p:cNvPr id="103" name="صورة 102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D0B395BD-3C14-4DC2-86C4-BBA4D4B28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7" y="5054952"/>
            <a:ext cx="348613" cy="328128"/>
          </a:xfrm>
          <a:prstGeom prst="rect">
            <a:avLst/>
          </a:prstGeom>
        </p:spPr>
      </p:pic>
      <p:pic>
        <p:nvPicPr>
          <p:cNvPr id="104" name="صورة 103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3094443C-3625-4BF7-810A-5480EA301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16" y="5057932"/>
            <a:ext cx="348613" cy="328128"/>
          </a:xfrm>
          <a:prstGeom prst="rect">
            <a:avLst/>
          </a:prstGeom>
        </p:spPr>
      </p:pic>
      <p:pic>
        <p:nvPicPr>
          <p:cNvPr id="105" name="صورة 104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FA31240E-CE61-4F64-906E-C3309F8CA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95" y="5057932"/>
            <a:ext cx="348613" cy="328128"/>
          </a:xfrm>
          <a:prstGeom prst="rect">
            <a:avLst/>
          </a:prstGeom>
        </p:spPr>
      </p:pic>
      <p:pic>
        <p:nvPicPr>
          <p:cNvPr id="106" name="صورة 105" descr="صورة تحتوي على حصان, ثابت, الثدييات, بني&#10;&#10;تم إنشاء الوصف تلقائياً">
            <a:extLst>
              <a:ext uri="{FF2B5EF4-FFF2-40B4-BE49-F238E27FC236}">
                <a16:creationId xmlns:a16="http://schemas.microsoft.com/office/drawing/2014/main" id="{70021DCE-95D3-4801-8D2F-0A489F93A1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38" y="5054952"/>
            <a:ext cx="348613" cy="328128"/>
          </a:xfrm>
          <a:prstGeom prst="rect">
            <a:avLst/>
          </a:prstGeom>
        </p:spPr>
      </p:pic>
      <p:pic>
        <p:nvPicPr>
          <p:cNvPr id="107" name="رسم 106" descr="عودة خطوط عريضة">
            <a:extLst>
              <a:ext uri="{FF2B5EF4-FFF2-40B4-BE49-F238E27FC236}">
                <a16:creationId xmlns:a16="http://schemas.microsoft.com/office/drawing/2014/main" id="{4B5561B3-CAA6-4A9A-8F22-13BF71C96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438838">
            <a:off x="1008123" y="4950249"/>
            <a:ext cx="401543" cy="499120"/>
          </a:xfrm>
          <a:prstGeom prst="rect">
            <a:avLst/>
          </a:prstGeom>
        </p:spPr>
      </p:pic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215461E0-6884-49A3-8305-16BB9AFE8967}"/>
              </a:ext>
            </a:extLst>
          </p:cNvPr>
          <p:cNvSpPr txBox="1"/>
          <p:nvPr/>
        </p:nvSpPr>
        <p:spPr>
          <a:xfrm>
            <a:off x="497240" y="4985269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C552CC79-FA53-4890-87AE-121B87FD0A44}"/>
              </a:ext>
            </a:extLst>
          </p:cNvPr>
          <p:cNvSpPr txBox="1"/>
          <p:nvPr/>
        </p:nvSpPr>
        <p:spPr>
          <a:xfrm>
            <a:off x="1181437" y="4939520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E35AA8D-8212-4018-9969-968D5C5CC266}"/>
              </a:ext>
            </a:extLst>
          </p:cNvPr>
          <p:cNvSpPr txBox="1"/>
          <p:nvPr/>
        </p:nvSpPr>
        <p:spPr>
          <a:xfrm>
            <a:off x="7270256" y="4277055"/>
            <a:ext cx="3435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 حصان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E1D98511-6C80-463E-A4CF-A1A8BD48211E}"/>
              </a:ext>
            </a:extLst>
          </p:cNvPr>
          <p:cNvSpPr txBox="1"/>
          <p:nvPr/>
        </p:nvSpPr>
        <p:spPr>
          <a:xfrm>
            <a:off x="9511507" y="4130876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7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 animBg="1"/>
      <p:bldP spid="81" grpId="0"/>
      <p:bldP spid="84" grpId="0"/>
      <p:bldP spid="85" grpId="0" animBg="1"/>
      <p:bldP spid="93" grpId="0" animBg="1"/>
      <p:bldP spid="94" grpId="0"/>
      <p:bldP spid="100" grpId="0" animBg="1"/>
      <p:bldP spid="101" grpId="0"/>
      <p:bldP spid="108" grpId="0" animBg="1"/>
      <p:bldP spid="109" grpId="0"/>
      <p:bldP spid="28" grpId="0" animBg="1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040544A-4633-4D06-BA53-BCB1E6F6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6"/>
          <a:stretch/>
        </p:blipFill>
        <p:spPr>
          <a:xfrm>
            <a:off x="7949720" y="1583711"/>
            <a:ext cx="3718173" cy="95656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8E393C-648D-4E8F-A15F-6BAE0A8C8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61" y="167514"/>
            <a:ext cx="3465508" cy="1574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40AB6E-5790-41D7-904F-4A4DAABDC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8" b="6523"/>
          <a:stretch/>
        </p:blipFill>
        <p:spPr>
          <a:xfrm>
            <a:off x="5758054" y="3581648"/>
            <a:ext cx="4891416" cy="14666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5C501D-FC11-4E96-B506-D808FE6C2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250" y="5188742"/>
            <a:ext cx="4694309" cy="121920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92B3F3B-C245-4377-8BE5-7D1D7470DBBE}"/>
              </a:ext>
            </a:extLst>
          </p:cNvPr>
          <p:cNvCxnSpPr/>
          <p:nvPr/>
        </p:nvCxnSpPr>
        <p:spPr>
          <a:xfrm>
            <a:off x="6096000" y="493551"/>
            <a:ext cx="1425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4E208FD1-964F-4111-835C-66745C65CB08}"/>
              </a:ext>
            </a:extLst>
          </p:cNvPr>
          <p:cNvCxnSpPr/>
          <p:nvPr/>
        </p:nvCxnSpPr>
        <p:spPr>
          <a:xfrm>
            <a:off x="6215954" y="852613"/>
            <a:ext cx="1425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3242AE2-D72B-4BA1-9AFF-EC34914F10AF}"/>
              </a:ext>
            </a:extLst>
          </p:cNvPr>
          <p:cNvCxnSpPr>
            <a:cxnSpLocks/>
          </p:cNvCxnSpPr>
          <p:nvPr/>
        </p:nvCxnSpPr>
        <p:spPr>
          <a:xfrm>
            <a:off x="7307451" y="1257270"/>
            <a:ext cx="1113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C430ABA-D6B6-4418-8CBA-59761C13D962}"/>
              </a:ext>
            </a:extLst>
          </p:cNvPr>
          <p:cNvSpPr txBox="1"/>
          <p:nvPr/>
        </p:nvSpPr>
        <p:spPr>
          <a:xfrm>
            <a:off x="5817142" y="5552354"/>
            <a:ext cx="672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4EB2014D-3879-431D-86ED-B04A21F396B8}"/>
              </a:ext>
            </a:extLst>
          </p:cNvPr>
          <p:cNvCxnSpPr>
            <a:cxnSpLocks/>
          </p:cNvCxnSpPr>
          <p:nvPr/>
        </p:nvCxnSpPr>
        <p:spPr>
          <a:xfrm>
            <a:off x="5386958" y="1257270"/>
            <a:ext cx="1113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1F25E5A-5EE2-4AC6-BF70-683D1E7727D0}"/>
              </a:ext>
            </a:extLst>
          </p:cNvPr>
          <p:cNvSpPr/>
          <p:nvPr/>
        </p:nvSpPr>
        <p:spPr>
          <a:xfrm>
            <a:off x="6364941" y="1335741"/>
            <a:ext cx="2238728" cy="33439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93E924-9927-4288-9491-3ED78B5D9BEA}"/>
              </a:ext>
            </a:extLst>
          </p:cNvPr>
          <p:cNvSpPr txBox="1"/>
          <p:nvPr/>
        </p:nvSpPr>
        <p:spPr>
          <a:xfrm>
            <a:off x="6578878" y="4426547"/>
            <a:ext cx="3333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 وردة</a:t>
            </a:r>
          </a:p>
        </p:txBody>
      </p:sp>
      <p:graphicFrame>
        <p:nvGraphicFramePr>
          <p:cNvPr id="64" name="جدول 21">
            <a:extLst>
              <a:ext uri="{FF2B5EF4-FFF2-40B4-BE49-F238E27FC236}">
                <a16:creationId xmlns:a16="http://schemas.microsoft.com/office/drawing/2014/main" id="{9CF65E84-E82F-497C-9C11-EC0224722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16341"/>
              </p:ext>
            </p:extLst>
          </p:nvPr>
        </p:nvGraphicFramePr>
        <p:xfrm>
          <a:off x="2279467" y="2157504"/>
          <a:ext cx="2299856" cy="3688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10785">
                  <a:extLst>
                    <a:ext uri="{9D8B030D-6E8A-4147-A177-3AD203B41FA5}">
                      <a16:colId xmlns:a16="http://schemas.microsoft.com/office/drawing/2014/main" val="3888867176"/>
                    </a:ext>
                  </a:extLst>
                </a:gridCol>
                <a:gridCol w="1289071">
                  <a:extLst>
                    <a:ext uri="{9D8B030D-6E8A-4147-A177-3AD203B41FA5}">
                      <a16:colId xmlns:a16="http://schemas.microsoft.com/office/drawing/2014/main" val="711345420"/>
                    </a:ext>
                  </a:extLst>
                </a:gridCol>
              </a:tblGrid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الصفوف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عدد الورود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487391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09269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01884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74821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5580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21874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99255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150602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10371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44221"/>
                  </a:ext>
                </a:extLst>
              </a:tr>
              <a:tr h="23250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47272"/>
                  </a:ext>
                </a:extLst>
              </a:tr>
            </a:tbl>
          </a:graphicData>
        </a:graphic>
      </p:graphicFrame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E1194DA-C7E0-4714-9FE9-E6CEC0541284}"/>
              </a:ext>
            </a:extLst>
          </p:cNvPr>
          <p:cNvSpPr txBox="1"/>
          <p:nvPr/>
        </p:nvSpPr>
        <p:spPr>
          <a:xfrm>
            <a:off x="2552948" y="2409463"/>
            <a:ext cx="4555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0" name="رسم 69" descr="عودة خطوط عريضة">
            <a:extLst>
              <a:ext uri="{FF2B5EF4-FFF2-40B4-BE49-F238E27FC236}">
                <a16:creationId xmlns:a16="http://schemas.microsoft.com/office/drawing/2014/main" id="{A525C331-169B-4872-B761-FD11A9FD8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8874" y="2563140"/>
            <a:ext cx="401543" cy="499120"/>
          </a:xfrm>
          <a:prstGeom prst="rect">
            <a:avLst/>
          </a:prstGeom>
        </p:spPr>
      </p:pic>
      <p:sp>
        <p:nvSpPr>
          <p:cNvPr id="71" name="مربع نص 70">
            <a:extLst>
              <a:ext uri="{FF2B5EF4-FFF2-40B4-BE49-F238E27FC236}">
                <a16:creationId xmlns:a16="http://schemas.microsoft.com/office/drawing/2014/main" id="{CCEF421C-6525-4D2B-BC90-6EFCF0281272}"/>
              </a:ext>
            </a:extLst>
          </p:cNvPr>
          <p:cNvSpPr txBox="1"/>
          <p:nvPr/>
        </p:nvSpPr>
        <p:spPr>
          <a:xfrm>
            <a:off x="1766502" y="2584837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6C886191-4CAE-4AFE-9261-283F069B9672}"/>
              </a:ext>
            </a:extLst>
          </p:cNvPr>
          <p:cNvSpPr txBox="1"/>
          <p:nvPr/>
        </p:nvSpPr>
        <p:spPr>
          <a:xfrm>
            <a:off x="2552948" y="2746130"/>
            <a:ext cx="4555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6" name="رسم 105" descr="عودة خطوط عريضة">
            <a:extLst>
              <a:ext uri="{FF2B5EF4-FFF2-40B4-BE49-F238E27FC236}">
                <a16:creationId xmlns:a16="http://schemas.microsoft.com/office/drawing/2014/main" id="{23FE2ACF-CA3D-4D70-B937-DAFEA4CBE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8873" y="2914155"/>
            <a:ext cx="401543" cy="499120"/>
          </a:xfrm>
          <a:prstGeom prst="rect">
            <a:avLst/>
          </a:prstGeom>
        </p:spPr>
      </p:pic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BA1C76A5-0D2D-40D5-875E-969ACE30884B}"/>
              </a:ext>
            </a:extLst>
          </p:cNvPr>
          <p:cNvSpPr txBox="1"/>
          <p:nvPr/>
        </p:nvSpPr>
        <p:spPr>
          <a:xfrm>
            <a:off x="1769077" y="2914417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BB028855-18CE-4A01-9A3B-6380F005B1BB}"/>
              </a:ext>
            </a:extLst>
          </p:cNvPr>
          <p:cNvSpPr txBox="1"/>
          <p:nvPr/>
        </p:nvSpPr>
        <p:spPr>
          <a:xfrm>
            <a:off x="2607182" y="3140931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9" name="رسم 108" descr="عودة خطوط عريضة">
            <a:extLst>
              <a:ext uri="{FF2B5EF4-FFF2-40B4-BE49-F238E27FC236}">
                <a16:creationId xmlns:a16="http://schemas.microsoft.com/office/drawing/2014/main" id="{C9FC5925-625A-44B4-A1DB-37144C789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3521" y="3262001"/>
            <a:ext cx="401543" cy="499120"/>
          </a:xfrm>
          <a:prstGeom prst="rect">
            <a:avLst/>
          </a:prstGeom>
        </p:spPr>
      </p:pic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C2A4165B-1345-45A5-9129-138E4A610F66}"/>
              </a:ext>
            </a:extLst>
          </p:cNvPr>
          <p:cNvSpPr txBox="1"/>
          <p:nvPr/>
        </p:nvSpPr>
        <p:spPr>
          <a:xfrm>
            <a:off x="1768030" y="3250263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6F913F32-781E-4CEA-A7C1-43B1717185D8}"/>
              </a:ext>
            </a:extLst>
          </p:cNvPr>
          <p:cNvSpPr txBox="1"/>
          <p:nvPr/>
        </p:nvSpPr>
        <p:spPr>
          <a:xfrm>
            <a:off x="2588036" y="3466859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2" name="رسم 111" descr="عودة خطوط عريضة">
            <a:extLst>
              <a:ext uri="{FF2B5EF4-FFF2-40B4-BE49-F238E27FC236}">
                <a16:creationId xmlns:a16="http://schemas.microsoft.com/office/drawing/2014/main" id="{1D6AF84E-9E52-4F76-A04B-4D3C99BA6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3521" y="3617027"/>
            <a:ext cx="401543" cy="499120"/>
          </a:xfrm>
          <a:prstGeom prst="rect">
            <a:avLst/>
          </a:prstGeom>
        </p:spPr>
      </p:pic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398A23C7-5924-4AEB-81B1-9772A9958652}"/>
              </a:ext>
            </a:extLst>
          </p:cNvPr>
          <p:cNvSpPr txBox="1"/>
          <p:nvPr/>
        </p:nvSpPr>
        <p:spPr>
          <a:xfrm>
            <a:off x="1768030" y="3605289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C1265851-1E4A-4E8B-B55E-F1B4181D1AD7}"/>
              </a:ext>
            </a:extLst>
          </p:cNvPr>
          <p:cNvSpPr txBox="1"/>
          <p:nvPr/>
        </p:nvSpPr>
        <p:spPr>
          <a:xfrm>
            <a:off x="2588036" y="3821885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5" name="رسم 114" descr="عودة خطوط عريضة">
            <a:extLst>
              <a:ext uri="{FF2B5EF4-FFF2-40B4-BE49-F238E27FC236}">
                <a16:creationId xmlns:a16="http://schemas.microsoft.com/office/drawing/2014/main" id="{F100C96D-5D8D-410B-92E5-B417C4C53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13055" y="3975303"/>
            <a:ext cx="401543" cy="499120"/>
          </a:xfrm>
          <a:prstGeom prst="rect">
            <a:avLst/>
          </a:prstGeom>
        </p:spPr>
      </p:pic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F61D181F-0668-46A0-8518-A531E2C3A392}"/>
              </a:ext>
            </a:extLst>
          </p:cNvPr>
          <p:cNvSpPr txBox="1"/>
          <p:nvPr/>
        </p:nvSpPr>
        <p:spPr>
          <a:xfrm>
            <a:off x="1764791" y="3963565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9BBE3614-F8E5-4A64-9F0D-E761790A72B5}"/>
              </a:ext>
            </a:extLst>
          </p:cNvPr>
          <p:cNvSpPr txBox="1"/>
          <p:nvPr/>
        </p:nvSpPr>
        <p:spPr>
          <a:xfrm>
            <a:off x="2590769" y="4156065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8" name="رسم 117" descr="عودة خطوط عريضة">
            <a:extLst>
              <a:ext uri="{FF2B5EF4-FFF2-40B4-BE49-F238E27FC236}">
                <a16:creationId xmlns:a16="http://schemas.microsoft.com/office/drawing/2014/main" id="{D8DFA2F3-9643-46C1-AECC-8FE305AD6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1165" y="4273909"/>
            <a:ext cx="401543" cy="499120"/>
          </a:xfrm>
          <a:prstGeom prst="rect">
            <a:avLst/>
          </a:prstGeom>
        </p:spPr>
      </p:pic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392C221C-4206-4215-8B0B-DE013F4D52FA}"/>
              </a:ext>
            </a:extLst>
          </p:cNvPr>
          <p:cNvSpPr txBox="1"/>
          <p:nvPr/>
        </p:nvSpPr>
        <p:spPr>
          <a:xfrm>
            <a:off x="1765674" y="4262171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CC7A12FB-C0AD-448C-BAC7-E6B52A76986C}"/>
              </a:ext>
            </a:extLst>
          </p:cNvPr>
          <p:cNvSpPr txBox="1"/>
          <p:nvPr/>
        </p:nvSpPr>
        <p:spPr>
          <a:xfrm>
            <a:off x="2585680" y="4478767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28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1" name="رسم 120" descr="عودة خطوط عريضة">
            <a:extLst>
              <a:ext uri="{FF2B5EF4-FFF2-40B4-BE49-F238E27FC236}">
                <a16:creationId xmlns:a16="http://schemas.microsoft.com/office/drawing/2014/main" id="{63067FEC-5EB6-4633-A66A-03A572ECA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7188" y="4629494"/>
            <a:ext cx="401543" cy="499120"/>
          </a:xfrm>
          <a:prstGeom prst="rect">
            <a:avLst/>
          </a:prstGeom>
        </p:spPr>
      </p:pic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9E161E6D-F427-4405-8F0C-854366314C08}"/>
              </a:ext>
            </a:extLst>
          </p:cNvPr>
          <p:cNvSpPr txBox="1"/>
          <p:nvPr/>
        </p:nvSpPr>
        <p:spPr>
          <a:xfrm>
            <a:off x="1771697" y="4617756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8D2E5BCE-E9FC-4205-9EF3-F3203EA3AA32}"/>
              </a:ext>
            </a:extLst>
          </p:cNvPr>
          <p:cNvSpPr txBox="1"/>
          <p:nvPr/>
        </p:nvSpPr>
        <p:spPr>
          <a:xfrm>
            <a:off x="2591703" y="4834352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32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4" name="رسم 123" descr="عودة خطوط عريضة">
            <a:extLst>
              <a:ext uri="{FF2B5EF4-FFF2-40B4-BE49-F238E27FC236}">
                <a16:creationId xmlns:a16="http://schemas.microsoft.com/office/drawing/2014/main" id="{360AE5BF-11C1-4255-8D7D-D8BE2F2F5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5982" y="4984520"/>
            <a:ext cx="401543" cy="499120"/>
          </a:xfrm>
          <a:prstGeom prst="rect">
            <a:avLst/>
          </a:prstGeom>
        </p:spPr>
      </p:pic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2E889F5C-8E2C-4ED8-A5AF-FF65C79B6F15}"/>
              </a:ext>
            </a:extLst>
          </p:cNvPr>
          <p:cNvSpPr txBox="1"/>
          <p:nvPr/>
        </p:nvSpPr>
        <p:spPr>
          <a:xfrm>
            <a:off x="1770491" y="4972782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F1B5C676-CBC8-4750-A4EB-3DA2D82ED1CE}"/>
              </a:ext>
            </a:extLst>
          </p:cNvPr>
          <p:cNvSpPr txBox="1"/>
          <p:nvPr/>
        </p:nvSpPr>
        <p:spPr>
          <a:xfrm>
            <a:off x="2590769" y="5140352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36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27" name="رسم 126" descr="عودة خطوط عريضة">
            <a:extLst>
              <a:ext uri="{FF2B5EF4-FFF2-40B4-BE49-F238E27FC236}">
                <a16:creationId xmlns:a16="http://schemas.microsoft.com/office/drawing/2014/main" id="{6EE3CE97-C015-44B3-AD41-74DFE3AAE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438838">
            <a:off x="2300282" y="5368555"/>
            <a:ext cx="401543" cy="499120"/>
          </a:xfrm>
          <a:prstGeom prst="rect">
            <a:avLst/>
          </a:prstGeom>
        </p:spPr>
      </p:pic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5C83ABA0-F516-429F-B67F-EB689733504C}"/>
              </a:ext>
            </a:extLst>
          </p:cNvPr>
          <p:cNvSpPr txBox="1"/>
          <p:nvPr/>
        </p:nvSpPr>
        <p:spPr>
          <a:xfrm>
            <a:off x="1764791" y="5356817"/>
            <a:ext cx="575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45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  <a:endParaRPr lang="ar-SA" sz="1600" b="1" dirty="0">
              <a:solidFill>
                <a:srgbClr val="0045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FAED8B7F-696E-4D98-A322-9A170531B936}"/>
              </a:ext>
            </a:extLst>
          </p:cNvPr>
          <p:cNvSpPr txBox="1"/>
          <p:nvPr/>
        </p:nvSpPr>
        <p:spPr>
          <a:xfrm>
            <a:off x="2609811" y="5513186"/>
            <a:ext cx="4555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  <a:endParaRPr lang="ar-SA" sz="1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D5B74E9-19AD-42EC-946A-F656AC15C1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091"/>
          <a:stretch/>
        </p:blipFill>
        <p:spPr>
          <a:xfrm>
            <a:off x="6096000" y="2689798"/>
            <a:ext cx="4005630" cy="965731"/>
          </a:xfrm>
          <a:prstGeom prst="rect">
            <a:avLst/>
          </a:prstGeom>
        </p:spPr>
      </p:pic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ED4F5031-13C9-45D4-B633-A78837F3276C}"/>
              </a:ext>
            </a:extLst>
          </p:cNvPr>
          <p:cNvSpPr txBox="1"/>
          <p:nvPr/>
        </p:nvSpPr>
        <p:spPr>
          <a:xfrm>
            <a:off x="7864157" y="4354499"/>
            <a:ext cx="980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6" grpId="0"/>
      <p:bldP spid="105" grpId="0"/>
      <p:bldP spid="108" grpId="0"/>
      <p:bldP spid="111" grpId="0"/>
      <p:bldP spid="114" grpId="0"/>
      <p:bldP spid="117" grpId="0"/>
      <p:bldP spid="120" grpId="0"/>
      <p:bldP spid="123" grpId="0"/>
      <p:bldP spid="126" grpId="0"/>
      <p:bldP spid="129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CDCE54F-DD7C-4C45-BB33-71B0C528C6F1}"/>
              </a:ext>
            </a:extLst>
          </p:cNvPr>
          <p:cNvSpPr/>
          <p:nvPr/>
        </p:nvSpPr>
        <p:spPr>
          <a:xfrm>
            <a:off x="3829995" y="2225864"/>
            <a:ext cx="45320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في رقم 3 – 4 صفحة 95 </a:t>
            </a:r>
          </a:p>
        </p:txBody>
      </p:sp>
    </p:spTree>
    <p:extLst>
      <p:ext uri="{BB962C8B-B14F-4D97-AF65-F5344CB8AC3E}">
        <p14:creationId xmlns:p14="http://schemas.microsoft.com/office/powerpoint/2010/main" val="14090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128</Words>
  <Application>Microsoft Office PowerPoint</Application>
  <PresentationFormat>شاشة عريضة</PresentationFormat>
  <Paragraphs>70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6</cp:revision>
  <dcterms:created xsi:type="dcterms:W3CDTF">2022-04-06T22:31:11Z</dcterms:created>
  <dcterms:modified xsi:type="dcterms:W3CDTF">2022-04-06T23:30:12Z</dcterms:modified>
</cp:coreProperties>
</file>