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D"/>
    <a:srgbClr val="36A46D"/>
    <a:srgbClr val="F78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590821" y="434261"/>
            <a:ext cx="1696304" cy="400110"/>
          </a:xfrm>
          <a:custGeom>
            <a:avLst/>
            <a:gdLst>
              <a:gd name="connsiteX0" fmla="*/ 0 w 1696304"/>
              <a:gd name="connsiteY0" fmla="*/ 0 h 400110"/>
              <a:gd name="connsiteX1" fmla="*/ 1696304 w 1696304"/>
              <a:gd name="connsiteY1" fmla="*/ 0 h 400110"/>
              <a:gd name="connsiteX2" fmla="*/ 1696304 w 1696304"/>
              <a:gd name="connsiteY2" fmla="*/ 400110 h 400110"/>
              <a:gd name="connsiteX3" fmla="*/ 0 w 1696304"/>
              <a:gd name="connsiteY3" fmla="*/ 400110 h 400110"/>
              <a:gd name="connsiteX4" fmla="*/ 0 w 16963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304" h="400110" extrusionOk="0">
                <a:moveTo>
                  <a:pt x="0" y="0"/>
                </a:moveTo>
                <a:cubicBezTo>
                  <a:pt x="267180" y="-6735"/>
                  <a:pt x="1510684" y="29268"/>
                  <a:pt x="1696304" y="0"/>
                </a:cubicBezTo>
                <a:cubicBezTo>
                  <a:pt x="1695179" y="48839"/>
                  <a:pt x="1726607" y="277712"/>
                  <a:pt x="1696304" y="400110"/>
                </a:cubicBezTo>
                <a:cubicBezTo>
                  <a:pt x="1457415" y="415655"/>
                  <a:pt x="176953" y="460254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graphicFrame>
        <p:nvGraphicFramePr>
          <p:cNvPr id="16" name="جدول 13">
            <a:extLst>
              <a:ext uri="{FF2B5EF4-FFF2-40B4-BE49-F238E27FC236}">
                <a16:creationId xmlns:a16="http://schemas.microsoft.com/office/drawing/2014/main" id="{E84AD7AD-F369-4974-88C3-3E2F6384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14566"/>
              </p:ext>
            </p:extLst>
          </p:nvPr>
        </p:nvGraphicFramePr>
        <p:xfrm>
          <a:off x="2999595" y="1954778"/>
          <a:ext cx="5971076" cy="38446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85538">
                  <a:extLst>
                    <a:ext uri="{9D8B030D-6E8A-4147-A177-3AD203B41FA5}">
                      <a16:colId xmlns:a16="http://schemas.microsoft.com/office/drawing/2014/main" val="1254236894"/>
                    </a:ext>
                  </a:extLst>
                </a:gridCol>
                <a:gridCol w="2985538">
                  <a:extLst>
                    <a:ext uri="{9D8B030D-6E8A-4147-A177-3AD203B41FA5}">
                      <a16:colId xmlns:a16="http://schemas.microsoft.com/office/drawing/2014/main" val="1410654342"/>
                    </a:ext>
                  </a:extLst>
                </a:gridCol>
              </a:tblGrid>
              <a:tr h="19223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3793"/>
                  </a:ext>
                </a:extLst>
              </a:tr>
              <a:tr h="19223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89686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D9F23D-5029-4D62-9D08-E628D8095D49}"/>
              </a:ext>
            </a:extLst>
          </p:cNvPr>
          <p:cNvSpPr txBox="1"/>
          <p:nvPr/>
        </p:nvSpPr>
        <p:spPr>
          <a:xfrm>
            <a:off x="2867086" y="1248888"/>
            <a:ext cx="56183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 اسم الشكل وألونه ، و أكتب عدد أضلاعه و رؤوسه :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80AC281-87E5-41E1-97FF-60B74BCC2BFF}"/>
              </a:ext>
            </a:extLst>
          </p:cNvPr>
          <p:cNvSpPr txBox="1"/>
          <p:nvPr/>
        </p:nvSpPr>
        <p:spPr>
          <a:xfrm>
            <a:off x="6962441" y="2012673"/>
            <a:ext cx="1942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شبة المنحرف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B83E53-42C8-46F4-A9A7-76CD0590933F}"/>
              </a:ext>
            </a:extLst>
          </p:cNvPr>
          <p:cNvSpPr txBox="1"/>
          <p:nvPr/>
        </p:nvSpPr>
        <p:spPr>
          <a:xfrm>
            <a:off x="6144970" y="2599791"/>
            <a:ext cx="1942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 أضلاع</a:t>
            </a:r>
          </a:p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 رؤوس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46EDC20-8FE1-4EA2-AAE0-BC03DF01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92" y="4295463"/>
            <a:ext cx="2711680" cy="11451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8B19A5C-5A32-4E27-858F-6F83E70F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05" y="2253166"/>
            <a:ext cx="2884947" cy="129968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3E96739-EB47-453C-8644-73CA548CFF65}"/>
              </a:ext>
            </a:extLst>
          </p:cNvPr>
          <p:cNvSpPr txBox="1"/>
          <p:nvPr/>
        </p:nvSpPr>
        <p:spPr>
          <a:xfrm>
            <a:off x="7933716" y="3972785"/>
            <a:ext cx="975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الدائرة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23A9D79-B686-4EAD-821C-0AEDAC4F0F96}"/>
              </a:ext>
            </a:extLst>
          </p:cNvPr>
          <p:cNvSpPr txBox="1"/>
          <p:nvPr/>
        </p:nvSpPr>
        <p:spPr>
          <a:xfrm>
            <a:off x="6186716" y="4511561"/>
            <a:ext cx="1942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 أضلاع </a:t>
            </a:r>
          </a:p>
          <a:p>
            <a:pPr algn="r" rtl="1"/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 رؤوس</a:t>
            </a:r>
          </a:p>
        </p:txBody>
      </p:sp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4225259" y="1300126"/>
            <a:ext cx="39629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مقارنة الأشكال الهندسية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554216" y="2554371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3572042" y="3429000"/>
            <a:ext cx="5269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أقارن بين شكليين مستويين وبين مجسمين 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4E07BEF9-FA53-433F-9882-F4DB860A11FF}"/>
              </a:ext>
            </a:extLst>
          </p:cNvPr>
          <p:cNvSpPr/>
          <p:nvPr/>
        </p:nvSpPr>
        <p:spPr>
          <a:xfrm>
            <a:off x="4670364" y="343219"/>
            <a:ext cx="2981325" cy="632539"/>
          </a:xfrm>
          <a:prstGeom prst="wedgeEllipseCallout">
            <a:avLst>
              <a:gd name="adj1" fmla="val -47351"/>
              <a:gd name="adj2" fmla="val 76052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717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F48D06B-F3BF-4CD1-B257-F15727607EE2}"/>
              </a:ext>
            </a:extLst>
          </p:cNvPr>
          <p:cNvSpPr/>
          <p:nvPr/>
        </p:nvSpPr>
        <p:spPr>
          <a:xfrm>
            <a:off x="4969730" y="470846"/>
            <a:ext cx="2252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اسم هذين الشكليين 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7AB11D1-D8C7-4EC0-A1B8-64DC816E3320}"/>
              </a:ext>
            </a:extLst>
          </p:cNvPr>
          <p:cNvSpPr/>
          <p:nvPr/>
        </p:nvSpPr>
        <p:spPr>
          <a:xfrm>
            <a:off x="5475686" y="1406632"/>
            <a:ext cx="816307" cy="816307"/>
          </a:xfrm>
          <a:prstGeom prst="rect">
            <a:avLst/>
          </a:prstGeom>
          <a:solidFill>
            <a:srgbClr val="F786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C71081BD-1693-416C-BEBA-01AC1088DAF5}"/>
              </a:ext>
            </a:extLst>
          </p:cNvPr>
          <p:cNvSpPr/>
          <p:nvPr/>
        </p:nvSpPr>
        <p:spPr>
          <a:xfrm>
            <a:off x="7074817" y="1406632"/>
            <a:ext cx="816307" cy="816307"/>
          </a:xfrm>
          <a:prstGeom prst="triangle">
            <a:avLst/>
          </a:prstGeom>
          <a:solidFill>
            <a:srgbClr val="36A4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3B52B98-D54F-4FB7-BFCA-71D65F99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043" y="815321"/>
            <a:ext cx="1156012" cy="1185909"/>
          </a:xfrm>
          <a:prstGeom prst="rect">
            <a:avLst/>
          </a:prstGeom>
        </p:spPr>
      </p:pic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03E16A50-52C6-4C4D-A16E-D5942950BDF7}"/>
              </a:ext>
            </a:extLst>
          </p:cNvPr>
          <p:cNvSpPr/>
          <p:nvPr/>
        </p:nvSpPr>
        <p:spPr>
          <a:xfrm>
            <a:off x="3193240" y="2653815"/>
            <a:ext cx="2981325" cy="632539"/>
          </a:xfrm>
          <a:prstGeom prst="wedgeEllipseCallout">
            <a:avLst>
              <a:gd name="adj1" fmla="val -47351"/>
              <a:gd name="adj2" fmla="val 76052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6E897DF-B73E-4107-A766-13C145AF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919" y="3125917"/>
            <a:ext cx="1156012" cy="118590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C0CCE9-DB82-48F1-953C-278DC8BC86A0}"/>
              </a:ext>
            </a:extLst>
          </p:cNvPr>
          <p:cNvSpPr/>
          <p:nvPr/>
        </p:nvSpPr>
        <p:spPr>
          <a:xfrm>
            <a:off x="3514350" y="2739251"/>
            <a:ext cx="2339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وجه الاختلاف بينهما ؟</a:t>
            </a:r>
          </a:p>
        </p:txBody>
      </p:sp>
      <p:graphicFrame>
        <p:nvGraphicFramePr>
          <p:cNvPr id="16" name="جدول 16">
            <a:extLst>
              <a:ext uri="{FF2B5EF4-FFF2-40B4-BE49-F238E27FC236}">
                <a16:creationId xmlns:a16="http://schemas.microsoft.com/office/drawing/2014/main" id="{E6039C68-8260-4D8D-822C-41D094BE4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36162"/>
              </p:ext>
            </p:extLst>
          </p:nvPr>
        </p:nvGraphicFramePr>
        <p:xfrm>
          <a:off x="3514350" y="3571647"/>
          <a:ext cx="5549070" cy="23889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9690">
                  <a:extLst>
                    <a:ext uri="{9D8B030D-6E8A-4147-A177-3AD203B41FA5}">
                      <a16:colId xmlns:a16="http://schemas.microsoft.com/office/drawing/2014/main" val="2520887646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945477533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3414987104"/>
                    </a:ext>
                  </a:extLst>
                </a:gridCol>
              </a:tblGrid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المقارنة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308468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الشكل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مثلث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مربع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28029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الأضلاع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481045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الرؤوس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03343"/>
                  </a:ext>
                </a:extLst>
              </a:tr>
            </a:tbl>
          </a:graphicData>
        </a:graphic>
      </p:graphicFrame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AED85E1C-61F1-4D17-9ED9-538D310E19FA}"/>
              </a:ext>
            </a:extLst>
          </p:cNvPr>
          <p:cNvSpPr/>
          <p:nvPr/>
        </p:nvSpPr>
        <p:spPr>
          <a:xfrm>
            <a:off x="5883840" y="3614274"/>
            <a:ext cx="488386" cy="488386"/>
          </a:xfrm>
          <a:prstGeom prst="triangle">
            <a:avLst/>
          </a:prstGeom>
          <a:solidFill>
            <a:srgbClr val="36A4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0AE1BD8-5AB9-449A-A4B9-E991F22E6E1F}"/>
              </a:ext>
            </a:extLst>
          </p:cNvPr>
          <p:cNvSpPr/>
          <p:nvPr/>
        </p:nvSpPr>
        <p:spPr>
          <a:xfrm>
            <a:off x="4225049" y="3615092"/>
            <a:ext cx="488387" cy="488387"/>
          </a:xfrm>
          <a:prstGeom prst="rect">
            <a:avLst/>
          </a:prstGeom>
          <a:solidFill>
            <a:srgbClr val="F786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CBAA8F3-D4BA-4C75-8B79-F3B323826D25}"/>
              </a:ext>
            </a:extLst>
          </p:cNvPr>
          <p:cNvSpPr/>
          <p:nvPr/>
        </p:nvSpPr>
        <p:spPr>
          <a:xfrm>
            <a:off x="6069551" y="4800817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E88DB34-6E9F-48E8-8476-34097F03B09D}"/>
              </a:ext>
            </a:extLst>
          </p:cNvPr>
          <p:cNvSpPr/>
          <p:nvPr/>
        </p:nvSpPr>
        <p:spPr>
          <a:xfrm>
            <a:off x="6069551" y="5370306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B22AF6C-CCC8-421D-8478-F0C65BC96760}"/>
              </a:ext>
            </a:extLst>
          </p:cNvPr>
          <p:cNvSpPr/>
          <p:nvPr/>
        </p:nvSpPr>
        <p:spPr>
          <a:xfrm>
            <a:off x="4270309" y="4813796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881714B-F433-498B-8365-B12C264CCFAE}"/>
              </a:ext>
            </a:extLst>
          </p:cNvPr>
          <p:cNvSpPr/>
          <p:nvPr/>
        </p:nvSpPr>
        <p:spPr>
          <a:xfrm>
            <a:off x="4270309" y="5370306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462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4E07BEF9-FA53-433F-9882-F4DB860A11FF}"/>
              </a:ext>
            </a:extLst>
          </p:cNvPr>
          <p:cNvSpPr/>
          <p:nvPr/>
        </p:nvSpPr>
        <p:spPr>
          <a:xfrm>
            <a:off x="4670364" y="343219"/>
            <a:ext cx="2981325" cy="632539"/>
          </a:xfrm>
          <a:prstGeom prst="wedgeEllipseCallout">
            <a:avLst>
              <a:gd name="adj1" fmla="val -47351"/>
              <a:gd name="adj2" fmla="val 76052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717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E59CB5-E00C-4EB9-B9E2-087EF7EFD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" t="58008" r="61378" b="15521"/>
          <a:stretch/>
        </p:blipFill>
        <p:spPr>
          <a:xfrm>
            <a:off x="6268484" y="1261051"/>
            <a:ext cx="2221577" cy="125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F48D06B-F3BF-4CD1-B257-F15727607EE2}"/>
              </a:ext>
            </a:extLst>
          </p:cNvPr>
          <p:cNvSpPr/>
          <p:nvPr/>
        </p:nvSpPr>
        <p:spPr>
          <a:xfrm>
            <a:off x="4970532" y="470846"/>
            <a:ext cx="2250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اسم هذين المجسمين ؟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3B52B98-D54F-4FB7-BFCA-71D65F99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043" y="815321"/>
            <a:ext cx="1156012" cy="1185909"/>
          </a:xfrm>
          <a:prstGeom prst="rect">
            <a:avLst/>
          </a:prstGeom>
        </p:spPr>
      </p:pic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03E16A50-52C6-4C4D-A16E-D5942950BDF7}"/>
              </a:ext>
            </a:extLst>
          </p:cNvPr>
          <p:cNvSpPr/>
          <p:nvPr/>
        </p:nvSpPr>
        <p:spPr>
          <a:xfrm>
            <a:off x="2779646" y="2529747"/>
            <a:ext cx="2981325" cy="632539"/>
          </a:xfrm>
          <a:prstGeom prst="wedgeEllipseCallout">
            <a:avLst>
              <a:gd name="adj1" fmla="val -47351"/>
              <a:gd name="adj2" fmla="val 76052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6E897DF-B73E-4107-A766-13C145AF8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325" y="3001849"/>
            <a:ext cx="1156012" cy="118590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C0CCE9-DB82-48F1-953C-278DC8BC86A0}"/>
              </a:ext>
            </a:extLst>
          </p:cNvPr>
          <p:cNvSpPr/>
          <p:nvPr/>
        </p:nvSpPr>
        <p:spPr>
          <a:xfrm>
            <a:off x="3100756" y="2615183"/>
            <a:ext cx="2339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وجه الاختلاف بينهما ؟</a:t>
            </a:r>
          </a:p>
        </p:txBody>
      </p:sp>
      <p:graphicFrame>
        <p:nvGraphicFramePr>
          <p:cNvPr id="16" name="جدول 16">
            <a:extLst>
              <a:ext uri="{FF2B5EF4-FFF2-40B4-BE49-F238E27FC236}">
                <a16:creationId xmlns:a16="http://schemas.microsoft.com/office/drawing/2014/main" id="{E6039C68-8260-4D8D-822C-41D094BE4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3751"/>
              </p:ext>
            </p:extLst>
          </p:nvPr>
        </p:nvGraphicFramePr>
        <p:xfrm>
          <a:off x="4169190" y="3215796"/>
          <a:ext cx="5549070" cy="33432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9690">
                  <a:extLst>
                    <a:ext uri="{9D8B030D-6E8A-4147-A177-3AD203B41FA5}">
                      <a16:colId xmlns:a16="http://schemas.microsoft.com/office/drawing/2014/main" val="2520887646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945477533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3414987104"/>
                    </a:ext>
                  </a:extLst>
                </a:gridCol>
              </a:tblGrid>
              <a:tr h="92542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المقارنة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308468"/>
                  </a:ext>
                </a:extLst>
              </a:tr>
              <a:tr h="6044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الشكل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اسطوانة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كرة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28029"/>
                  </a:ext>
                </a:extLst>
              </a:tr>
              <a:tr h="6044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الوجه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481045"/>
                  </a:ext>
                </a:extLst>
              </a:tr>
              <a:tr h="6044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الحرف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03343"/>
                  </a:ext>
                </a:extLst>
              </a:tr>
              <a:tr h="6044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الرأس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977111"/>
                  </a:ext>
                </a:extLst>
              </a:tr>
            </a:tbl>
          </a:graphicData>
        </a:graphic>
      </p:graphicFrame>
      <p:sp>
        <p:nvSpPr>
          <p:cNvPr id="21" name="مستطيل 20">
            <a:extLst>
              <a:ext uri="{FF2B5EF4-FFF2-40B4-BE49-F238E27FC236}">
                <a16:creationId xmlns:a16="http://schemas.microsoft.com/office/drawing/2014/main" id="{7CBAA8F3-D4BA-4C75-8B79-F3B323826D25}"/>
              </a:ext>
            </a:extLst>
          </p:cNvPr>
          <p:cNvSpPr/>
          <p:nvPr/>
        </p:nvSpPr>
        <p:spPr>
          <a:xfrm>
            <a:off x="6698259" y="4785531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E88DB34-6E9F-48E8-8476-34097F03B09D}"/>
              </a:ext>
            </a:extLst>
          </p:cNvPr>
          <p:cNvSpPr/>
          <p:nvPr/>
        </p:nvSpPr>
        <p:spPr>
          <a:xfrm>
            <a:off x="6744792" y="5370305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B22AF6C-CCC8-421D-8478-F0C65BC96760}"/>
              </a:ext>
            </a:extLst>
          </p:cNvPr>
          <p:cNvSpPr/>
          <p:nvPr/>
        </p:nvSpPr>
        <p:spPr>
          <a:xfrm>
            <a:off x="6698259" y="5962668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881714B-F433-498B-8365-B12C264CCFAE}"/>
              </a:ext>
            </a:extLst>
          </p:cNvPr>
          <p:cNvSpPr/>
          <p:nvPr/>
        </p:nvSpPr>
        <p:spPr>
          <a:xfrm>
            <a:off x="4882356" y="4785530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650A08A-D89E-4CEC-97C9-0D104F456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" t="58009" r="75709" b="12999"/>
          <a:stretch/>
        </p:blipFill>
        <p:spPr>
          <a:xfrm>
            <a:off x="4752975" y="3306348"/>
            <a:ext cx="723900" cy="70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CA295F1-759D-4582-858A-26A92ED5D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9" t="59759" r="60792" b="13541"/>
          <a:stretch/>
        </p:blipFill>
        <p:spPr>
          <a:xfrm>
            <a:off x="6599999" y="3332986"/>
            <a:ext cx="496126" cy="70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0C9CC487-EE60-4E92-80A4-372FEEFF2AE1}"/>
              </a:ext>
            </a:extLst>
          </p:cNvPr>
          <p:cNvSpPr/>
          <p:nvPr/>
        </p:nvSpPr>
        <p:spPr>
          <a:xfrm>
            <a:off x="4882356" y="5402324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AF0DA9D-D4E0-4BC6-A0F8-B7650A11A7A1}"/>
              </a:ext>
            </a:extLst>
          </p:cNvPr>
          <p:cNvSpPr/>
          <p:nvPr/>
        </p:nvSpPr>
        <p:spPr>
          <a:xfrm>
            <a:off x="4882356" y="5962669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02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5489F9-9FFB-4624-9CC3-9AC70F43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53" y="1695140"/>
            <a:ext cx="8692244" cy="375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76352E7-00BE-45F2-8456-5DF2B9B51E37}"/>
              </a:ext>
            </a:extLst>
          </p:cNvPr>
          <p:cNvSpPr/>
          <p:nvPr/>
        </p:nvSpPr>
        <p:spPr>
          <a:xfrm>
            <a:off x="1146865" y="3714750"/>
            <a:ext cx="56920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المكعب له 6 أوجه و 12 حرف و 8 رؤوس.</a:t>
            </a:r>
          </a:p>
          <a:p>
            <a:pPr algn="ctr"/>
            <a:r>
              <a:rPr lang="ar-SA" sz="32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والكرة ليس لها وجه و لا حرف و لا رأس.</a:t>
            </a:r>
            <a:endParaRPr lang="ar-SA" sz="32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551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91297A-9EBE-4E1B-A6CD-0F99BA406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4" r="-1" b="18030"/>
          <a:stretch/>
        </p:blipFill>
        <p:spPr>
          <a:xfrm>
            <a:off x="7210327" y="1269751"/>
            <a:ext cx="3295649" cy="3114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4C9FED4-8F8B-43B2-88EF-B8E25B317D23}"/>
              </a:ext>
            </a:extLst>
          </p:cNvPr>
          <p:cNvSpPr/>
          <p:nvPr/>
        </p:nvSpPr>
        <p:spPr>
          <a:xfrm>
            <a:off x="6562724" y="4657725"/>
            <a:ext cx="47549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 لهما 6 أوجه و 12 حرف و 8 رؤوس.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58C5F6-2092-4CA5-8598-9B7B95AE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" t="10970" r="49273" b="14019"/>
          <a:stretch/>
        </p:blipFill>
        <p:spPr>
          <a:xfrm>
            <a:off x="1686024" y="1257287"/>
            <a:ext cx="3800475" cy="313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7C34661-D0EC-445D-9D3A-C5F8483308B8}"/>
              </a:ext>
            </a:extLst>
          </p:cNvPr>
          <p:cNvSpPr/>
          <p:nvPr/>
        </p:nvSpPr>
        <p:spPr>
          <a:xfrm>
            <a:off x="1341093" y="4646606"/>
            <a:ext cx="47549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 سداسي له 6 أضلاع و 6 رؤوس.</a:t>
            </a:r>
          </a:p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المستطيل له 4 أضلاع و 4 رؤوس.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A2745DCB-2CBF-4BAA-B3B1-C4BE8D8232E5}"/>
              </a:ext>
            </a:extLst>
          </p:cNvPr>
          <p:cNvCxnSpPr/>
          <p:nvPr/>
        </p:nvCxnSpPr>
        <p:spPr>
          <a:xfrm>
            <a:off x="6096000" y="780926"/>
            <a:ext cx="0" cy="52674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2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1232D4E-840D-4591-81DE-E6695A16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69" y="1524060"/>
            <a:ext cx="8745631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4993518E-B257-400F-AFA0-F95FF786B2B3}"/>
              </a:ext>
            </a:extLst>
          </p:cNvPr>
          <p:cNvSpPr/>
          <p:nvPr/>
        </p:nvSpPr>
        <p:spPr>
          <a:xfrm>
            <a:off x="7210425" y="3009900"/>
            <a:ext cx="1000125" cy="895350"/>
          </a:xfrm>
          <a:prstGeom prst="ellipse">
            <a:avLst/>
          </a:prstGeom>
          <a:noFill/>
          <a:ln w="38100">
            <a:solidFill>
              <a:srgbClr val="004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FBC1A1F-2E19-49F1-A0F6-8D89EAD6DEB7}"/>
              </a:ext>
            </a:extLst>
          </p:cNvPr>
          <p:cNvSpPr/>
          <p:nvPr/>
        </p:nvSpPr>
        <p:spPr>
          <a:xfrm>
            <a:off x="6210300" y="3009900"/>
            <a:ext cx="1000125" cy="895350"/>
          </a:xfrm>
          <a:prstGeom prst="ellipse">
            <a:avLst/>
          </a:prstGeom>
          <a:noFill/>
          <a:ln w="38100">
            <a:solidFill>
              <a:srgbClr val="004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4A23EE8-B48B-43A1-B70D-EDE48FED0FD9}"/>
              </a:ext>
            </a:extLst>
          </p:cNvPr>
          <p:cNvSpPr/>
          <p:nvPr/>
        </p:nvSpPr>
        <p:spPr>
          <a:xfrm>
            <a:off x="4600575" y="3009900"/>
            <a:ext cx="1609725" cy="895350"/>
          </a:xfrm>
          <a:prstGeom prst="ellipse">
            <a:avLst/>
          </a:prstGeom>
          <a:noFill/>
          <a:ln w="38100">
            <a:solidFill>
              <a:srgbClr val="004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0BF666E-1F48-4318-BCC3-96E931FCB5A3}"/>
              </a:ext>
            </a:extLst>
          </p:cNvPr>
          <p:cNvSpPr/>
          <p:nvPr/>
        </p:nvSpPr>
        <p:spPr>
          <a:xfrm>
            <a:off x="2074769" y="3009900"/>
            <a:ext cx="1609725" cy="895350"/>
          </a:xfrm>
          <a:prstGeom prst="ellipse">
            <a:avLst/>
          </a:prstGeom>
          <a:noFill/>
          <a:ln w="38100">
            <a:solidFill>
              <a:srgbClr val="004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CDCE54F-DD7C-4C45-BB33-71B0C528C6F1}"/>
              </a:ext>
            </a:extLst>
          </p:cNvPr>
          <p:cNvSpPr/>
          <p:nvPr/>
        </p:nvSpPr>
        <p:spPr>
          <a:xfrm>
            <a:off x="4634235" y="1982450"/>
            <a:ext cx="34660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4400" b="1" i="0" u="none" strike="noStrike" kern="1200" cap="none" spc="0" normalizeH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رقم 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baseline="0" dirty="0">
                <a:ln/>
                <a:solidFill>
                  <a:srgbClr val="A5A5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ar-SA" sz="4400" b="1" dirty="0">
                <a:ln/>
                <a:solidFill>
                  <a:srgbClr val="A5A5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6 صفحة 101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0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164</Words>
  <Application>Microsoft Office PowerPoint</Application>
  <PresentationFormat>شاشة عريضة</PresentationFormat>
  <Paragraphs>59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2022-04-06T22:31:11Z</dcterms:created>
  <dcterms:modified xsi:type="dcterms:W3CDTF">2022-04-13T00:24:51Z</dcterms:modified>
</cp:coreProperties>
</file>