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3" r:id="rId11"/>
    <p:sldId id="266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2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4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9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C35B9-29D9-4067-8DE2-D0722E097E1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61E4-B133-4136-A9F1-E288F8CB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5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6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jp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openxmlformats.org/officeDocument/2006/relationships/image" Target="../media/image16.jp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7009" t="27557" r="37861" b="10132"/>
          <a:stretch/>
        </p:blipFill>
        <p:spPr>
          <a:xfrm>
            <a:off x="3782292" y="542324"/>
            <a:ext cx="4073236" cy="5678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387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695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129" t="28882" r="52449" b="38731"/>
          <a:stretch/>
        </p:blipFill>
        <p:spPr>
          <a:xfrm>
            <a:off x="6367014" y="1745672"/>
            <a:ext cx="4605785" cy="455253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وسيلة شرح على شكل سحابة 2"/>
          <p:cNvSpPr/>
          <p:nvPr/>
        </p:nvSpPr>
        <p:spPr>
          <a:xfrm>
            <a:off x="4932218" y="285751"/>
            <a:ext cx="6458625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يمكن فصل المخاليط؟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79" y="4156364"/>
            <a:ext cx="3076963" cy="211628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7" y="4000500"/>
            <a:ext cx="1762125" cy="28575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" y="2150250"/>
            <a:ext cx="3390900" cy="15335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3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0939" t="62405" r="52875" b="14489"/>
          <a:stretch/>
        </p:blipFill>
        <p:spPr>
          <a:xfrm>
            <a:off x="306387" y="1025235"/>
            <a:ext cx="3642158" cy="292331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1491" t="26988" r="32324" b="44981"/>
          <a:stretch/>
        </p:blipFill>
        <p:spPr>
          <a:xfrm>
            <a:off x="8127374" y="1025235"/>
            <a:ext cx="3358045" cy="326967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0939" t="26988" r="52769" b="46496"/>
          <a:stretch/>
        </p:blipFill>
        <p:spPr>
          <a:xfrm>
            <a:off x="4351514" y="1025235"/>
            <a:ext cx="3573286" cy="326967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96" b="90722" l="12741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23341" r="11173" b="6265"/>
          <a:stretch/>
        </p:blipFill>
        <p:spPr>
          <a:xfrm>
            <a:off x="-525675" y="3948545"/>
            <a:ext cx="4474220" cy="30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491" t="48078" r="25592" b="13982"/>
          <a:stretch/>
        </p:blipFill>
        <p:spPr>
          <a:xfrm>
            <a:off x="6309451" y="1801504"/>
            <a:ext cx="4364183" cy="373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6013278" y="174914"/>
            <a:ext cx="5391419" cy="1171573"/>
          </a:xfrm>
          <a:prstGeom prst="cloudCallout">
            <a:avLst>
              <a:gd name="adj1" fmla="val -50859"/>
              <a:gd name="adj2" fmla="val 550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التقطير؟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326104" y="-280103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9" l="546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10"/>
          <a:stretch/>
        </p:blipFill>
        <p:spPr>
          <a:xfrm>
            <a:off x="273525" y="3978923"/>
            <a:ext cx="2726134" cy="287907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7" y="1287082"/>
            <a:ext cx="4233908" cy="236694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352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5296" t="29450" r="53088" b="18655"/>
          <a:stretch/>
        </p:blipFill>
        <p:spPr>
          <a:xfrm>
            <a:off x="7532068" y="887349"/>
            <a:ext cx="3828659" cy="5167745"/>
          </a:xfrm>
          <a:prstGeom prst="rect">
            <a:avLst/>
          </a:prstGeom>
        </p:spPr>
      </p:pic>
      <p:sp>
        <p:nvSpPr>
          <p:cNvPr id="3" name="مستطيل ذو زوايا قطرية مستديرة 2"/>
          <p:cNvSpPr/>
          <p:nvPr/>
        </p:nvSpPr>
        <p:spPr>
          <a:xfrm>
            <a:off x="8603673" y="1732476"/>
            <a:ext cx="2757054" cy="415636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51450" t="43204" r="25458" b="22471"/>
          <a:stretch/>
        </p:blipFill>
        <p:spPr>
          <a:xfrm>
            <a:off x="2786743" y="4194627"/>
            <a:ext cx="4455887" cy="251097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مستطيل ذو زوايا قطرية مستديرة 4"/>
          <p:cNvSpPr/>
          <p:nvPr/>
        </p:nvSpPr>
        <p:spPr>
          <a:xfrm>
            <a:off x="9564914" y="4265220"/>
            <a:ext cx="1962730" cy="364835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325257" y="333829"/>
            <a:ext cx="2540000" cy="783771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مراجعة الدرس</a:t>
            </a:r>
            <a:endParaRPr lang="en-US" sz="36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196" b="90722" l="12741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23341" r="11173" b="6265"/>
          <a:stretch/>
        </p:blipFill>
        <p:spPr>
          <a:xfrm>
            <a:off x="-377371" y="3193144"/>
            <a:ext cx="3474887" cy="34591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6" y="-203441"/>
            <a:ext cx="4078756" cy="40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5838" t="26988" r="38393" b="13352"/>
          <a:stretch/>
        </p:blipFill>
        <p:spPr>
          <a:xfrm>
            <a:off x="3297382" y="360218"/>
            <a:ext cx="4779818" cy="62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449" t="45360" r="46060" b="7102"/>
          <a:stretch/>
        </p:blipFill>
        <p:spPr>
          <a:xfrm>
            <a:off x="7107382" y="1496292"/>
            <a:ext cx="4142509" cy="452073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وسيلة شرح على شكل سحابة 2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المخاليط؟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6" y="3251316"/>
            <a:ext cx="3117353" cy="223508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1759760"/>
            <a:ext cx="2382791" cy="38639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285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49255" t="43845" r="31685" b="19223"/>
          <a:stretch/>
        </p:blipFill>
        <p:spPr>
          <a:xfrm>
            <a:off x="8403399" y="1036780"/>
            <a:ext cx="3453374" cy="351376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30301" t="19603" r="50958" b="62973"/>
          <a:stretch/>
        </p:blipFill>
        <p:spPr>
          <a:xfrm>
            <a:off x="4714919" y="1235296"/>
            <a:ext cx="3396198" cy="218684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30194" t="36648" r="50746" b="41761"/>
          <a:stretch/>
        </p:blipFill>
        <p:spPr>
          <a:xfrm>
            <a:off x="4835848" y="4032105"/>
            <a:ext cx="3154339" cy="200891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8570191" y="281032"/>
            <a:ext cx="2923309" cy="5403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المخاليط الغير متجانسة</a:t>
            </a:r>
            <a:endParaRPr lang="en-US" sz="28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6" y="551196"/>
            <a:ext cx="3635921" cy="2081167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6" y="3284394"/>
            <a:ext cx="3475204" cy="195262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524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129" t="26231" r="30620" b="35890"/>
          <a:stretch/>
        </p:blipFill>
        <p:spPr>
          <a:xfrm>
            <a:off x="5259345" y="1313191"/>
            <a:ext cx="6651014" cy="3519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E918A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5" y="4638675"/>
            <a:ext cx="3409085" cy="1847850"/>
          </a:xfrm>
          <a:prstGeom prst="rect">
            <a:avLst/>
          </a:prstGeom>
          <a:ln w="76200">
            <a:solidFill>
              <a:srgbClr val="5E918A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5" y="2421514"/>
            <a:ext cx="3575340" cy="1795896"/>
          </a:xfrm>
          <a:prstGeom prst="rect">
            <a:avLst/>
          </a:prstGeom>
          <a:ln w="76200">
            <a:solidFill>
              <a:srgbClr val="5E918A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6" y="196994"/>
            <a:ext cx="3575340" cy="1803256"/>
          </a:xfrm>
          <a:prstGeom prst="rect">
            <a:avLst/>
          </a:prstGeom>
          <a:ln w="76200">
            <a:solidFill>
              <a:srgbClr val="5E918A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3810000" y="3045599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556" t="52936" r="31472" b="19791"/>
          <a:stretch/>
        </p:blipFill>
        <p:spPr>
          <a:xfrm>
            <a:off x="387928" y="3740728"/>
            <a:ext cx="6479306" cy="2549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9556" t="24467" r="30953" b="50728"/>
          <a:stretch/>
        </p:blipFill>
        <p:spPr>
          <a:xfrm>
            <a:off x="4599707" y="928254"/>
            <a:ext cx="7323093" cy="2586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96" b="90722" l="12741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23341" r="11173" b="6265"/>
          <a:stretch/>
        </p:blipFill>
        <p:spPr>
          <a:xfrm>
            <a:off x="-267224" y="381739"/>
            <a:ext cx="4260839" cy="29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571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0194" t="16572" r="31153" b="21686"/>
          <a:stretch/>
        </p:blipFill>
        <p:spPr>
          <a:xfrm>
            <a:off x="4530436" y="290945"/>
            <a:ext cx="7467600" cy="566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0833" t="46117" r="32005" b="22254"/>
          <a:stretch/>
        </p:blipFill>
        <p:spPr>
          <a:xfrm>
            <a:off x="242888" y="401300"/>
            <a:ext cx="4173609" cy="215616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9" y="2749245"/>
            <a:ext cx="3221283" cy="1787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/>
          <a:srcRect l="49250" t="40435" r="31792" b="38732"/>
          <a:stretch/>
        </p:blipFill>
        <p:spPr>
          <a:xfrm>
            <a:off x="726372" y="4742584"/>
            <a:ext cx="3206638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1152" t="51181" r="53611" b="44533"/>
          <a:stretch/>
        </p:blipFill>
        <p:spPr>
          <a:xfrm>
            <a:off x="5707473" y="2086935"/>
            <a:ext cx="5825572" cy="92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31152" t="55408" r="53616" b="38732"/>
          <a:stretch/>
        </p:blipFill>
        <p:spPr>
          <a:xfrm>
            <a:off x="5707473" y="4254645"/>
            <a:ext cx="5823840" cy="1259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/>
          <a:srcRect l="49787" t="39868" r="27107" b="37973"/>
          <a:stretch/>
        </p:blipFill>
        <p:spPr>
          <a:xfrm>
            <a:off x="867706" y="1680562"/>
            <a:ext cx="4640760" cy="162098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/>
          <a:srcRect l="49467" t="67329" r="27213" b="20739"/>
          <a:stretch/>
        </p:blipFill>
        <p:spPr>
          <a:xfrm>
            <a:off x="1981200" y="4808274"/>
            <a:ext cx="3546163" cy="176450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-171185" y="3586766"/>
            <a:ext cx="2897746" cy="327123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0000" l="8333" r="90000">
                        <a14:foregroundMark x1="71333" y1="29000" x2="74667" y2="85333"/>
                        <a14:foregroundMark x1="61667" y1="83667" x2="58333" y2="86333"/>
                        <a14:foregroundMark x1="76000" y1="48667" x2="80000" y2="53333"/>
                        <a14:foregroundMark x1="37333" y1="78333" x2="37333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88" y="-195693"/>
            <a:ext cx="2513905" cy="251390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8619393" y="232274"/>
            <a:ext cx="2788836" cy="7058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ا</a:t>
            </a:r>
            <a:r>
              <a:rPr lang="ar-SY" sz="3600" dirty="0" smtClean="0"/>
              <a:t>ختبر نفسي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98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</Words>
  <Application>Microsoft Office PowerPoint</Application>
  <PresentationFormat>شاشة عريضة</PresentationFormat>
  <Paragraphs>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9</cp:revision>
  <dcterms:created xsi:type="dcterms:W3CDTF">2021-01-20T15:20:28Z</dcterms:created>
  <dcterms:modified xsi:type="dcterms:W3CDTF">2021-01-20T22:13:36Z</dcterms:modified>
</cp:coreProperties>
</file>