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26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7.png"/><Relationship Id="rId9" Type="http://schemas.openxmlformats.org/officeDocument/2006/relationships/image" Target="../media/image14.png"/><Relationship Id="rId10" Type="http://schemas.openxmlformats.org/officeDocument/2006/relationships/image" Target="../media/image20.png"/><Relationship Id="rId11" Type="http://schemas.openxmlformats.org/officeDocument/2006/relationships/image" Target="../media/image2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6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3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hyperlink" Target="https://youtu.be/RK6LhhWr630" TargetMode="External"/><Relationship Id="rId8" Type="http://schemas.openxmlformats.org/officeDocument/2006/relationships/image" Target="../media/image3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Relationship Id="rId9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Relationship Id="rId9" Type="http://schemas.openxmlformats.org/officeDocument/2006/relationships/image" Target="../media/image1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Relationship Id="rId9" Type="http://schemas.openxmlformats.org/officeDocument/2006/relationships/image" Target="../media/image1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5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5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عوداً حميداً…"/>
          <p:cNvSpPr txBox="1"/>
          <p:nvPr/>
        </p:nvSpPr>
        <p:spPr>
          <a:xfrm>
            <a:off x="5933682" y="3799840"/>
            <a:ext cx="13433035" cy="6116320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عوداً حميداً </a:t>
            </a:r>
          </a:p>
          <a:p>
            <a:pPr rtl="0"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وبداية موفقة</a:t>
            </a:r>
          </a:p>
          <a:p>
            <a:pPr rtl="0"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دائماً البدايات جميلة </a:t>
            </a:r>
          </a:p>
          <a:p>
            <a:pPr rtl="0"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فلنجتهد لتكون النهايات أجمل</a:t>
            </a:r>
          </a:p>
        </p:txBody>
      </p:sp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4627557" y="247154"/>
            <a:ext cx="7030750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5845" y="5145887"/>
            <a:ext cx="5477589" cy="5477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74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7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8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81" name="IMG_1910.png" descr="IMG_1910.png"/>
          <p:cNvPicPr>
            <a:picLocks noChangeAspect="1"/>
          </p:cNvPicPr>
          <p:nvPr/>
        </p:nvPicPr>
        <p:blipFill>
          <a:blip r:embed="rId6">
            <a:alphaModFix amt="95433"/>
            <a:extLst/>
          </a:blip>
          <a:stretch>
            <a:fillRect/>
          </a:stretch>
        </p:blipFill>
        <p:spPr>
          <a:xfrm rot="2973146">
            <a:off x="19318571" y="2529571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56363" y="2854841"/>
            <a:ext cx="15873862" cy="18295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صفحة الكتاب ١٤"/>
          <p:cNvGrpSpPr/>
          <p:nvPr/>
        </p:nvGrpSpPr>
        <p:grpSpPr>
          <a:xfrm rot="18900000">
            <a:off x="1085513" y="3030481"/>
            <a:ext cx="5337088" cy="1587501"/>
            <a:chOff x="0" y="0"/>
            <a:chExt cx="5337087" cy="1587500"/>
          </a:xfrm>
        </p:grpSpPr>
        <p:sp>
          <p:nvSpPr>
            <p:cNvPr id="284" name="صفحة الكتاب ١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83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28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660908" y="4630382"/>
            <a:ext cx="3985760" cy="123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011751" y="9713672"/>
            <a:ext cx="3667933" cy="1160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660908" y="7151720"/>
            <a:ext cx="3869317" cy="1126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9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29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2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05" name="صفحة الكتاب ١٤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04" name="صفحة الكتاب ١٤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303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06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307" name="صورة" descr="صورة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40698" y="4817824"/>
            <a:ext cx="17868256" cy="1893327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خط"/>
          <p:cNvSpPr/>
          <p:nvPr/>
        </p:nvSpPr>
        <p:spPr>
          <a:xfrm>
            <a:off x="7591393" y="8414972"/>
            <a:ext cx="13297709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1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4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6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صفحة الكتاب ١٥"/>
          <p:cNvGrpSpPr/>
          <p:nvPr/>
        </p:nvGrpSpPr>
        <p:grpSpPr>
          <a:xfrm rot="18900000">
            <a:off x="1422184" y="3030481"/>
            <a:ext cx="5337088" cy="1587501"/>
            <a:chOff x="0" y="0"/>
            <a:chExt cx="5337087" cy="1587500"/>
          </a:xfrm>
        </p:grpSpPr>
        <p:sp>
          <p:nvSpPr>
            <p:cNvPr id="318" name="صفحة الكتاب ١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١٥</a:t>
              </a:r>
            </a:p>
          </p:txBody>
        </p:sp>
        <p:pic>
          <p:nvPicPr>
            <p:cNvPr id="317" name="صفحة الكتاب ١٥ صفحة الكتاب ١٥" descr="صفحة الكتاب ١٥ صفحة الكتاب ١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20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705391" y="1100425"/>
            <a:ext cx="10598346" cy="2375189"/>
          </a:xfrm>
          <a:prstGeom prst="rect">
            <a:avLst/>
          </a:prstGeom>
        </p:spPr>
      </p:pic>
      <p:pic>
        <p:nvPicPr>
          <p:cNvPr id="32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38453" y="3134997"/>
            <a:ext cx="15362388" cy="9153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2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2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2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9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2" name="صفحة الكتاب ١٥"/>
          <p:cNvGrpSpPr/>
          <p:nvPr/>
        </p:nvGrpSpPr>
        <p:grpSpPr>
          <a:xfrm rot="18900000">
            <a:off x="1329116" y="3030481"/>
            <a:ext cx="5337088" cy="1587501"/>
            <a:chOff x="0" y="0"/>
            <a:chExt cx="5337087" cy="1587500"/>
          </a:xfrm>
        </p:grpSpPr>
        <p:sp>
          <p:nvSpPr>
            <p:cNvPr id="331" name="صفحة الكتاب ١٥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١٥</a:t>
              </a:r>
            </a:p>
          </p:txBody>
        </p:sp>
        <p:pic>
          <p:nvPicPr>
            <p:cNvPr id="330" name="صفحة الكتاب ١٥ صفحة الكتاب ١٥" descr="صفحة الكتاب ١٥ صفحة الكتاب ١٥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33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331863" y="1563227"/>
            <a:ext cx="9280856" cy="2255914"/>
          </a:xfrm>
          <a:prstGeom prst="rect">
            <a:avLst/>
          </a:prstGeom>
        </p:spPr>
      </p:pic>
      <p:pic>
        <p:nvPicPr>
          <p:cNvPr id="33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55717" y="3819140"/>
            <a:ext cx="17341334" cy="2112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36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3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0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42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44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46" name="IMG_2015.jpeg" descr="IMG_2015.jpeg"/>
          <p:cNvPicPr>
            <a:picLocks noChangeAspect="1"/>
          </p:cNvPicPr>
          <p:nvPr/>
        </p:nvPicPr>
        <p:blipFill>
          <a:blip r:embed="rId6">
            <a:extLst/>
          </a:blip>
          <a:srcRect l="15726" t="5555" r="10308" b="5553"/>
          <a:stretch>
            <a:fillRect/>
          </a:stretch>
        </p:blipFill>
        <p:spPr>
          <a:xfrm>
            <a:off x="6302104" y="35590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48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9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5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2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55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59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5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7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8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0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65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2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69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66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67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68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1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105855" y="1363319"/>
            <a:ext cx="9709678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373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4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7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7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9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2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81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97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0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87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8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chemeClr val="accent4">
                <a:hueOff val="349036"/>
                <a:lumOff val="17111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100000"/>
                </a:lnSpc>
                <a:defRPr sz="3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2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8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chemeClr val="accent4">
                <a:hueOff val="349036"/>
                <a:lumOff val="17111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100000"/>
                </a:lnSpc>
                <a:defRPr sz="3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97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39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chemeClr val="accent4">
                <a:hueOff val="349036"/>
                <a:lumOff val="17111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100000"/>
                </a:lnSpc>
                <a:defRPr sz="3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2" name="تجميع"/>
          <p:cNvGrpSpPr/>
          <p:nvPr/>
        </p:nvGrpSpPr>
        <p:grpSpPr>
          <a:xfrm>
            <a:off x="16822880" y="7486112"/>
            <a:ext cx="4328526" cy="4455120"/>
            <a:chOff x="0" y="0"/>
            <a:chExt cx="4328525" cy="4455119"/>
          </a:xfrm>
        </p:grpSpPr>
        <p:sp>
          <p:nvSpPr>
            <p:cNvPr id="39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chemeClr val="accent4">
                <a:hueOff val="349036"/>
                <a:lumOff val="17111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100000"/>
                </a:lnSpc>
                <a:defRPr sz="3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7" name="تجميع"/>
          <p:cNvGrpSpPr/>
          <p:nvPr/>
        </p:nvGrpSpPr>
        <p:grpSpPr>
          <a:xfrm>
            <a:off x="10027737" y="8445376"/>
            <a:ext cx="3863960" cy="3976967"/>
            <a:chOff x="0" y="0"/>
            <a:chExt cx="3863958" cy="3976966"/>
          </a:xfrm>
        </p:grpSpPr>
        <p:sp>
          <p:nvSpPr>
            <p:cNvPr id="403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chemeClr val="accent4">
                <a:hueOff val="349036"/>
                <a:lumOff val="17111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100000"/>
                </a:lnSpc>
                <a:defRPr sz="3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2" name="تجميع"/>
          <p:cNvGrpSpPr/>
          <p:nvPr/>
        </p:nvGrpSpPr>
        <p:grpSpPr>
          <a:xfrm>
            <a:off x="4603447" y="7147574"/>
            <a:ext cx="4328526" cy="4455121"/>
            <a:chOff x="0" y="0"/>
            <a:chExt cx="4328525" cy="4455119"/>
          </a:xfrm>
        </p:grpSpPr>
        <p:sp>
          <p:nvSpPr>
            <p:cNvPr id="40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chemeClr val="accent4">
                <a:hueOff val="349036"/>
                <a:lumOff val="17111"/>
              </a:scheme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lnSpc>
                  <a:spcPct val="100000"/>
                </a:lnSpc>
                <a:defRPr sz="3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414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5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17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0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4" name="تجميع"/>
          <p:cNvGrpSpPr/>
          <p:nvPr/>
        </p:nvGrpSpPr>
        <p:grpSpPr>
          <a:xfrm>
            <a:off x="8786808" y="3787755"/>
            <a:ext cx="10106780" cy="3248045"/>
            <a:chOff x="0" y="-177800"/>
            <a:chExt cx="10106778" cy="3248044"/>
          </a:xfrm>
        </p:grpSpPr>
        <p:pic>
          <p:nvPicPr>
            <p:cNvPr id="421" name="مستطيل مستطيل" descr="مستطيل مستطيل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23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25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26" t="5555" r="10308" b="5553"/>
          <a:stretch>
            <a:fillRect/>
          </a:stretch>
        </p:blipFill>
        <p:spPr>
          <a:xfrm>
            <a:off x="5331894" y="4028995"/>
            <a:ext cx="4988315" cy="804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78" y="0"/>
                </a:moveTo>
                <a:cubicBezTo>
                  <a:pt x="9090" y="0"/>
                  <a:pt x="7410" y="1059"/>
                  <a:pt x="7560" y="1209"/>
                </a:cubicBezTo>
                <a:cubicBezTo>
                  <a:pt x="7627" y="1276"/>
                  <a:pt x="7514" y="1385"/>
                  <a:pt x="7309" y="1453"/>
                </a:cubicBezTo>
                <a:cubicBezTo>
                  <a:pt x="7019" y="1549"/>
                  <a:pt x="6792" y="1510"/>
                  <a:pt x="6280" y="1277"/>
                </a:cubicBezTo>
                <a:cubicBezTo>
                  <a:pt x="5483" y="913"/>
                  <a:pt x="5303" y="907"/>
                  <a:pt x="4659" y="1221"/>
                </a:cubicBezTo>
                <a:cubicBezTo>
                  <a:pt x="4383" y="1355"/>
                  <a:pt x="3974" y="1464"/>
                  <a:pt x="3752" y="1464"/>
                </a:cubicBezTo>
                <a:cubicBezTo>
                  <a:pt x="3351" y="1464"/>
                  <a:pt x="3253" y="1626"/>
                  <a:pt x="3088" y="2558"/>
                </a:cubicBezTo>
                <a:cubicBezTo>
                  <a:pt x="3048" y="2788"/>
                  <a:pt x="2886" y="2877"/>
                  <a:pt x="2395" y="2938"/>
                </a:cubicBezTo>
                <a:cubicBezTo>
                  <a:pt x="1569" y="3042"/>
                  <a:pt x="1160" y="3258"/>
                  <a:pt x="1160" y="3590"/>
                </a:cubicBezTo>
                <a:cubicBezTo>
                  <a:pt x="1160" y="3736"/>
                  <a:pt x="1055" y="3920"/>
                  <a:pt x="928" y="3999"/>
                </a:cubicBezTo>
                <a:cubicBezTo>
                  <a:pt x="750" y="4109"/>
                  <a:pt x="783" y="4202"/>
                  <a:pt x="1064" y="4394"/>
                </a:cubicBezTo>
                <a:cubicBezTo>
                  <a:pt x="1426" y="4642"/>
                  <a:pt x="1421" y="4651"/>
                  <a:pt x="706" y="5015"/>
                </a:cubicBezTo>
                <a:cubicBezTo>
                  <a:pt x="22" y="5364"/>
                  <a:pt x="-19" y="5424"/>
                  <a:pt x="4" y="6053"/>
                </a:cubicBezTo>
                <a:cubicBezTo>
                  <a:pt x="24" y="6580"/>
                  <a:pt x="115" y="6757"/>
                  <a:pt x="441" y="6898"/>
                </a:cubicBezTo>
                <a:cubicBezTo>
                  <a:pt x="975" y="7129"/>
                  <a:pt x="1628" y="7124"/>
                  <a:pt x="2450" y="6883"/>
                </a:cubicBezTo>
                <a:cubicBezTo>
                  <a:pt x="3155" y="6677"/>
                  <a:pt x="3744" y="6687"/>
                  <a:pt x="3863" y="6908"/>
                </a:cubicBezTo>
                <a:cubicBezTo>
                  <a:pt x="3903" y="6982"/>
                  <a:pt x="3490" y="7325"/>
                  <a:pt x="2943" y="7671"/>
                </a:cubicBezTo>
                <a:cubicBezTo>
                  <a:pt x="1835" y="8371"/>
                  <a:pt x="1581" y="8929"/>
                  <a:pt x="2394" y="8875"/>
                </a:cubicBezTo>
                <a:cubicBezTo>
                  <a:pt x="2662" y="8858"/>
                  <a:pt x="2818" y="8906"/>
                  <a:pt x="2788" y="8998"/>
                </a:cubicBezTo>
                <a:cubicBezTo>
                  <a:pt x="2761" y="9082"/>
                  <a:pt x="2850" y="9138"/>
                  <a:pt x="2986" y="9121"/>
                </a:cubicBezTo>
                <a:cubicBezTo>
                  <a:pt x="3122" y="9104"/>
                  <a:pt x="3220" y="9186"/>
                  <a:pt x="3204" y="9303"/>
                </a:cubicBezTo>
                <a:cubicBezTo>
                  <a:pt x="3171" y="9565"/>
                  <a:pt x="3203" y="9567"/>
                  <a:pt x="4049" y="9318"/>
                </a:cubicBezTo>
                <a:cubicBezTo>
                  <a:pt x="4480" y="9192"/>
                  <a:pt x="4832" y="8966"/>
                  <a:pt x="5012" y="8699"/>
                </a:cubicBezTo>
                <a:cubicBezTo>
                  <a:pt x="5285" y="8296"/>
                  <a:pt x="5311" y="8287"/>
                  <a:pt x="5737" y="8472"/>
                </a:cubicBezTo>
                <a:cubicBezTo>
                  <a:pt x="5981" y="8577"/>
                  <a:pt x="6183" y="8787"/>
                  <a:pt x="6186" y="8938"/>
                </a:cubicBezTo>
                <a:cubicBezTo>
                  <a:pt x="6190" y="9158"/>
                  <a:pt x="6289" y="9206"/>
                  <a:pt x="6683" y="9178"/>
                </a:cubicBezTo>
                <a:cubicBezTo>
                  <a:pt x="7489" y="9122"/>
                  <a:pt x="7669" y="9419"/>
                  <a:pt x="7273" y="10158"/>
                </a:cubicBezTo>
                <a:cubicBezTo>
                  <a:pt x="6970" y="10724"/>
                  <a:pt x="6962" y="10847"/>
                  <a:pt x="7208" y="11219"/>
                </a:cubicBezTo>
                <a:cubicBezTo>
                  <a:pt x="7362" y="11451"/>
                  <a:pt x="7527" y="11665"/>
                  <a:pt x="7577" y="11696"/>
                </a:cubicBezTo>
                <a:cubicBezTo>
                  <a:pt x="7627" y="11727"/>
                  <a:pt x="8224" y="11776"/>
                  <a:pt x="8903" y="11804"/>
                </a:cubicBezTo>
                <a:cubicBezTo>
                  <a:pt x="9582" y="11833"/>
                  <a:pt x="10175" y="11880"/>
                  <a:pt x="10221" y="11908"/>
                </a:cubicBezTo>
                <a:cubicBezTo>
                  <a:pt x="10267" y="11937"/>
                  <a:pt x="10314" y="12103"/>
                  <a:pt x="10326" y="12279"/>
                </a:cubicBezTo>
                <a:cubicBezTo>
                  <a:pt x="10344" y="12530"/>
                  <a:pt x="10130" y="12698"/>
                  <a:pt x="9330" y="13064"/>
                </a:cubicBezTo>
                <a:cubicBezTo>
                  <a:pt x="6527" y="14345"/>
                  <a:pt x="5152" y="16345"/>
                  <a:pt x="6270" y="17517"/>
                </a:cubicBezTo>
                <a:lnTo>
                  <a:pt x="6683" y="17949"/>
                </a:lnTo>
                <a:lnTo>
                  <a:pt x="6271" y="18447"/>
                </a:lnTo>
                <a:cubicBezTo>
                  <a:pt x="6045" y="18721"/>
                  <a:pt x="5629" y="19089"/>
                  <a:pt x="5346" y="19264"/>
                </a:cubicBezTo>
                <a:cubicBezTo>
                  <a:pt x="4934" y="19519"/>
                  <a:pt x="4843" y="19678"/>
                  <a:pt x="4889" y="20069"/>
                </a:cubicBezTo>
                <a:cubicBezTo>
                  <a:pt x="4920" y="20338"/>
                  <a:pt x="5029" y="20655"/>
                  <a:pt x="5131" y="20773"/>
                </a:cubicBezTo>
                <a:cubicBezTo>
                  <a:pt x="5233" y="20891"/>
                  <a:pt x="5389" y="20987"/>
                  <a:pt x="5476" y="20987"/>
                </a:cubicBezTo>
                <a:cubicBezTo>
                  <a:pt x="5643" y="20987"/>
                  <a:pt x="6092" y="20170"/>
                  <a:pt x="6092" y="19867"/>
                </a:cubicBezTo>
                <a:cubicBezTo>
                  <a:pt x="6092" y="19770"/>
                  <a:pt x="6356" y="19535"/>
                  <a:pt x="6678" y="19344"/>
                </a:cubicBezTo>
                <a:cubicBezTo>
                  <a:pt x="6999" y="19154"/>
                  <a:pt x="7223" y="18959"/>
                  <a:pt x="7176" y="18912"/>
                </a:cubicBezTo>
                <a:cubicBezTo>
                  <a:pt x="7129" y="18865"/>
                  <a:pt x="7456" y="18644"/>
                  <a:pt x="7903" y="18423"/>
                </a:cubicBezTo>
                <a:cubicBezTo>
                  <a:pt x="8681" y="18036"/>
                  <a:pt x="8725" y="18029"/>
                  <a:pt x="8985" y="18249"/>
                </a:cubicBezTo>
                <a:cubicBezTo>
                  <a:pt x="9165" y="18401"/>
                  <a:pt x="9506" y="18479"/>
                  <a:pt x="9994" y="18482"/>
                </a:cubicBezTo>
                <a:cubicBezTo>
                  <a:pt x="10672" y="18486"/>
                  <a:pt x="10724" y="18511"/>
                  <a:pt x="10668" y="18808"/>
                </a:cubicBezTo>
                <a:cubicBezTo>
                  <a:pt x="10634" y="18986"/>
                  <a:pt x="10759" y="19343"/>
                  <a:pt x="10944" y="19602"/>
                </a:cubicBezTo>
                <a:cubicBezTo>
                  <a:pt x="11313" y="20118"/>
                  <a:pt x="11346" y="20188"/>
                  <a:pt x="11390" y="20590"/>
                </a:cubicBezTo>
                <a:cubicBezTo>
                  <a:pt x="11417" y="20841"/>
                  <a:pt x="11506" y="20860"/>
                  <a:pt x="12504" y="20833"/>
                </a:cubicBezTo>
                <a:cubicBezTo>
                  <a:pt x="13101" y="20817"/>
                  <a:pt x="13590" y="20763"/>
                  <a:pt x="13590" y="20712"/>
                </a:cubicBezTo>
                <a:cubicBezTo>
                  <a:pt x="13590" y="20662"/>
                  <a:pt x="13468" y="20621"/>
                  <a:pt x="13320" y="20621"/>
                </a:cubicBezTo>
                <a:cubicBezTo>
                  <a:pt x="13172" y="20621"/>
                  <a:pt x="12812" y="20505"/>
                  <a:pt x="12521" y="20364"/>
                </a:cubicBezTo>
                <a:cubicBezTo>
                  <a:pt x="12045" y="20132"/>
                  <a:pt x="11999" y="20039"/>
                  <a:pt x="12052" y="19437"/>
                </a:cubicBezTo>
                <a:cubicBezTo>
                  <a:pt x="12110" y="18775"/>
                  <a:pt x="12119" y="18765"/>
                  <a:pt x="12898" y="18597"/>
                </a:cubicBezTo>
                <a:cubicBezTo>
                  <a:pt x="13332" y="18504"/>
                  <a:pt x="13843" y="18428"/>
                  <a:pt x="14030" y="18427"/>
                </a:cubicBezTo>
                <a:cubicBezTo>
                  <a:pt x="14217" y="18426"/>
                  <a:pt x="14510" y="18292"/>
                  <a:pt x="14682" y="18130"/>
                </a:cubicBezTo>
                <a:cubicBezTo>
                  <a:pt x="15085" y="17750"/>
                  <a:pt x="15095" y="16149"/>
                  <a:pt x="14699" y="15340"/>
                </a:cubicBezTo>
                <a:cubicBezTo>
                  <a:pt x="14415" y="14760"/>
                  <a:pt x="14418" y="14754"/>
                  <a:pt x="15080" y="14075"/>
                </a:cubicBezTo>
                <a:cubicBezTo>
                  <a:pt x="16235" y="12888"/>
                  <a:pt x="17052" y="10930"/>
                  <a:pt x="16549" y="10555"/>
                </a:cubicBezTo>
                <a:cubicBezTo>
                  <a:pt x="16353" y="10409"/>
                  <a:pt x="16372" y="10360"/>
                  <a:pt x="16643" y="10295"/>
                </a:cubicBezTo>
                <a:cubicBezTo>
                  <a:pt x="16895" y="10236"/>
                  <a:pt x="16915" y="10192"/>
                  <a:pt x="16728" y="10120"/>
                </a:cubicBezTo>
                <a:cubicBezTo>
                  <a:pt x="16591" y="10068"/>
                  <a:pt x="16451" y="9910"/>
                  <a:pt x="16416" y="9769"/>
                </a:cubicBezTo>
                <a:cubicBezTo>
                  <a:pt x="16216" y="8957"/>
                  <a:pt x="14234" y="6762"/>
                  <a:pt x="13115" y="6112"/>
                </a:cubicBezTo>
                <a:cubicBezTo>
                  <a:pt x="12840" y="5952"/>
                  <a:pt x="12662" y="5774"/>
                  <a:pt x="12719" y="5717"/>
                </a:cubicBezTo>
                <a:cubicBezTo>
                  <a:pt x="12777" y="5659"/>
                  <a:pt x="13294" y="5613"/>
                  <a:pt x="13868" y="5613"/>
                </a:cubicBezTo>
                <a:cubicBezTo>
                  <a:pt x="15116" y="5613"/>
                  <a:pt x="16155" y="5412"/>
                  <a:pt x="16155" y="5170"/>
                </a:cubicBezTo>
                <a:cubicBezTo>
                  <a:pt x="16155" y="5074"/>
                  <a:pt x="16287" y="4964"/>
                  <a:pt x="16450" y="4925"/>
                </a:cubicBezTo>
                <a:cubicBezTo>
                  <a:pt x="16885" y="4822"/>
                  <a:pt x="16812" y="4596"/>
                  <a:pt x="16237" y="4262"/>
                </a:cubicBezTo>
                <a:cubicBezTo>
                  <a:pt x="15851" y="4038"/>
                  <a:pt x="15508" y="3965"/>
                  <a:pt x="14824" y="3965"/>
                </a:cubicBezTo>
                <a:cubicBezTo>
                  <a:pt x="14022" y="3965"/>
                  <a:pt x="13917" y="3934"/>
                  <a:pt x="13887" y="3685"/>
                </a:cubicBezTo>
                <a:cubicBezTo>
                  <a:pt x="13851" y="3392"/>
                  <a:pt x="14669" y="2929"/>
                  <a:pt x="15223" y="2929"/>
                </a:cubicBezTo>
                <a:cubicBezTo>
                  <a:pt x="15383" y="2929"/>
                  <a:pt x="15602" y="2860"/>
                  <a:pt x="15709" y="2776"/>
                </a:cubicBezTo>
                <a:cubicBezTo>
                  <a:pt x="15974" y="2570"/>
                  <a:pt x="15984" y="1814"/>
                  <a:pt x="15725" y="1620"/>
                </a:cubicBezTo>
                <a:cubicBezTo>
                  <a:pt x="15379" y="1362"/>
                  <a:pt x="13755" y="1434"/>
                  <a:pt x="12743" y="1750"/>
                </a:cubicBezTo>
                <a:cubicBezTo>
                  <a:pt x="11691" y="2080"/>
                  <a:pt x="11419" y="2001"/>
                  <a:pt x="11419" y="1369"/>
                </a:cubicBezTo>
                <a:cubicBezTo>
                  <a:pt x="11419" y="1042"/>
                  <a:pt x="11248" y="859"/>
                  <a:pt x="10589" y="479"/>
                </a:cubicBezTo>
                <a:cubicBezTo>
                  <a:pt x="10133" y="216"/>
                  <a:pt x="9633" y="0"/>
                  <a:pt x="9478" y="0"/>
                </a:cubicBezTo>
                <a:close/>
                <a:moveTo>
                  <a:pt x="3392" y="11105"/>
                </a:moveTo>
                <a:cubicBezTo>
                  <a:pt x="3060" y="11107"/>
                  <a:pt x="2342" y="11931"/>
                  <a:pt x="2162" y="12519"/>
                </a:cubicBezTo>
                <a:cubicBezTo>
                  <a:pt x="1955" y="13195"/>
                  <a:pt x="2159" y="14006"/>
                  <a:pt x="2576" y="14170"/>
                </a:cubicBezTo>
                <a:cubicBezTo>
                  <a:pt x="2970" y="14324"/>
                  <a:pt x="3060" y="14303"/>
                  <a:pt x="3411" y="13971"/>
                </a:cubicBezTo>
                <a:cubicBezTo>
                  <a:pt x="3589" y="13803"/>
                  <a:pt x="3856" y="13666"/>
                  <a:pt x="4005" y="13666"/>
                </a:cubicBezTo>
                <a:cubicBezTo>
                  <a:pt x="4299" y="13666"/>
                  <a:pt x="4513" y="13408"/>
                  <a:pt x="4513" y="13057"/>
                </a:cubicBezTo>
                <a:cubicBezTo>
                  <a:pt x="4513" y="12934"/>
                  <a:pt x="4252" y="12491"/>
                  <a:pt x="3931" y="12071"/>
                </a:cubicBezTo>
                <a:cubicBezTo>
                  <a:pt x="3611" y="11652"/>
                  <a:pt x="3392" y="11262"/>
                  <a:pt x="3448" y="11205"/>
                </a:cubicBezTo>
                <a:cubicBezTo>
                  <a:pt x="3505" y="11149"/>
                  <a:pt x="3480" y="11104"/>
                  <a:pt x="3392" y="11105"/>
                </a:cubicBezTo>
                <a:close/>
                <a:moveTo>
                  <a:pt x="4102" y="18197"/>
                </a:moveTo>
                <a:cubicBezTo>
                  <a:pt x="4043" y="18192"/>
                  <a:pt x="3969" y="18195"/>
                  <a:pt x="3875" y="18203"/>
                </a:cubicBezTo>
                <a:cubicBezTo>
                  <a:pt x="3319" y="18252"/>
                  <a:pt x="3172" y="18662"/>
                  <a:pt x="3635" y="18871"/>
                </a:cubicBezTo>
                <a:cubicBezTo>
                  <a:pt x="4100" y="19082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9" y="19645"/>
                </a:moveTo>
                <a:cubicBezTo>
                  <a:pt x="17470" y="19645"/>
                  <a:pt x="17301" y="19686"/>
                  <a:pt x="17158" y="19920"/>
                </a:cubicBezTo>
                <a:cubicBezTo>
                  <a:pt x="16958" y="20248"/>
                  <a:pt x="17116" y="20458"/>
                  <a:pt x="18001" y="21039"/>
                </a:cubicBezTo>
                <a:cubicBezTo>
                  <a:pt x="18756" y="21534"/>
                  <a:pt x="19440" y="21600"/>
                  <a:pt x="20479" y="21279"/>
                </a:cubicBezTo>
                <a:cubicBezTo>
                  <a:pt x="21225" y="21049"/>
                  <a:pt x="21581" y="20640"/>
                  <a:pt x="21408" y="20213"/>
                </a:cubicBezTo>
                <a:cubicBezTo>
                  <a:pt x="21307" y="19966"/>
                  <a:pt x="21101" y="19885"/>
                  <a:pt x="20288" y="19777"/>
                </a:cubicBezTo>
                <a:cubicBezTo>
                  <a:pt x="19740" y="19704"/>
                  <a:pt x="18849" y="19645"/>
                  <a:pt x="18309" y="19645"/>
                </a:cubicBezTo>
                <a:close/>
                <a:moveTo>
                  <a:pt x="9831" y="19891"/>
                </a:moveTo>
                <a:cubicBezTo>
                  <a:pt x="9454" y="19883"/>
                  <a:pt x="8941" y="19999"/>
                  <a:pt x="8886" y="20179"/>
                </a:cubicBezTo>
                <a:cubicBezTo>
                  <a:pt x="8847" y="20306"/>
                  <a:pt x="8928" y="20452"/>
                  <a:pt x="9065" y="20505"/>
                </a:cubicBezTo>
                <a:cubicBezTo>
                  <a:pt x="9377" y="20624"/>
                  <a:pt x="10236" y="20290"/>
                  <a:pt x="10236" y="20050"/>
                </a:cubicBezTo>
                <a:cubicBezTo>
                  <a:pt x="10236" y="19945"/>
                  <a:pt x="10058" y="19896"/>
                  <a:pt x="9831" y="19891"/>
                </a:cubicBezTo>
                <a:close/>
                <a:moveTo>
                  <a:pt x="3495" y="20499"/>
                </a:moveTo>
                <a:cubicBezTo>
                  <a:pt x="3088" y="20499"/>
                  <a:pt x="3000" y="20811"/>
                  <a:pt x="3380" y="20906"/>
                </a:cubicBezTo>
                <a:cubicBezTo>
                  <a:pt x="3788" y="21008"/>
                  <a:pt x="3875" y="20995"/>
                  <a:pt x="3986" y="20816"/>
                </a:cubicBezTo>
                <a:cubicBezTo>
                  <a:pt x="4119" y="20602"/>
                  <a:pt x="3960" y="20499"/>
                  <a:pt x="3495" y="20499"/>
                </a:cubicBezTo>
                <a:close/>
                <a:moveTo>
                  <a:pt x="15733" y="20499"/>
                </a:moveTo>
                <a:cubicBezTo>
                  <a:pt x="15260" y="20499"/>
                  <a:pt x="15015" y="20852"/>
                  <a:pt x="15387" y="20997"/>
                </a:cubicBezTo>
                <a:cubicBezTo>
                  <a:pt x="15726" y="21130"/>
                  <a:pt x="15793" y="21131"/>
                  <a:pt x="16112" y="21006"/>
                </a:cubicBezTo>
                <a:cubicBezTo>
                  <a:pt x="16467" y="20867"/>
                  <a:pt x="16192" y="20499"/>
                  <a:pt x="15733" y="20499"/>
                </a:cubicBezTo>
                <a:close/>
                <a:moveTo>
                  <a:pt x="7770" y="20621"/>
                </a:moveTo>
                <a:cubicBezTo>
                  <a:pt x="7359" y="20621"/>
                  <a:pt x="7212" y="20853"/>
                  <a:pt x="7490" y="21060"/>
                </a:cubicBezTo>
                <a:cubicBezTo>
                  <a:pt x="7706" y="21221"/>
                  <a:pt x="7771" y="21222"/>
                  <a:pt x="8022" y="21066"/>
                </a:cubicBezTo>
                <a:cubicBezTo>
                  <a:pt x="8338" y="20871"/>
                  <a:pt x="8197" y="20621"/>
                  <a:pt x="7770" y="2062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7529731">
            <a:off x="5848308" y="544606"/>
            <a:ext cx="7030751" cy="667921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١-١ القيمة المنزلية ضمن مئات الألوف"/>
          <p:cNvSpPr txBox="1"/>
          <p:nvPr/>
        </p:nvSpPr>
        <p:spPr>
          <a:xfrm>
            <a:off x="7527442" y="4622697"/>
            <a:ext cx="10230513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١-١ القيمة المنزلية ضمن مئات الألوف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7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7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5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693092" y="1363319"/>
            <a:ext cx="7788164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187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19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1910.png" descr="IMG_1910.png"/>
          <p:cNvPicPr>
            <a:picLocks noChangeAspect="1"/>
          </p:cNvPicPr>
          <p:nvPr/>
        </p:nvPicPr>
        <p:blipFill>
          <a:blip r:embed="rId3">
            <a:alphaModFix amt="95433"/>
            <a:extLst/>
          </a:blip>
          <a:stretch>
            <a:fillRect/>
          </a:stretch>
        </p:blipFill>
        <p:spPr>
          <a:xfrm rot="2973146">
            <a:off x="19468453" y="2878189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2015.jpeg" descr="IMG_2015.jpeg"/>
          <p:cNvPicPr>
            <a:picLocks noChangeAspect="1"/>
          </p:cNvPicPr>
          <p:nvPr/>
        </p:nvPicPr>
        <p:blipFill>
          <a:blip r:embed="rId4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3" name="IMG_1877.png" descr="IMG_1877.png"/>
          <p:cNvPicPr>
            <a:picLocks noChangeAspect="1"/>
          </p:cNvPicPr>
          <p:nvPr/>
        </p:nvPicPr>
        <p:blipFill>
          <a:blip r:embed="rId5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6">
            <a:extLst/>
          </a:blip>
          <a:srcRect l="19069" t="1180" r="19069" b="1194"/>
          <a:stretch>
            <a:fillRect/>
          </a:stretch>
        </p:blipFill>
        <p:spPr>
          <a:xfrm>
            <a:off x="8848761" y="1376019"/>
            <a:ext cx="5686823" cy="8974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1" y="0"/>
                </a:moveTo>
                <a:cubicBezTo>
                  <a:pt x="20792" y="6"/>
                  <a:pt x="20584" y="139"/>
                  <a:pt x="20460" y="307"/>
                </a:cubicBezTo>
                <a:cubicBezTo>
                  <a:pt x="20232" y="614"/>
                  <a:pt x="20235" y="615"/>
                  <a:pt x="20708" y="401"/>
                </a:cubicBezTo>
                <a:cubicBezTo>
                  <a:pt x="20936" y="297"/>
                  <a:pt x="21068" y="211"/>
                  <a:pt x="21130" y="142"/>
                </a:cubicBezTo>
                <a:cubicBezTo>
                  <a:pt x="21146" y="120"/>
                  <a:pt x="21161" y="96"/>
                  <a:pt x="21149" y="75"/>
                </a:cubicBezTo>
                <a:cubicBezTo>
                  <a:pt x="21134" y="60"/>
                  <a:pt x="21133" y="42"/>
                  <a:pt x="21106" y="30"/>
                </a:cubicBezTo>
                <a:cubicBezTo>
                  <a:pt x="21061" y="11"/>
                  <a:pt x="20996" y="4"/>
                  <a:pt x="20931" y="0"/>
                </a:cubicBezTo>
                <a:close/>
                <a:moveTo>
                  <a:pt x="19986" y="880"/>
                </a:moveTo>
                <a:cubicBezTo>
                  <a:pt x="19975" y="873"/>
                  <a:pt x="19892" y="911"/>
                  <a:pt x="19732" y="989"/>
                </a:cubicBezTo>
                <a:cubicBezTo>
                  <a:pt x="19546" y="1081"/>
                  <a:pt x="19405" y="1171"/>
                  <a:pt x="19393" y="1202"/>
                </a:cubicBezTo>
                <a:cubicBezTo>
                  <a:pt x="19393" y="1203"/>
                  <a:pt x="19380" y="1210"/>
                  <a:pt x="19380" y="1211"/>
                </a:cubicBezTo>
                <a:cubicBezTo>
                  <a:pt x="19380" y="1212"/>
                  <a:pt x="19379" y="1212"/>
                  <a:pt x="19380" y="1214"/>
                </a:cubicBezTo>
                <a:cubicBezTo>
                  <a:pt x="19384" y="1311"/>
                  <a:pt x="19546" y="1245"/>
                  <a:pt x="19806" y="1037"/>
                </a:cubicBezTo>
                <a:cubicBezTo>
                  <a:pt x="19932" y="937"/>
                  <a:pt x="19996" y="886"/>
                  <a:pt x="19986" y="880"/>
                </a:cubicBezTo>
                <a:close/>
                <a:moveTo>
                  <a:pt x="1010" y="1843"/>
                </a:moveTo>
                <a:cubicBezTo>
                  <a:pt x="991" y="1840"/>
                  <a:pt x="975" y="1841"/>
                  <a:pt x="965" y="1845"/>
                </a:cubicBezTo>
                <a:cubicBezTo>
                  <a:pt x="868" y="1882"/>
                  <a:pt x="831" y="1934"/>
                  <a:pt x="825" y="1984"/>
                </a:cubicBezTo>
                <a:cubicBezTo>
                  <a:pt x="833" y="2019"/>
                  <a:pt x="842" y="2053"/>
                  <a:pt x="868" y="2079"/>
                </a:cubicBezTo>
                <a:cubicBezTo>
                  <a:pt x="871" y="2082"/>
                  <a:pt x="874" y="2084"/>
                  <a:pt x="877" y="2087"/>
                </a:cubicBezTo>
                <a:cubicBezTo>
                  <a:pt x="901" y="2107"/>
                  <a:pt x="937" y="2112"/>
                  <a:pt x="969" y="2121"/>
                </a:cubicBezTo>
                <a:cubicBezTo>
                  <a:pt x="1003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5" y="2279"/>
                </a:cubicBezTo>
                <a:cubicBezTo>
                  <a:pt x="1465" y="2041"/>
                  <a:pt x="1143" y="1862"/>
                  <a:pt x="1010" y="1843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4"/>
                </a:cubicBezTo>
                <a:cubicBezTo>
                  <a:pt x="17665" y="2532"/>
                  <a:pt x="17544" y="2645"/>
                  <a:pt x="17599" y="2645"/>
                </a:cubicBezTo>
                <a:cubicBezTo>
                  <a:pt x="17655" y="2645"/>
                  <a:pt x="17864" y="2532"/>
                  <a:pt x="18065" y="2394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5" y="3762"/>
                  <a:pt x="3889" y="3522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1"/>
                  <a:pt x="15291" y="4400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4"/>
                  <a:pt x="14993" y="4597"/>
                  <a:pt x="14946" y="4633"/>
                </a:cubicBezTo>
                <a:cubicBezTo>
                  <a:pt x="14970" y="4705"/>
                  <a:pt x="15125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48" y="4351"/>
                </a:moveTo>
                <a:lnTo>
                  <a:pt x="6048" y="4824"/>
                </a:lnTo>
                <a:cubicBezTo>
                  <a:pt x="6337" y="5021"/>
                  <a:pt x="6503" y="5126"/>
                  <a:pt x="6630" y="5197"/>
                </a:cubicBezTo>
                <a:cubicBezTo>
                  <a:pt x="6671" y="5220"/>
                  <a:pt x="6691" y="5233"/>
                  <a:pt x="6731" y="5255"/>
                </a:cubicBezTo>
                <a:cubicBezTo>
                  <a:pt x="6821" y="5298"/>
                  <a:pt x="6862" y="5303"/>
                  <a:pt x="6862" y="5261"/>
                </a:cubicBezTo>
                <a:cubicBezTo>
                  <a:pt x="6862" y="5240"/>
                  <a:pt x="6521" y="5024"/>
                  <a:pt x="6105" y="4784"/>
                </a:cubicBezTo>
                <a:lnTo>
                  <a:pt x="5348" y="4351"/>
                </a:lnTo>
                <a:close/>
                <a:moveTo>
                  <a:pt x="14535" y="5046"/>
                </a:moveTo>
                <a:cubicBezTo>
                  <a:pt x="14524" y="5039"/>
                  <a:pt x="14441" y="5077"/>
                  <a:pt x="14287" y="5152"/>
                </a:cubicBezTo>
                <a:cubicBezTo>
                  <a:pt x="14284" y="5154"/>
                  <a:pt x="14285" y="5153"/>
                  <a:pt x="14281" y="5155"/>
                </a:cubicBezTo>
                <a:cubicBezTo>
                  <a:pt x="14187" y="5230"/>
                  <a:pt x="14030" y="5354"/>
                  <a:pt x="13953" y="5416"/>
                </a:cubicBezTo>
                <a:cubicBezTo>
                  <a:pt x="14006" y="5441"/>
                  <a:pt x="14153" y="5368"/>
                  <a:pt x="14360" y="5203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0" y="6150"/>
                </a:lnTo>
                <a:cubicBezTo>
                  <a:pt x="8468" y="6230"/>
                  <a:pt x="8525" y="6259"/>
                  <a:pt x="8598" y="6305"/>
                </a:cubicBezTo>
                <a:cubicBezTo>
                  <a:pt x="8611" y="6311"/>
                  <a:pt x="8804" y="6419"/>
                  <a:pt x="8806" y="6420"/>
                </a:cubicBezTo>
                <a:cubicBezTo>
                  <a:pt x="8815" y="6422"/>
                  <a:pt x="8824" y="6429"/>
                  <a:pt x="8831" y="6429"/>
                </a:cubicBezTo>
                <a:cubicBezTo>
                  <a:pt x="8849" y="6427"/>
                  <a:pt x="8866" y="6424"/>
                  <a:pt x="8861" y="6411"/>
                </a:cubicBezTo>
                <a:cubicBezTo>
                  <a:pt x="8860" y="6410"/>
                  <a:pt x="8851" y="6406"/>
                  <a:pt x="8850" y="6405"/>
                </a:cubicBezTo>
                <a:cubicBezTo>
                  <a:pt x="8843" y="6391"/>
                  <a:pt x="8822" y="6369"/>
                  <a:pt x="8793" y="6344"/>
                </a:cubicBezTo>
                <a:cubicBezTo>
                  <a:pt x="8731" y="6296"/>
                  <a:pt x="8451" y="6134"/>
                  <a:pt x="8279" y="6028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1" y="6773"/>
                  <a:pt x="8913" y="6844"/>
                  <a:pt x="8380" y="6987"/>
                </a:cubicBezTo>
                <a:cubicBezTo>
                  <a:pt x="7976" y="7096"/>
                  <a:pt x="7608" y="7241"/>
                  <a:pt x="7308" y="7388"/>
                </a:cubicBezTo>
                <a:cubicBezTo>
                  <a:pt x="7223" y="7435"/>
                  <a:pt x="7137" y="7480"/>
                  <a:pt x="7061" y="7528"/>
                </a:cubicBezTo>
                <a:cubicBezTo>
                  <a:pt x="7041" y="7540"/>
                  <a:pt x="7027" y="7549"/>
                  <a:pt x="7008" y="7561"/>
                </a:cubicBezTo>
                <a:cubicBezTo>
                  <a:pt x="6911" y="7624"/>
                  <a:pt x="6844" y="7683"/>
                  <a:pt x="6780" y="7737"/>
                </a:cubicBezTo>
                <a:cubicBezTo>
                  <a:pt x="6720" y="7799"/>
                  <a:pt x="6663" y="7860"/>
                  <a:pt x="6663" y="7910"/>
                </a:cubicBezTo>
                <a:cubicBezTo>
                  <a:pt x="6663" y="8040"/>
                  <a:pt x="7533" y="8072"/>
                  <a:pt x="10639" y="8074"/>
                </a:cubicBezTo>
                <a:cubicBezTo>
                  <a:pt x="10726" y="8074"/>
                  <a:pt x="10710" y="8077"/>
                  <a:pt x="10801" y="8077"/>
                </a:cubicBezTo>
                <a:cubicBezTo>
                  <a:pt x="10808" y="8077"/>
                  <a:pt x="10811" y="8077"/>
                  <a:pt x="10819" y="8077"/>
                </a:cubicBezTo>
                <a:cubicBezTo>
                  <a:pt x="10859" y="8077"/>
                  <a:pt x="10853" y="8077"/>
                  <a:pt x="10893" y="8077"/>
                </a:cubicBezTo>
                <a:cubicBezTo>
                  <a:pt x="12512" y="8077"/>
                  <a:pt x="13284" y="8067"/>
                  <a:pt x="13885" y="8049"/>
                </a:cubicBezTo>
                <a:cubicBezTo>
                  <a:pt x="14326" y="8040"/>
                  <a:pt x="14555" y="8029"/>
                  <a:pt x="14679" y="8016"/>
                </a:cubicBezTo>
                <a:cubicBezTo>
                  <a:pt x="14766" y="8006"/>
                  <a:pt x="14889" y="7997"/>
                  <a:pt x="14927" y="7982"/>
                </a:cubicBezTo>
                <a:cubicBezTo>
                  <a:pt x="14899" y="7723"/>
                  <a:pt x="14349" y="7388"/>
                  <a:pt x="13467" y="7105"/>
                </a:cubicBezTo>
                <a:cubicBezTo>
                  <a:pt x="13186" y="7015"/>
                  <a:pt x="12948" y="6958"/>
                  <a:pt x="12715" y="6908"/>
                </a:cubicBezTo>
                <a:cubicBezTo>
                  <a:pt x="12498" y="6873"/>
                  <a:pt x="12286" y="6834"/>
                  <a:pt x="12041" y="6811"/>
                </a:cubicBezTo>
                <a:cubicBezTo>
                  <a:pt x="12013" y="6809"/>
                  <a:pt x="11983" y="6807"/>
                  <a:pt x="11954" y="6805"/>
                </a:cubicBezTo>
                <a:cubicBezTo>
                  <a:pt x="11764" y="6789"/>
                  <a:pt x="11541" y="6786"/>
                  <a:pt x="11333" y="6778"/>
                </a:cubicBezTo>
                <a:cubicBezTo>
                  <a:pt x="11163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3"/>
                </a:moveTo>
                <a:cubicBezTo>
                  <a:pt x="1386" y="19063"/>
                  <a:pt x="1371" y="19079"/>
                  <a:pt x="1498" y="19661"/>
                </a:cubicBezTo>
                <a:cubicBezTo>
                  <a:pt x="1571" y="19991"/>
                  <a:pt x="1685" y="20507"/>
                  <a:pt x="1750" y="20808"/>
                </a:cubicBezTo>
                <a:cubicBezTo>
                  <a:pt x="1922" y="21600"/>
                  <a:pt x="2150" y="21301"/>
                  <a:pt x="2288" y="20104"/>
                </a:cubicBezTo>
                <a:lnTo>
                  <a:pt x="2410" y="19063"/>
                </a:lnTo>
                <a:lnTo>
                  <a:pt x="1892" y="19063"/>
                </a:lnTo>
                <a:close/>
                <a:moveTo>
                  <a:pt x="3836" y="19063"/>
                </a:moveTo>
                <a:cubicBezTo>
                  <a:pt x="3737" y="19063"/>
                  <a:pt x="3662" y="19135"/>
                  <a:pt x="3646" y="19224"/>
                </a:cubicBezTo>
                <a:cubicBezTo>
                  <a:pt x="3662" y="19343"/>
                  <a:pt x="3737" y="19439"/>
                  <a:pt x="3836" y="19439"/>
                </a:cubicBezTo>
                <a:cubicBezTo>
                  <a:pt x="3936" y="19439"/>
                  <a:pt x="4013" y="19343"/>
                  <a:pt x="4029" y="19224"/>
                </a:cubicBezTo>
                <a:cubicBezTo>
                  <a:pt x="4014" y="19135"/>
                  <a:pt x="3936" y="19063"/>
                  <a:pt x="3836" y="19063"/>
                </a:cubicBezTo>
                <a:close/>
                <a:moveTo>
                  <a:pt x="17774" y="19063"/>
                </a:moveTo>
                <a:cubicBezTo>
                  <a:pt x="17657" y="19063"/>
                  <a:pt x="17560" y="19118"/>
                  <a:pt x="17560" y="19187"/>
                </a:cubicBezTo>
                <a:cubicBezTo>
                  <a:pt x="17560" y="19257"/>
                  <a:pt x="17603" y="19315"/>
                  <a:pt x="17652" y="19315"/>
                </a:cubicBezTo>
                <a:cubicBezTo>
                  <a:pt x="17701" y="19315"/>
                  <a:pt x="17797" y="19257"/>
                  <a:pt x="17866" y="19187"/>
                </a:cubicBezTo>
                <a:cubicBezTo>
                  <a:pt x="17935" y="19118"/>
                  <a:pt x="17892" y="19063"/>
                  <a:pt x="17774" y="19063"/>
                </a:cubicBezTo>
                <a:close/>
                <a:moveTo>
                  <a:pt x="19074" y="19063"/>
                </a:moveTo>
                <a:lnTo>
                  <a:pt x="19262" y="20197"/>
                </a:lnTo>
                <a:cubicBezTo>
                  <a:pt x="19364" y="20814"/>
                  <a:pt x="19505" y="21312"/>
                  <a:pt x="19583" y="21326"/>
                </a:cubicBezTo>
                <a:cubicBezTo>
                  <a:pt x="19598" y="21324"/>
                  <a:pt x="19615" y="21268"/>
                  <a:pt x="19631" y="21247"/>
                </a:cubicBezTo>
                <a:cubicBezTo>
                  <a:pt x="19707" y="21142"/>
                  <a:pt x="19806" y="20841"/>
                  <a:pt x="19869" y="20419"/>
                </a:cubicBezTo>
                <a:cubicBezTo>
                  <a:pt x="19945" y="19916"/>
                  <a:pt x="20049" y="19403"/>
                  <a:pt x="20106" y="19282"/>
                </a:cubicBezTo>
                <a:cubicBezTo>
                  <a:pt x="20188" y="19108"/>
                  <a:pt x="20088" y="19063"/>
                  <a:pt x="19640" y="19063"/>
                </a:cubicBezTo>
                <a:lnTo>
                  <a:pt x="19074" y="19063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9251257" y="5265846"/>
            <a:ext cx="3772939" cy="324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تجميع"/>
          <p:cNvGrpSpPr/>
          <p:nvPr/>
        </p:nvGrpSpPr>
        <p:grpSpPr>
          <a:xfrm>
            <a:off x="10815596" y="1376019"/>
            <a:ext cx="12168124" cy="6796594"/>
            <a:chOff x="0" y="0"/>
            <a:chExt cx="12168123" cy="6796592"/>
          </a:xfrm>
        </p:grpSpPr>
        <p:pic>
          <p:nvPicPr>
            <p:cNvPr id="19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168124" cy="2118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9164563" y="2118915"/>
              <a:ext cx="2279305" cy="4677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0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صفحة الكتاب ١٣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207" name="صفحة الكتاب ١٣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</a:t>
              </a:r>
            </a:p>
          </p:txBody>
        </p:sp>
        <p:pic>
          <p:nvPicPr>
            <p:cNvPr id="206" name="صفحة الكتاب ١٣ صفحة الكتاب ١٣" descr="صفحة الكتاب ١٣ صفحة الكتاب ١٣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11" name="تجميع"/>
          <p:cNvGrpSpPr/>
          <p:nvPr/>
        </p:nvGrpSpPr>
        <p:grpSpPr>
          <a:xfrm>
            <a:off x="11590849" y="1376019"/>
            <a:ext cx="12168124" cy="6796594"/>
            <a:chOff x="0" y="0"/>
            <a:chExt cx="12168123" cy="6796592"/>
          </a:xfrm>
        </p:grpSpPr>
        <p:pic>
          <p:nvPicPr>
            <p:cNvPr id="20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168124" cy="2118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64563" y="2118915"/>
              <a:ext cx="2279305" cy="4677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2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03447" y="4965304"/>
            <a:ext cx="16323372" cy="6414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1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" name="صفحة الكتاب ١٣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222" name="صفحة الكتاب ١٣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</a:t>
              </a:r>
            </a:p>
          </p:txBody>
        </p:sp>
        <p:pic>
          <p:nvPicPr>
            <p:cNvPr id="221" name="صفحة الكتاب ١٣ صفحة الكتاب ١٣" descr="صفحة الكتاب ١٣ صفحة الكتاب ١٣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6" name="تجميع"/>
          <p:cNvGrpSpPr/>
          <p:nvPr/>
        </p:nvGrpSpPr>
        <p:grpSpPr>
          <a:xfrm>
            <a:off x="10896969" y="1347929"/>
            <a:ext cx="12168124" cy="6796593"/>
            <a:chOff x="0" y="0"/>
            <a:chExt cx="12168123" cy="6796592"/>
          </a:xfrm>
        </p:grpSpPr>
        <p:pic>
          <p:nvPicPr>
            <p:cNvPr id="22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168124" cy="2118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64563" y="2118915"/>
              <a:ext cx="2279305" cy="4677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7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63547" y="4216448"/>
            <a:ext cx="14097415" cy="7856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30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5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" name="صفحة الكتاب ١٣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237" name="صفحة الكتاب ١٣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١٣</a:t>
              </a:r>
            </a:p>
          </p:txBody>
        </p:sp>
        <p:pic>
          <p:nvPicPr>
            <p:cNvPr id="236" name="صفحة الكتاب ١٣ صفحة الكتاب ١٣" descr="صفحة الكتاب ١٣ صفحة الكتاب ١٣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1" name="تجميع"/>
          <p:cNvGrpSpPr/>
          <p:nvPr/>
        </p:nvGrpSpPr>
        <p:grpSpPr>
          <a:xfrm>
            <a:off x="11590849" y="1376019"/>
            <a:ext cx="12168124" cy="6796594"/>
            <a:chOff x="0" y="0"/>
            <a:chExt cx="12168123" cy="6796592"/>
          </a:xfrm>
        </p:grpSpPr>
        <p:pic>
          <p:nvPicPr>
            <p:cNvPr id="23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168124" cy="2118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64563" y="2118915"/>
              <a:ext cx="2279305" cy="4677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2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32526" y="3261323"/>
            <a:ext cx="10884184" cy="8693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45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4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صفحة الكتاب ١٤"/>
          <p:cNvGrpSpPr/>
          <p:nvPr/>
        </p:nvGrpSpPr>
        <p:grpSpPr>
          <a:xfrm rot="18900000">
            <a:off x="1862869" y="3215616"/>
            <a:ext cx="5337088" cy="1587501"/>
            <a:chOff x="0" y="0"/>
            <a:chExt cx="5337087" cy="1587500"/>
          </a:xfrm>
        </p:grpSpPr>
        <p:sp>
          <p:nvSpPr>
            <p:cNvPr id="252" name="صفحة الكتاب ١٤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51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56" name="تجميع"/>
          <p:cNvGrpSpPr/>
          <p:nvPr/>
        </p:nvGrpSpPr>
        <p:grpSpPr>
          <a:xfrm>
            <a:off x="11590849" y="1376019"/>
            <a:ext cx="12168124" cy="6796594"/>
            <a:chOff x="0" y="0"/>
            <a:chExt cx="12168123" cy="6796592"/>
          </a:xfrm>
        </p:grpSpPr>
        <p:pic>
          <p:nvPicPr>
            <p:cNvPr id="25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12168124" cy="21189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164563" y="2118915"/>
              <a:ext cx="2279305" cy="46776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7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20243706" y="3117950"/>
            <a:ext cx="7030751" cy="6679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903356" y="3369659"/>
            <a:ext cx="10578008" cy="8919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479000">
            <a:off x="3225349" y="4717962"/>
            <a:ext cx="5792983" cy="4905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تجميع"/>
          <p:cNvGrpSpPr/>
          <p:nvPr/>
        </p:nvGrpSpPr>
        <p:grpSpPr>
          <a:xfrm>
            <a:off x="0" y="0"/>
            <a:ext cx="24384001" cy="13777338"/>
            <a:chOff x="0" y="0"/>
            <a:chExt cx="24384000" cy="13777337"/>
          </a:xfrm>
        </p:grpSpPr>
        <p:pic>
          <p:nvPicPr>
            <p:cNvPr id="261" name="IMG_1875.jpeg" descr="IMG_187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384000" cy="13777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2" name="مستطيل"/>
            <p:cNvSpPr/>
            <p:nvPr/>
          </p:nvSpPr>
          <p:spPr>
            <a:xfrm>
              <a:off x="1309516" y="1361269"/>
              <a:ext cx="21764965" cy="109934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6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5" name="IMG_2015.jpeg" descr="IMG_2015.jpeg"/>
          <p:cNvPicPr>
            <a:picLocks noChangeAspect="1"/>
          </p:cNvPicPr>
          <p:nvPr/>
        </p:nvPicPr>
        <p:blipFill>
          <a:blip r:embed="rId3">
            <a:extLst/>
          </a:blip>
          <a:srcRect l="15719" t="5555" r="10307" b="5553"/>
          <a:stretch>
            <a:fillRect/>
          </a:stretch>
        </p:blipFill>
        <p:spPr>
          <a:xfrm>
            <a:off x="0" y="7608257"/>
            <a:ext cx="2611691" cy="421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476" fill="norm" stroke="1" extrusionOk="0">
                <a:moveTo>
                  <a:pt x="9481" y="0"/>
                </a:moveTo>
                <a:cubicBezTo>
                  <a:pt x="9093" y="0"/>
                  <a:pt x="7411" y="1058"/>
                  <a:pt x="7561" y="1208"/>
                </a:cubicBezTo>
                <a:cubicBezTo>
                  <a:pt x="7627" y="1275"/>
                  <a:pt x="7514" y="1385"/>
                  <a:pt x="7310" y="1453"/>
                </a:cubicBezTo>
                <a:cubicBezTo>
                  <a:pt x="7020" y="1549"/>
                  <a:pt x="6791" y="1511"/>
                  <a:pt x="6279" y="1277"/>
                </a:cubicBezTo>
                <a:cubicBezTo>
                  <a:pt x="5483" y="914"/>
                  <a:pt x="5304" y="907"/>
                  <a:pt x="4659" y="1221"/>
                </a:cubicBezTo>
                <a:cubicBezTo>
                  <a:pt x="4383" y="1355"/>
                  <a:pt x="3975" y="1463"/>
                  <a:pt x="3753" y="1463"/>
                </a:cubicBezTo>
                <a:cubicBezTo>
                  <a:pt x="3352" y="1463"/>
                  <a:pt x="3253" y="1626"/>
                  <a:pt x="3088" y="2558"/>
                </a:cubicBezTo>
                <a:cubicBezTo>
                  <a:pt x="3047" y="2789"/>
                  <a:pt x="2888" y="2877"/>
                  <a:pt x="2397" y="2939"/>
                </a:cubicBezTo>
                <a:cubicBezTo>
                  <a:pt x="1571" y="3043"/>
                  <a:pt x="1162" y="3259"/>
                  <a:pt x="1162" y="3591"/>
                </a:cubicBezTo>
                <a:cubicBezTo>
                  <a:pt x="1162" y="3737"/>
                  <a:pt x="1058" y="3921"/>
                  <a:pt x="930" y="4000"/>
                </a:cubicBezTo>
                <a:cubicBezTo>
                  <a:pt x="752" y="4110"/>
                  <a:pt x="782" y="4202"/>
                  <a:pt x="1064" y="4394"/>
                </a:cubicBezTo>
                <a:cubicBezTo>
                  <a:pt x="1426" y="4642"/>
                  <a:pt x="1420" y="4651"/>
                  <a:pt x="705" y="5016"/>
                </a:cubicBezTo>
                <a:cubicBezTo>
                  <a:pt x="22" y="5364"/>
                  <a:pt x="-19" y="5424"/>
                  <a:pt x="4" y="6052"/>
                </a:cubicBezTo>
                <a:cubicBezTo>
                  <a:pt x="24" y="6580"/>
                  <a:pt x="118" y="6757"/>
                  <a:pt x="444" y="6898"/>
                </a:cubicBezTo>
                <a:cubicBezTo>
                  <a:pt x="978" y="7129"/>
                  <a:pt x="1631" y="7125"/>
                  <a:pt x="2452" y="6884"/>
                </a:cubicBezTo>
                <a:cubicBezTo>
                  <a:pt x="3157" y="6677"/>
                  <a:pt x="3745" y="6688"/>
                  <a:pt x="3864" y="6908"/>
                </a:cubicBezTo>
                <a:cubicBezTo>
                  <a:pt x="3904" y="6983"/>
                  <a:pt x="3491" y="7326"/>
                  <a:pt x="2945" y="7671"/>
                </a:cubicBezTo>
                <a:cubicBezTo>
                  <a:pt x="1837" y="8371"/>
                  <a:pt x="1581" y="8929"/>
                  <a:pt x="2394" y="8876"/>
                </a:cubicBezTo>
                <a:cubicBezTo>
                  <a:pt x="2662" y="8858"/>
                  <a:pt x="2818" y="8907"/>
                  <a:pt x="2788" y="8999"/>
                </a:cubicBezTo>
                <a:cubicBezTo>
                  <a:pt x="2761" y="9083"/>
                  <a:pt x="2851" y="9137"/>
                  <a:pt x="2987" y="9121"/>
                </a:cubicBezTo>
                <a:cubicBezTo>
                  <a:pt x="3123" y="9104"/>
                  <a:pt x="3221" y="9187"/>
                  <a:pt x="3205" y="9305"/>
                </a:cubicBezTo>
                <a:cubicBezTo>
                  <a:pt x="3172" y="9567"/>
                  <a:pt x="3204" y="9567"/>
                  <a:pt x="4050" y="9319"/>
                </a:cubicBezTo>
                <a:cubicBezTo>
                  <a:pt x="4481" y="9192"/>
                  <a:pt x="4835" y="8966"/>
                  <a:pt x="5015" y="8700"/>
                </a:cubicBezTo>
                <a:cubicBezTo>
                  <a:pt x="5287" y="8296"/>
                  <a:pt x="5312" y="8286"/>
                  <a:pt x="5738" y="8471"/>
                </a:cubicBezTo>
                <a:cubicBezTo>
                  <a:pt x="5982" y="8576"/>
                  <a:pt x="6185" y="8787"/>
                  <a:pt x="6188" y="8938"/>
                </a:cubicBezTo>
                <a:cubicBezTo>
                  <a:pt x="6193" y="9158"/>
                  <a:pt x="6290" y="9205"/>
                  <a:pt x="6684" y="9177"/>
                </a:cubicBezTo>
                <a:cubicBezTo>
                  <a:pt x="7489" y="9121"/>
                  <a:pt x="7669" y="9419"/>
                  <a:pt x="7274" y="10157"/>
                </a:cubicBezTo>
                <a:cubicBezTo>
                  <a:pt x="6970" y="10724"/>
                  <a:pt x="6962" y="10847"/>
                  <a:pt x="7208" y="11220"/>
                </a:cubicBezTo>
                <a:cubicBezTo>
                  <a:pt x="7362" y="11451"/>
                  <a:pt x="7527" y="11666"/>
                  <a:pt x="7577" y="11697"/>
                </a:cubicBezTo>
                <a:cubicBezTo>
                  <a:pt x="7627" y="11728"/>
                  <a:pt x="8225" y="11776"/>
                  <a:pt x="8904" y="11805"/>
                </a:cubicBezTo>
                <a:cubicBezTo>
                  <a:pt x="9582" y="11833"/>
                  <a:pt x="10174" y="11879"/>
                  <a:pt x="10220" y="11908"/>
                </a:cubicBezTo>
                <a:cubicBezTo>
                  <a:pt x="10267" y="11936"/>
                  <a:pt x="10316" y="12103"/>
                  <a:pt x="10328" y="12278"/>
                </a:cubicBezTo>
                <a:cubicBezTo>
                  <a:pt x="10346" y="12529"/>
                  <a:pt x="10131" y="12698"/>
                  <a:pt x="9331" y="13064"/>
                </a:cubicBezTo>
                <a:cubicBezTo>
                  <a:pt x="6528" y="14344"/>
                  <a:pt x="5152" y="16345"/>
                  <a:pt x="6270" y="17517"/>
                </a:cubicBezTo>
                <a:lnTo>
                  <a:pt x="6684" y="17948"/>
                </a:lnTo>
                <a:lnTo>
                  <a:pt x="6273" y="18448"/>
                </a:lnTo>
                <a:cubicBezTo>
                  <a:pt x="6047" y="18722"/>
                  <a:pt x="5630" y="19088"/>
                  <a:pt x="5347" y="19263"/>
                </a:cubicBezTo>
                <a:cubicBezTo>
                  <a:pt x="4935" y="19518"/>
                  <a:pt x="4845" y="19678"/>
                  <a:pt x="4891" y="20069"/>
                </a:cubicBezTo>
                <a:cubicBezTo>
                  <a:pt x="4922" y="20337"/>
                  <a:pt x="5030" y="20655"/>
                  <a:pt x="5132" y="20773"/>
                </a:cubicBezTo>
                <a:cubicBezTo>
                  <a:pt x="5234" y="20891"/>
                  <a:pt x="5390" y="20988"/>
                  <a:pt x="5478" y="20988"/>
                </a:cubicBezTo>
                <a:cubicBezTo>
                  <a:pt x="5644" y="20988"/>
                  <a:pt x="6094" y="20170"/>
                  <a:pt x="6094" y="19866"/>
                </a:cubicBezTo>
                <a:cubicBezTo>
                  <a:pt x="6094" y="19769"/>
                  <a:pt x="6355" y="19535"/>
                  <a:pt x="6677" y="19344"/>
                </a:cubicBezTo>
                <a:cubicBezTo>
                  <a:pt x="6999" y="19154"/>
                  <a:pt x="7226" y="18958"/>
                  <a:pt x="7179" y="18911"/>
                </a:cubicBezTo>
                <a:cubicBezTo>
                  <a:pt x="7132" y="18864"/>
                  <a:pt x="7456" y="18645"/>
                  <a:pt x="7903" y="18423"/>
                </a:cubicBezTo>
                <a:cubicBezTo>
                  <a:pt x="8680" y="18037"/>
                  <a:pt x="8725" y="18029"/>
                  <a:pt x="8985" y="18249"/>
                </a:cubicBezTo>
                <a:cubicBezTo>
                  <a:pt x="9165" y="18401"/>
                  <a:pt x="9505" y="18479"/>
                  <a:pt x="9992" y="18482"/>
                </a:cubicBezTo>
                <a:cubicBezTo>
                  <a:pt x="10670" y="18486"/>
                  <a:pt x="10726" y="18511"/>
                  <a:pt x="10670" y="18808"/>
                </a:cubicBezTo>
                <a:cubicBezTo>
                  <a:pt x="10637" y="18985"/>
                  <a:pt x="10759" y="19343"/>
                  <a:pt x="10944" y="19601"/>
                </a:cubicBezTo>
                <a:cubicBezTo>
                  <a:pt x="11313" y="20117"/>
                  <a:pt x="11347" y="20188"/>
                  <a:pt x="11391" y="20589"/>
                </a:cubicBezTo>
                <a:cubicBezTo>
                  <a:pt x="11418" y="20840"/>
                  <a:pt x="11507" y="20861"/>
                  <a:pt x="12506" y="20834"/>
                </a:cubicBezTo>
                <a:cubicBezTo>
                  <a:pt x="13102" y="20818"/>
                  <a:pt x="13591" y="20763"/>
                  <a:pt x="13591" y="20713"/>
                </a:cubicBezTo>
                <a:cubicBezTo>
                  <a:pt x="13591" y="20662"/>
                  <a:pt x="13469" y="20621"/>
                  <a:pt x="13320" y="20621"/>
                </a:cubicBezTo>
                <a:cubicBezTo>
                  <a:pt x="13172" y="20621"/>
                  <a:pt x="12813" y="20506"/>
                  <a:pt x="12522" y="20364"/>
                </a:cubicBezTo>
                <a:cubicBezTo>
                  <a:pt x="12046" y="20133"/>
                  <a:pt x="12000" y="20040"/>
                  <a:pt x="12052" y="19437"/>
                </a:cubicBezTo>
                <a:cubicBezTo>
                  <a:pt x="12110" y="18776"/>
                  <a:pt x="12121" y="18765"/>
                  <a:pt x="12900" y="18597"/>
                </a:cubicBezTo>
                <a:cubicBezTo>
                  <a:pt x="13334" y="18504"/>
                  <a:pt x="13840" y="18428"/>
                  <a:pt x="14028" y="18427"/>
                </a:cubicBezTo>
                <a:cubicBezTo>
                  <a:pt x="14215" y="18426"/>
                  <a:pt x="14511" y="18292"/>
                  <a:pt x="14683" y="18130"/>
                </a:cubicBezTo>
                <a:cubicBezTo>
                  <a:pt x="15086" y="17749"/>
                  <a:pt x="15095" y="16149"/>
                  <a:pt x="14699" y="15341"/>
                </a:cubicBezTo>
                <a:cubicBezTo>
                  <a:pt x="14416" y="14761"/>
                  <a:pt x="14420" y="14753"/>
                  <a:pt x="15081" y="14074"/>
                </a:cubicBezTo>
                <a:cubicBezTo>
                  <a:pt x="16236" y="12887"/>
                  <a:pt x="17054" y="10931"/>
                  <a:pt x="16551" y="10556"/>
                </a:cubicBezTo>
                <a:cubicBezTo>
                  <a:pt x="16355" y="10410"/>
                  <a:pt x="16371" y="10359"/>
                  <a:pt x="16642" y="10295"/>
                </a:cubicBezTo>
                <a:cubicBezTo>
                  <a:pt x="16894" y="10235"/>
                  <a:pt x="16914" y="10192"/>
                  <a:pt x="16727" y="10120"/>
                </a:cubicBezTo>
                <a:cubicBezTo>
                  <a:pt x="16590" y="10068"/>
                  <a:pt x="16452" y="9910"/>
                  <a:pt x="16417" y="9768"/>
                </a:cubicBezTo>
                <a:cubicBezTo>
                  <a:pt x="16217" y="8957"/>
                  <a:pt x="14234" y="6763"/>
                  <a:pt x="13115" y="6113"/>
                </a:cubicBezTo>
                <a:cubicBezTo>
                  <a:pt x="12840" y="5953"/>
                  <a:pt x="12663" y="5775"/>
                  <a:pt x="12721" y="5718"/>
                </a:cubicBezTo>
                <a:cubicBezTo>
                  <a:pt x="12778" y="5661"/>
                  <a:pt x="13294" y="5613"/>
                  <a:pt x="13868" y="5613"/>
                </a:cubicBezTo>
                <a:cubicBezTo>
                  <a:pt x="15116" y="5613"/>
                  <a:pt x="16153" y="5411"/>
                  <a:pt x="16153" y="5170"/>
                </a:cubicBezTo>
                <a:cubicBezTo>
                  <a:pt x="16153" y="5073"/>
                  <a:pt x="16287" y="4963"/>
                  <a:pt x="16450" y="4925"/>
                </a:cubicBezTo>
                <a:cubicBezTo>
                  <a:pt x="16885" y="4821"/>
                  <a:pt x="16814" y="4595"/>
                  <a:pt x="16238" y="4261"/>
                </a:cubicBezTo>
                <a:cubicBezTo>
                  <a:pt x="15852" y="4037"/>
                  <a:pt x="15508" y="3965"/>
                  <a:pt x="14823" y="3965"/>
                </a:cubicBezTo>
                <a:cubicBezTo>
                  <a:pt x="14022" y="3965"/>
                  <a:pt x="13918" y="3935"/>
                  <a:pt x="13888" y="3686"/>
                </a:cubicBezTo>
                <a:cubicBezTo>
                  <a:pt x="13852" y="3393"/>
                  <a:pt x="14670" y="2929"/>
                  <a:pt x="15224" y="2929"/>
                </a:cubicBezTo>
                <a:cubicBezTo>
                  <a:pt x="15384" y="2929"/>
                  <a:pt x="15602" y="2859"/>
                  <a:pt x="15710" y="2775"/>
                </a:cubicBezTo>
                <a:cubicBezTo>
                  <a:pt x="15974" y="2569"/>
                  <a:pt x="15982" y="1815"/>
                  <a:pt x="15723" y="1621"/>
                </a:cubicBezTo>
                <a:cubicBezTo>
                  <a:pt x="15377" y="1364"/>
                  <a:pt x="13755" y="1434"/>
                  <a:pt x="12744" y="1751"/>
                </a:cubicBezTo>
                <a:cubicBezTo>
                  <a:pt x="11692" y="2080"/>
                  <a:pt x="11420" y="2000"/>
                  <a:pt x="11420" y="1368"/>
                </a:cubicBezTo>
                <a:cubicBezTo>
                  <a:pt x="11420" y="1041"/>
                  <a:pt x="11247" y="857"/>
                  <a:pt x="10589" y="478"/>
                </a:cubicBezTo>
                <a:cubicBezTo>
                  <a:pt x="10132" y="214"/>
                  <a:pt x="9635" y="0"/>
                  <a:pt x="9481" y="0"/>
                </a:cubicBezTo>
                <a:close/>
                <a:moveTo>
                  <a:pt x="3395" y="11104"/>
                </a:moveTo>
                <a:cubicBezTo>
                  <a:pt x="3062" y="11106"/>
                  <a:pt x="2343" y="11931"/>
                  <a:pt x="2162" y="12519"/>
                </a:cubicBezTo>
                <a:cubicBezTo>
                  <a:pt x="1955" y="13194"/>
                  <a:pt x="2162" y="14007"/>
                  <a:pt x="2580" y="14171"/>
                </a:cubicBezTo>
                <a:cubicBezTo>
                  <a:pt x="2973" y="14325"/>
                  <a:pt x="3063" y="14302"/>
                  <a:pt x="3414" y="13970"/>
                </a:cubicBezTo>
                <a:cubicBezTo>
                  <a:pt x="3592" y="13803"/>
                  <a:pt x="3859" y="13667"/>
                  <a:pt x="4007" y="13667"/>
                </a:cubicBezTo>
                <a:cubicBezTo>
                  <a:pt x="4302" y="13667"/>
                  <a:pt x="4516" y="13409"/>
                  <a:pt x="4516" y="13057"/>
                </a:cubicBezTo>
                <a:cubicBezTo>
                  <a:pt x="4516" y="12935"/>
                  <a:pt x="4253" y="12491"/>
                  <a:pt x="3932" y="12072"/>
                </a:cubicBezTo>
                <a:cubicBezTo>
                  <a:pt x="3612" y="11652"/>
                  <a:pt x="3394" y="11261"/>
                  <a:pt x="3450" y="11205"/>
                </a:cubicBezTo>
                <a:cubicBezTo>
                  <a:pt x="3506" y="11149"/>
                  <a:pt x="3482" y="11104"/>
                  <a:pt x="3395" y="11104"/>
                </a:cubicBezTo>
                <a:close/>
                <a:moveTo>
                  <a:pt x="4102" y="18197"/>
                </a:moveTo>
                <a:cubicBezTo>
                  <a:pt x="4043" y="18192"/>
                  <a:pt x="3970" y="18194"/>
                  <a:pt x="3877" y="18203"/>
                </a:cubicBezTo>
                <a:cubicBezTo>
                  <a:pt x="3321" y="18252"/>
                  <a:pt x="3173" y="18661"/>
                  <a:pt x="3636" y="18871"/>
                </a:cubicBezTo>
                <a:cubicBezTo>
                  <a:pt x="4102" y="19081"/>
                  <a:pt x="4317" y="18973"/>
                  <a:pt x="4317" y="18531"/>
                </a:cubicBezTo>
                <a:cubicBezTo>
                  <a:pt x="4317" y="18298"/>
                  <a:pt x="4279" y="18212"/>
                  <a:pt x="4102" y="18197"/>
                </a:cubicBezTo>
                <a:close/>
                <a:moveTo>
                  <a:pt x="18308" y="19646"/>
                </a:moveTo>
                <a:cubicBezTo>
                  <a:pt x="17470" y="19646"/>
                  <a:pt x="17300" y="19685"/>
                  <a:pt x="17157" y="19919"/>
                </a:cubicBezTo>
                <a:cubicBezTo>
                  <a:pt x="16957" y="20247"/>
                  <a:pt x="17116" y="20458"/>
                  <a:pt x="18001" y="21038"/>
                </a:cubicBezTo>
                <a:cubicBezTo>
                  <a:pt x="18756" y="21533"/>
                  <a:pt x="19440" y="21600"/>
                  <a:pt x="20479" y="21279"/>
                </a:cubicBezTo>
                <a:cubicBezTo>
                  <a:pt x="21225" y="21049"/>
                  <a:pt x="21581" y="20639"/>
                  <a:pt x="21408" y="20213"/>
                </a:cubicBezTo>
                <a:cubicBezTo>
                  <a:pt x="21307" y="19965"/>
                  <a:pt x="21099" y="19885"/>
                  <a:pt x="20287" y="19777"/>
                </a:cubicBezTo>
                <a:cubicBezTo>
                  <a:pt x="19739" y="19705"/>
                  <a:pt x="18849" y="19646"/>
                  <a:pt x="18308" y="19646"/>
                </a:cubicBezTo>
                <a:close/>
                <a:moveTo>
                  <a:pt x="9595" y="19901"/>
                </a:moveTo>
                <a:cubicBezTo>
                  <a:pt x="9268" y="19932"/>
                  <a:pt x="8932" y="20036"/>
                  <a:pt x="8887" y="20180"/>
                </a:cubicBezTo>
                <a:cubicBezTo>
                  <a:pt x="8849" y="20306"/>
                  <a:pt x="8929" y="20452"/>
                  <a:pt x="9067" y="20504"/>
                </a:cubicBezTo>
                <a:cubicBezTo>
                  <a:pt x="9378" y="20623"/>
                  <a:pt x="10237" y="20291"/>
                  <a:pt x="10237" y="20051"/>
                </a:cubicBezTo>
                <a:cubicBezTo>
                  <a:pt x="10237" y="19910"/>
                  <a:pt x="9921" y="19870"/>
                  <a:pt x="9595" y="19901"/>
                </a:cubicBezTo>
                <a:close/>
                <a:moveTo>
                  <a:pt x="3496" y="20500"/>
                </a:moveTo>
                <a:cubicBezTo>
                  <a:pt x="3089" y="20500"/>
                  <a:pt x="3001" y="20812"/>
                  <a:pt x="3382" y="20907"/>
                </a:cubicBezTo>
                <a:cubicBezTo>
                  <a:pt x="3789" y="21009"/>
                  <a:pt x="3877" y="20995"/>
                  <a:pt x="3988" y="20816"/>
                </a:cubicBezTo>
                <a:cubicBezTo>
                  <a:pt x="4121" y="20601"/>
                  <a:pt x="3961" y="20500"/>
                  <a:pt x="3496" y="20500"/>
                </a:cubicBezTo>
                <a:close/>
                <a:moveTo>
                  <a:pt x="15733" y="20500"/>
                </a:moveTo>
                <a:cubicBezTo>
                  <a:pt x="15260" y="20500"/>
                  <a:pt x="15016" y="20852"/>
                  <a:pt x="15387" y="20998"/>
                </a:cubicBezTo>
                <a:cubicBezTo>
                  <a:pt x="15726" y="21131"/>
                  <a:pt x="15792" y="21131"/>
                  <a:pt x="16111" y="21006"/>
                </a:cubicBezTo>
                <a:cubicBezTo>
                  <a:pt x="16465" y="20867"/>
                  <a:pt x="16191" y="20500"/>
                  <a:pt x="15733" y="20500"/>
                </a:cubicBezTo>
                <a:close/>
                <a:moveTo>
                  <a:pt x="7769" y="20621"/>
                </a:moveTo>
                <a:cubicBezTo>
                  <a:pt x="7358" y="20621"/>
                  <a:pt x="7211" y="20851"/>
                  <a:pt x="7489" y="21059"/>
                </a:cubicBezTo>
                <a:cubicBezTo>
                  <a:pt x="7705" y="21220"/>
                  <a:pt x="7772" y="21222"/>
                  <a:pt x="8023" y="21067"/>
                </a:cubicBezTo>
                <a:cubicBezTo>
                  <a:pt x="8339" y="20871"/>
                  <a:pt x="8196" y="20621"/>
                  <a:pt x="7769" y="2062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6" name="IMG_1877.png" descr="IMG_1877.png"/>
          <p:cNvPicPr>
            <a:picLocks noChangeAspect="1"/>
          </p:cNvPicPr>
          <p:nvPr/>
        </p:nvPicPr>
        <p:blipFill>
          <a:blip r:embed="rId4">
            <a:alphaModFix amt="30136"/>
            <a:extLst/>
          </a:blip>
          <a:stretch>
            <a:fillRect/>
          </a:stretch>
        </p:blipFill>
        <p:spPr>
          <a:xfrm>
            <a:off x="1305845" y="1376019"/>
            <a:ext cx="1554714" cy="1362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صفحة الكتاب ١٤"/>
          <p:cNvGrpSpPr/>
          <p:nvPr/>
        </p:nvGrpSpPr>
        <p:grpSpPr>
          <a:xfrm rot="18900000">
            <a:off x="1862869" y="2975856"/>
            <a:ext cx="5337088" cy="1587501"/>
            <a:chOff x="0" y="0"/>
            <a:chExt cx="5337087" cy="1587500"/>
          </a:xfrm>
        </p:grpSpPr>
        <p:sp>
          <p:nvSpPr>
            <p:cNvPr id="268" name="صفحة الكتاب ١٤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١٤</a:t>
              </a:r>
            </a:p>
          </p:txBody>
        </p:sp>
        <p:pic>
          <p:nvPicPr>
            <p:cNvPr id="267" name="صفحة الكتاب ١٤ صفحة الكتاب ١٤" descr="صفحة الكتاب ١٤ صفحة الكتاب ١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270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4946" y="3553021"/>
            <a:ext cx="16839845" cy="2442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1910.png" descr="IMG_1910.png"/>
          <p:cNvPicPr>
            <a:picLocks noChangeAspect="1"/>
          </p:cNvPicPr>
          <p:nvPr/>
        </p:nvPicPr>
        <p:blipFill>
          <a:blip r:embed="rId8">
            <a:alphaModFix amt="95433"/>
            <a:extLst/>
          </a:blip>
          <a:stretch>
            <a:fillRect/>
          </a:stretch>
        </p:blipFill>
        <p:spPr>
          <a:xfrm rot="2973146">
            <a:off x="19318571" y="2529571"/>
            <a:ext cx="7030751" cy="6679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