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استكشاف  - إلى أي مدى يكون المليون كبيراً ؟"/>
          <p:cNvSpPr txBox="1"/>
          <p:nvPr/>
        </p:nvSpPr>
        <p:spPr>
          <a:xfrm>
            <a:off x="7527442" y="4622697"/>
            <a:ext cx="10230513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 - إلى أي مدى يكون المليون كبيراً 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8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2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294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96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298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0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1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0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0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1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1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1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1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1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1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18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1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20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2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2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33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32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39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3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44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4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49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34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54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5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59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55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4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6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6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6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6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373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7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377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صفحة الكتاب ١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195" name="صفحة الكتاب ١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  <p:pic>
          <p:nvPicPr>
            <p:cNvPr id="194" name="صفحة الكتاب ١٦ صفحة الكتاب ١٦" descr="صفحة الكتاب ١٦ صفحة الكتاب ١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91051" y="3163828"/>
            <a:ext cx="8818313" cy="13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93182" y="4809945"/>
            <a:ext cx="11892901" cy="74790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4354392" y="1557398"/>
            <a:ext cx="8337862" cy="5118671"/>
            <a:chOff x="0" y="0"/>
            <a:chExt cx="8337861" cy="5118670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34270" y="1346217"/>
              <a:ext cx="2703592" cy="377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8337862" cy="134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صفحة الكتاب ١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1" name="صفحة الكتاب ١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  <p:pic>
          <p:nvPicPr>
            <p:cNvPr id="210" name="صفحة الكتاب ١٦ صفحة الكتاب ١٦" descr="صفحة الكتاب ١٦ صفحة الكتاب ١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66988" y="3023937"/>
            <a:ext cx="12165085" cy="926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11690" y="5695147"/>
            <a:ext cx="5355300" cy="35391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تجميع"/>
          <p:cNvGrpSpPr/>
          <p:nvPr/>
        </p:nvGrpSpPr>
        <p:grpSpPr>
          <a:xfrm>
            <a:off x="14354392" y="1557398"/>
            <a:ext cx="8337862" cy="5118671"/>
            <a:chOff x="0" y="0"/>
            <a:chExt cx="8337861" cy="5118670"/>
          </a:xfrm>
        </p:grpSpPr>
        <p:pic>
          <p:nvPicPr>
            <p:cNvPr id="215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34270" y="1346217"/>
              <a:ext cx="2703592" cy="377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8337862" cy="134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9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3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صفحة الكتاب ١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7" name="صفحة الكتاب ١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  <p:pic>
          <p:nvPicPr>
            <p:cNvPr id="226" name="صفحة الكتاب ١٦ صفحة الكتاب ١٦" descr="صفحة الكتاب ١٦ صفحة الكتاب ١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228193">
            <a:off x="5224778" y="4364254"/>
            <a:ext cx="13063807" cy="65525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تجميع"/>
          <p:cNvGrpSpPr/>
          <p:nvPr/>
        </p:nvGrpSpPr>
        <p:grpSpPr>
          <a:xfrm>
            <a:off x="13820638" y="1615780"/>
            <a:ext cx="8337863" cy="5118671"/>
            <a:chOff x="0" y="0"/>
            <a:chExt cx="8337861" cy="5118670"/>
          </a:xfrm>
        </p:grpSpPr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34270" y="1346217"/>
              <a:ext cx="2703592" cy="377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337862" cy="134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8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١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2" name="صفحة الكتاب 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  <p:pic>
          <p:nvPicPr>
            <p:cNvPr id="241" name="صفحة الكتاب ١٧ صفحة الكتاب ١٧" descr="صفحة الكتاب ١٧ صفحة الكتاب ١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4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25850" y="3474423"/>
            <a:ext cx="14405233" cy="7607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صفحة الكتاب ١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5" name="صفحة الكتاب 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  <p:pic>
          <p:nvPicPr>
            <p:cNvPr id="254" name="صفحة الكتاب ١٧ صفحة الكتاب ١٧" descr="صفحة الكتاب ١٧ صفحة الكتاب ١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5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53890" y="3919354"/>
            <a:ext cx="17105213" cy="6532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صفحة الكتاب ١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8" name="صفحة الكتاب 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  <p:pic>
          <p:nvPicPr>
            <p:cNvPr id="267" name="صفحة الكتاب ١٧ صفحة الكتاب ١٧" descr="صفحة الكتاب ١٧ صفحة الكتاب ١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70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53941" y="3824230"/>
            <a:ext cx="11882183" cy="112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03919" y="5403313"/>
            <a:ext cx="4854000" cy="48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8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صفحة الكتاب ١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82" name="صفحة الكتاب 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  <p:pic>
          <p:nvPicPr>
            <p:cNvPr id="281" name="صفحة الكتاب ١٧ صفحة الكتاب ١٧" descr="صفحة الكتاب ١٧ صفحة الكتاب ١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8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85724" y="3400643"/>
            <a:ext cx="13726356" cy="187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07968" y="3787674"/>
            <a:ext cx="3006664" cy="29812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