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hyperlink" Target="https://youtu.be/KJ8NKS3Sf1c" TargetMode="External"/><Relationship Id="rId11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Relationship Id="rId9" Type="http://schemas.openxmlformats.org/officeDocument/2006/relationships/image" Target="../media/image11.png"/><Relationship Id="rId10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9" Type="http://schemas.openxmlformats.org/officeDocument/2006/relationships/image" Target="../media/image11.png"/><Relationship Id="rId10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22.png"/><Relationship Id="rId10" Type="http://schemas.openxmlformats.org/officeDocument/2006/relationships/image" Target="../media/image24.png"/><Relationship Id="rId11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٣ مهارة حل المسألة"/>
          <p:cNvSpPr txBox="1"/>
          <p:nvPr/>
        </p:nvSpPr>
        <p:spPr>
          <a:xfrm>
            <a:off x="7527442" y="5354217"/>
            <a:ext cx="10230513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١-٣ مهارة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تجميع"/>
          <p:cNvGrpSpPr/>
          <p:nvPr/>
        </p:nvGrpSpPr>
        <p:grpSpPr>
          <a:xfrm>
            <a:off x="5848423" y="1312002"/>
            <a:ext cx="16928349" cy="10570552"/>
            <a:chOff x="0" y="-139700"/>
            <a:chExt cx="16928347" cy="10570550"/>
          </a:xfrm>
        </p:grpSpPr>
        <p:grpSp>
          <p:nvGrpSpPr>
            <p:cNvPr id="331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324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323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322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27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26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25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30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29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28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37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32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3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4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5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6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341" name="صفحة الكتاب ٢٣"/>
          <p:cNvGrpSpPr/>
          <p:nvPr/>
        </p:nvGrpSpPr>
        <p:grpSpPr>
          <a:xfrm rot="18900000">
            <a:off x="1862869" y="3270241"/>
            <a:ext cx="5337088" cy="1587501"/>
            <a:chOff x="0" y="0"/>
            <a:chExt cx="5337087" cy="1587500"/>
          </a:xfrm>
        </p:grpSpPr>
        <p:sp>
          <p:nvSpPr>
            <p:cNvPr id="340" name="صفحة الكتاب 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339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4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3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5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8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8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8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94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9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9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4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9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0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4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0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9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1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2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2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1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28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6710179" y="1376019"/>
            <a:ext cx="15210189" cy="3014500"/>
            <a:chOff x="-50800" y="0"/>
            <a:chExt cx="15210187" cy="3014498"/>
          </a:xfrm>
        </p:grpSpPr>
        <p:pic>
          <p:nvPicPr>
            <p:cNvPr id="19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30581" y="0"/>
              <a:ext cx="9928807" cy="1274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7" name="صورة"/>
            <p:cNvGrpSpPr/>
            <p:nvPr/>
          </p:nvGrpSpPr>
          <p:grpSpPr>
            <a:xfrm>
              <a:off x="-50800" y="1402402"/>
              <a:ext cx="12476051" cy="1612097"/>
              <a:chOff x="0" y="0"/>
              <a:chExt cx="12476050" cy="1612096"/>
            </a:xfrm>
          </p:grpSpPr>
          <p:pic>
            <p:nvPicPr>
              <p:cNvPr id="196" name="صورة" descr="صورة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12374451" cy="151049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2476051" cy="1612097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99" name="IMG_2068.png" descr="IMG_2068.png"/>
          <p:cNvPicPr>
            <a:picLocks noChangeAspect="1"/>
          </p:cNvPicPr>
          <p:nvPr/>
        </p:nvPicPr>
        <p:blipFill>
          <a:blip r:embed="rId9">
            <a:extLst/>
          </a:blip>
          <a:srcRect l="19069" t="1180" r="19069" b="1194"/>
          <a:stretch>
            <a:fillRect/>
          </a:stretch>
        </p:blipFill>
        <p:spPr>
          <a:xfrm>
            <a:off x="9582336" y="3120990"/>
            <a:ext cx="5686823" cy="897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451.jpeg" descr="IMG_1451.jpeg">
            <a:hlinkClick r:id="rId1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rcRect l="13892" t="0" r="25468" b="0"/>
          <a:stretch>
            <a:fillRect/>
          </a:stretch>
        </p:blipFill>
        <p:spPr>
          <a:xfrm>
            <a:off x="10214009" y="7221041"/>
            <a:ext cx="3404267" cy="2928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٢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0" name="صفحة الكتاب ٢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209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6" name="تجميع"/>
          <p:cNvGrpSpPr/>
          <p:nvPr/>
        </p:nvGrpSpPr>
        <p:grpSpPr>
          <a:xfrm>
            <a:off x="7564185" y="1615780"/>
            <a:ext cx="15210189" cy="3014500"/>
            <a:chOff x="-50800" y="0"/>
            <a:chExt cx="15210187" cy="3014498"/>
          </a:xfrm>
        </p:grpSpPr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30581" y="0"/>
              <a:ext cx="9928807" cy="1274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5" name="صورة"/>
            <p:cNvGrpSpPr/>
            <p:nvPr/>
          </p:nvGrpSpPr>
          <p:grpSpPr>
            <a:xfrm>
              <a:off x="-50800" y="1402402"/>
              <a:ext cx="12476051" cy="1612097"/>
              <a:chOff x="0" y="0"/>
              <a:chExt cx="12476050" cy="1612096"/>
            </a:xfrm>
          </p:grpSpPr>
          <p:pic>
            <p:nvPicPr>
              <p:cNvPr id="214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12374451" cy="151049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12476051" cy="1612097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28864" y="5417140"/>
            <a:ext cx="18682319" cy="480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9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3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صفحة الكتاب ٢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7" name="صفحة الكتاب ٢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226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45567" y="1615780"/>
            <a:ext cx="9928807" cy="127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72227" y="3564552"/>
            <a:ext cx="16952983" cy="8406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صورة"/>
          <p:cNvGrpSpPr/>
          <p:nvPr/>
        </p:nvGrpSpPr>
        <p:grpSpPr>
          <a:xfrm>
            <a:off x="14608943" y="3018182"/>
            <a:ext cx="5872658" cy="806050"/>
            <a:chOff x="0" y="0"/>
            <a:chExt cx="5872656" cy="806048"/>
          </a:xfrm>
        </p:grpSpPr>
        <p:pic>
          <p:nvPicPr>
            <p:cNvPr id="23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5771057" cy="7044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5872657" cy="8060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صفحة الكتاب ٢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3" name="صفحة الكتاب ٢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242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45567" y="1615780"/>
            <a:ext cx="9928807" cy="127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43479" y="3909527"/>
            <a:ext cx="14018604" cy="81307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صورة"/>
          <p:cNvGrpSpPr/>
          <p:nvPr/>
        </p:nvGrpSpPr>
        <p:grpSpPr>
          <a:xfrm>
            <a:off x="14152781" y="3042780"/>
            <a:ext cx="6369915" cy="866748"/>
            <a:chOff x="0" y="0"/>
            <a:chExt cx="6369914" cy="866746"/>
          </a:xfrm>
        </p:grpSpPr>
        <p:pic>
          <p:nvPicPr>
            <p:cNvPr id="248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6268315" cy="7651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369915" cy="8667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5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5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صفحة الكتاب ٢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9" name="صفحة الكتاب 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258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45567" y="1615780"/>
            <a:ext cx="9928807" cy="127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33340" y="4465002"/>
            <a:ext cx="13978129" cy="1969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3447" y="6272442"/>
            <a:ext cx="17382768" cy="4011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ضع خطأ تحت المعطى…"/>
          <p:cNvSpPr txBox="1"/>
          <p:nvPr/>
        </p:nvSpPr>
        <p:spPr>
          <a:xfrm>
            <a:off x="4853260" y="4243065"/>
            <a:ext cx="3406727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267" name="صورة"/>
          <p:cNvGrpSpPr/>
          <p:nvPr/>
        </p:nvGrpSpPr>
        <p:grpSpPr>
          <a:xfrm>
            <a:off x="14843329" y="3270889"/>
            <a:ext cx="5933283" cy="813449"/>
            <a:chOff x="0" y="0"/>
            <a:chExt cx="5933282" cy="813448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800" y="50800"/>
              <a:ext cx="5831683" cy="711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933283" cy="8134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9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3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4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تجميع"/>
          <p:cNvGrpSpPr/>
          <p:nvPr/>
        </p:nvGrpSpPr>
        <p:grpSpPr>
          <a:xfrm>
            <a:off x="5848423" y="1312002"/>
            <a:ext cx="16928349" cy="10570552"/>
            <a:chOff x="0" y="-139700"/>
            <a:chExt cx="16928347" cy="10570550"/>
          </a:xfrm>
        </p:grpSpPr>
        <p:grpSp>
          <p:nvGrpSpPr>
            <p:cNvPr id="285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78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77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76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81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80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79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84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83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82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91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86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7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8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9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90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295" name="صفحة الكتاب ٢٣"/>
          <p:cNvGrpSpPr/>
          <p:nvPr/>
        </p:nvGrpSpPr>
        <p:grpSpPr>
          <a:xfrm rot="18900000">
            <a:off x="1862869" y="3270241"/>
            <a:ext cx="5337088" cy="1587501"/>
            <a:chOff x="0" y="0"/>
            <a:chExt cx="5337087" cy="1587500"/>
          </a:xfrm>
        </p:grpSpPr>
        <p:sp>
          <p:nvSpPr>
            <p:cNvPr id="294" name="صفحة الكتاب 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293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9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صفحة الكتاب ٢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5" name="صفحة الكتاب 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304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45567" y="1615780"/>
            <a:ext cx="9928807" cy="127444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ضع خطأ تحت المعطى…"/>
          <p:cNvSpPr txBox="1"/>
          <p:nvPr/>
        </p:nvSpPr>
        <p:spPr>
          <a:xfrm>
            <a:off x="4853260" y="4243065"/>
            <a:ext cx="3406727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311" name="صورة"/>
          <p:cNvGrpSpPr/>
          <p:nvPr/>
        </p:nvGrpSpPr>
        <p:grpSpPr>
          <a:xfrm>
            <a:off x="14843329" y="3270889"/>
            <a:ext cx="5933283" cy="813449"/>
            <a:chOff x="0" y="0"/>
            <a:chExt cx="5933282" cy="813448"/>
          </a:xfrm>
        </p:grpSpPr>
        <p:pic>
          <p:nvPicPr>
            <p:cNvPr id="31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00" y="50800"/>
              <a:ext cx="5831683" cy="711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9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933283" cy="813449"/>
            </a:xfrm>
            <a:prstGeom prst="rect">
              <a:avLst/>
            </a:prstGeom>
            <a:effectLst/>
          </p:spPr>
        </p:pic>
      </p:grpSp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20571" y="6116057"/>
            <a:ext cx="10664203" cy="570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79082" y="4302796"/>
            <a:ext cx="13978129" cy="1969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