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15"/>
  </p:notesMasterIdLst>
  <p:sldIdLst>
    <p:sldId id="273" r:id="rId2"/>
    <p:sldId id="379" r:id="rId3"/>
    <p:sldId id="258" r:id="rId4"/>
    <p:sldId id="350" r:id="rId5"/>
    <p:sldId id="384" r:id="rId6"/>
    <p:sldId id="392" r:id="rId7"/>
    <p:sldId id="385" r:id="rId8"/>
    <p:sldId id="386" r:id="rId9"/>
    <p:sldId id="387" r:id="rId10"/>
    <p:sldId id="388" r:id="rId11"/>
    <p:sldId id="389" r:id="rId12"/>
    <p:sldId id="390" r:id="rId13"/>
    <p:sldId id="393" r:id="rId1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88BE2A9-DBF2-E84C-B36D-A67AEF8B3739}">
          <p14:sldIdLst>
            <p14:sldId id="273"/>
          </p14:sldIdLst>
        </p14:section>
        <p14:section name="سبوره" id="{D768A564-C0C9-8243-A2F1-EE51E648924B}">
          <p14:sldIdLst>
            <p14:sldId id="379"/>
          </p14:sldIdLst>
        </p14:section>
        <p14:section name="فديو" id="{D4D8339B-122F-7E47-A8C9-7F62C3FDAD6F}">
          <p14:sldIdLst>
            <p14:sldId id="258"/>
          </p14:sldIdLst>
        </p14:section>
        <p14:section name="اولى" id="{6160B196-78A5-8A46-A1F5-E55588E7EF94}">
          <p14:sldIdLst>
            <p14:sldId id="350"/>
          </p14:sldIdLst>
        </p14:section>
        <p14:section name="مثال ١" id="{A260EB9E-568A-1749-BA37-A147B45A61D0}">
          <p14:sldIdLst>
            <p14:sldId id="384"/>
            <p14:sldId id="392"/>
          </p14:sldIdLst>
        </p14:section>
        <p14:section name="تحقق ١" id="{E05460FC-92D4-4D46-AD30-A938D97B7D2C}">
          <p14:sldIdLst>
            <p14:sldId id="385"/>
          </p14:sldIdLst>
        </p14:section>
        <p14:section name="تاكد" id="{4366A417-4E65-E449-81AF-EEFFD219AD06}">
          <p14:sldIdLst>
            <p14:sldId id="386"/>
          </p14:sldIdLst>
        </p14:section>
        <p14:section name="تدرب" id="{4B4CFCC4-532A-B446-980C-E436A6D7CDF3}">
          <p14:sldIdLst>
            <p14:sldId id="387"/>
            <p14:sldId id="388"/>
            <p14:sldId id="389"/>
            <p14:sldId id="390"/>
            <p14:sldId id="3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2FF"/>
    <a:srgbClr val="FFE7F3"/>
    <a:srgbClr val="FFF1DA"/>
    <a:srgbClr val="FFF8F2"/>
    <a:srgbClr val="FFFFBA"/>
    <a:srgbClr val="FFFD78"/>
    <a:srgbClr val="DCD2C0"/>
    <a:srgbClr val="DCC5C5"/>
    <a:srgbClr val="DCC9CB"/>
    <a:srgbClr val="FFF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01"/>
    <p:restoredTop sz="93428"/>
  </p:normalViewPr>
  <p:slideViewPr>
    <p:cSldViewPr snapToGrid="0" snapToObjects="1">
      <p:cViewPr varScale="1">
        <p:scale>
          <a:sx n="95" d="100"/>
          <a:sy n="95" d="100"/>
        </p:scale>
        <p:origin x="21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9D3AD7-AB17-F842-A4CD-A0DFBCC5A638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4A2A00-270E-2541-BEFB-48CECBF1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13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79274992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79274992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defTabSz="914400" rtl="1" eaLnBrk="1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51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6EF01BA-62A3-2646-843F-1E937A106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CC6DD-43A3-7840-B94B-3A6EB69C288D}" type="slidenum">
              <a:rPr lang="ar-SA" altLang="ar-SA"/>
              <a:pPr eaLnBrk="1" hangingPunct="1"/>
              <a:t>3</a:t>
            </a:fld>
            <a:endParaRPr lang="en-US" altLang="ar-SA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F5C1B10-AEE1-B64C-9A01-7FC0393EA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AC906D8-29B3-BD44-A06C-F62302883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CAE604-C99C-F64E-AF11-08D1FD77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245AA43-D79E-F940-9EE6-FB1D1BFE5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E0336E-3FFF-BC42-9874-331A4A6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9F7B88-B6AA-104A-BCFD-EB0AB316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74236B-FAF3-F646-B277-EEDBC11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288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1B870-2714-1748-B76E-C0D31821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3D0B07-3B71-E246-900E-802E47E2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331147-C62A-FD42-A126-1F034942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A16699-D047-4344-99F9-ECCC2EB4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8B8676-4B4D-A24D-AEC8-B8241CE6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05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0004B9-ABD7-5645-A423-4CEE3425F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65BD19-D2E3-704B-85C2-4BBF5A69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EA2E88-C72B-8C4B-884B-569C887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2DB699-B766-8041-AC3A-8A323EE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B1DEEA-223A-B94F-BC88-BC7892DB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29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CE6607-05D1-C84F-8941-ABCF7B058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0E7DF0-DC85-CB42-85DB-BB4D012A4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EF3BD42-AD11-A543-8D4F-58262862F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49FC5-8903-FB47-82E2-8942590F4845}" type="slidenum">
              <a:rPr lang="ar-SA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9688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0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E90F1C-EDCE-F548-AE97-4744151D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B84A09-9AAC-884E-95B6-C79FBAC2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359F46-10EC-0F40-AF7A-2ADB38E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E81C70-28B5-624F-9710-D54031B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10B142-F3C2-ED41-8ADA-C6851E2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290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FCC4A-B1B8-1C4D-AC89-CFDEEE7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21E4E2-6EC2-624A-886B-4ED9D678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120CDB-C1F9-014E-ADF2-3C9E45E1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76B0DA-FE29-4F49-9CE6-0176992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C4001F-17FA-2840-870E-00745EB8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027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80D3BF-AEF6-D342-AC74-4228FE21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62E72F-6F9B-7C40-8319-074626672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D9A207-F521-DD4B-8C7F-82EEE2EF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175B9C-FA56-044A-A35A-BAB0DB3F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73E715-7783-2049-9E2E-F260D06CC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65E78A-C432-9E41-A7EC-5D6454B6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8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78D4C1-FF6D-D743-B44D-7CB28096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A7EC43-64F3-FA48-A4B5-CB7D479C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5893CB-53B3-4949-85F5-F7804D5E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AA0E94-EE04-AB4D-BB93-55651D2E6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B775FC-FF74-BB46-B72A-D16F2CF46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8A7325E-EE94-634D-8A78-3D94434A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A9498B-37D5-F143-BFD8-EE645A89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397541-E7B4-5F48-8C4A-B73BEB74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16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4CE190-361D-4D41-A631-D68653DB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CD59F8-63CD-9141-9644-FA26B2B6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BDFCF1B-6FC3-CF4C-8FD2-7C1667A1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148211-B23E-CB4A-93CE-BCC487CD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58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EC629E5-5FCD-DE4D-B909-50ADD46C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DC6465-17FA-C54A-87E4-D7822A9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D9E576C-B40E-3E44-B2A0-E8AD3C45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58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AB21C0-3973-CD47-B034-B00622C6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EA4264-D0E7-464A-9AEB-B3D8F142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E74C705-52C0-FB43-A61D-B76D16BF8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62D0AD-6DAE-8D48-BFF0-8EFCFB94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65E487-D40E-F640-8787-ADFB235A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1E583E-F082-DC44-9C78-6EF04DF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338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96DAE2-61D5-9040-99B1-C6555786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39A771-28F7-4F47-8268-2A95012F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47C937-1BCD-BB48-9C59-A91EE2D40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C65C82-0C63-D840-9FA1-A58F26EF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08DF56-4669-1B4F-88EB-1EBB8E96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4BA3AF-695B-B243-BD4A-811610CF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54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47E6D3-D4F1-1C48-A8FC-8CC6682E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9BB57B-B4FE-F544-B70A-01EC8B415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44742F-9770-5646-97A5-EBE68820F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2E7E1-B92B-5141-B702-144F26AEDDBB}" type="datetimeFigureOut">
              <a:rPr lang="ar-SA" smtClean="0"/>
              <a:t>3 رجب،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5C032-6763-DF42-9510-1212482D5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E441E0-568B-C442-A18A-1E6615492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9" Type="http://schemas.openxmlformats.org/officeDocument/2006/relationships/hyperlink" Target="https://www.liveworksheets.com/yb1692732mc" TargetMode="External"/><Relationship Id="rId21" Type="http://schemas.openxmlformats.org/officeDocument/2006/relationships/hyperlink" Target="https://www.mnhaji.com/wp-content/uploads/2022/11/riadiaat_2_mutawasit22.pdf" TargetMode="External"/><Relationship Id="rId34" Type="http://schemas.openxmlformats.org/officeDocument/2006/relationships/slide" Target="slide2.xml"/><Relationship Id="rId47" Type="http://schemas.microsoft.com/office/2007/relationships/hdphoto" Target="../media/hdphoto2.wdp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9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hyperlink" Target="https://pixabay.com/it/lavagna-bianca-bordo-bianco-3205371/" TargetMode="External"/><Relationship Id="rId37" Type="http://schemas.openxmlformats.org/officeDocument/2006/relationships/slide" Target="slide6.xml"/><Relationship Id="rId40" Type="http://schemas.openxmlformats.org/officeDocument/2006/relationships/image" Target="../media/image26.jpg"/><Relationship Id="rId45" Type="http://schemas.openxmlformats.org/officeDocument/2006/relationships/slide" Target="slide3.xml"/><Relationship Id="rId5" Type="http://schemas.openxmlformats.org/officeDocument/2006/relationships/image" Target="../media/image3.gif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25.png"/><Relationship Id="rId10" Type="http://schemas.openxmlformats.org/officeDocument/2006/relationships/hyperlink" Target="https://v-clock.com/timer/#countdown=00:01:00&amp;enabled=0&amp;seconds=0&amp;title=&#1575;&#1604;&#1583;&#1602;&#1610;&#1602;&#1577;+&#1575;&#1604;&#1608;&#1575;&#1581;&#1583;&#1577;&amp;sound=xylophone&amp;loop=1" TargetMode="External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jpg"/><Relationship Id="rId22" Type="http://schemas.openxmlformats.org/officeDocument/2006/relationships/image" Target="../media/image16.jpeg"/><Relationship Id="rId27" Type="http://schemas.openxmlformats.org/officeDocument/2006/relationships/image" Target="../media/image21.png"/><Relationship Id="rId30" Type="http://schemas.openxmlformats.org/officeDocument/2006/relationships/image" Target="../media/image220.png"/><Relationship Id="rId35" Type="http://schemas.openxmlformats.org/officeDocument/2006/relationships/image" Target="../media/image240.png"/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12" Type="http://schemas.openxmlformats.org/officeDocument/2006/relationships/hyperlink" Target="https://wordwall.net/ar/resource/5782230/&#1575;&#1608;&#1604;&#1609;-&#1635;" TargetMode="External"/><Relationship Id="rId17" Type="http://schemas.openxmlformats.org/officeDocument/2006/relationships/image" Target="../media/image12.png"/><Relationship Id="rId25" Type="http://schemas.openxmlformats.org/officeDocument/2006/relationships/image" Target="../media/image19.jpeg"/><Relationship Id="rId33" Type="http://schemas.openxmlformats.org/officeDocument/2006/relationships/image" Target="../media/image24.png"/><Relationship Id="rId38" Type="http://schemas.openxmlformats.org/officeDocument/2006/relationships/image" Target="../media/image250.png"/><Relationship Id="rId46" Type="http://schemas.openxmlformats.org/officeDocument/2006/relationships/image" Target="../media/image28.png"/><Relationship Id="rId20" Type="http://schemas.openxmlformats.org/officeDocument/2006/relationships/image" Target="../media/image15.png"/><Relationship Id="rId41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2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0.emf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3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33.jpe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hyperlink" Target="http://commons.wikimedia.org/wiki/File:Basmala.svg" TargetMode="External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jpeg"/><Relationship Id="rId7" Type="http://schemas.openxmlformats.org/officeDocument/2006/relationships/image" Target="../media/image2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2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2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3.emf"/><Relationship Id="rId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2.wdp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4.emf"/><Relationship Id="rId4" Type="http://schemas.openxmlformats.org/officeDocument/2006/relationships/image" Target="../media/image4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 amt="61000"/>
          </a:blip>
          <a:srcRect t="17992" b="45110"/>
          <a:stretch/>
        </p:blipFill>
        <p:spPr>
          <a:xfrm>
            <a:off x="6859786" y="34786"/>
            <a:ext cx="5351634" cy="2717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مجموعة 71">
            <a:extLst>
              <a:ext uri="{FF2B5EF4-FFF2-40B4-BE49-F238E27FC236}">
                <a16:creationId xmlns:a16="http://schemas.microsoft.com/office/drawing/2014/main" id="{7038EFBD-5198-3D44-874D-A9FEE545D6F2}"/>
              </a:ext>
            </a:extLst>
          </p:cNvPr>
          <p:cNvGrpSpPr>
            <a:grpSpLocks/>
          </p:cNvGrpSpPr>
          <p:nvPr/>
        </p:nvGrpSpPr>
        <p:grpSpPr bwMode="auto">
          <a:xfrm>
            <a:off x="10243790" y="231467"/>
            <a:ext cx="1214438" cy="1136650"/>
            <a:chOff x="3326307" y="697407"/>
            <a:chExt cx="5463186" cy="5463186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8FFFEF-752D-3E42-980C-70BC09AB6CDF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 dirty="0"/>
            </a:p>
          </p:txBody>
        </p:sp>
        <p:grpSp>
          <p:nvGrpSpPr>
            <p:cNvPr id="15" name="مجموعة 74">
              <a:extLst>
                <a:ext uri="{FF2B5EF4-FFF2-40B4-BE49-F238E27FC236}">
                  <a16:creationId xmlns:a16="http://schemas.microsoft.com/office/drawing/2014/main" id="{A6EFA081-7584-E748-91A0-412840997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16" name="مربع نص 75">
                <a:extLst>
                  <a:ext uri="{FF2B5EF4-FFF2-40B4-BE49-F238E27FC236}">
                    <a16:creationId xmlns:a16="http://schemas.microsoft.com/office/drawing/2014/main" id="{04799F70-1A09-0D4A-8EA8-79EAD13E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7" name="مربع نص 76">
                <a:extLst>
                  <a:ext uri="{FF2B5EF4-FFF2-40B4-BE49-F238E27FC236}">
                    <a16:creationId xmlns:a16="http://schemas.microsoft.com/office/drawing/2014/main" id="{94FE84F7-9ADE-F648-A68F-13E1F54F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8" name="مربع نص 77">
                <a:extLst>
                  <a:ext uri="{FF2B5EF4-FFF2-40B4-BE49-F238E27FC236}">
                    <a16:creationId xmlns:a16="http://schemas.microsoft.com/office/drawing/2014/main" id="{7A9E85CF-F368-974C-B441-B95E5180C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9" name="مربع نص 78">
                <a:extLst>
                  <a:ext uri="{FF2B5EF4-FFF2-40B4-BE49-F238E27FC236}">
                    <a16:creationId xmlns:a16="http://schemas.microsoft.com/office/drawing/2014/main" id="{28E8522D-1D1F-0C46-A73D-936FFAC8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0" name="مربع نص 79">
                <a:extLst>
                  <a:ext uri="{FF2B5EF4-FFF2-40B4-BE49-F238E27FC236}">
                    <a16:creationId xmlns:a16="http://schemas.microsoft.com/office/drawing/2014/main" id="{C844BAA6-1DFF-8942-97E7-C8EECAF1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1" name="مربع نص 80">
                <a:extLst>
                  <a:ext uri="{FF2B5EF4-FFF2-40B4-BE49-F238E27FC236}">
                    <a16:creationId xmlns:a16="http://schemas.microsoft.com/office/drawing/2014/main" id="{375C49CB-FFDB-0045-9B17-E8C2414B2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2" name="مربع نص 81">
                <a:extLst>
                  <a:ext uri="{FF2B5EF4-FFF2-40B4-BE49-F238E27FC236}">
                    <a16:creationId xmlns:a16="http://schemas.microsoft.com/office/drawing/2014/main" id="{EC79D2D2-F393-AA46-ACDF-78DD8085F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3" name="مربع نص 82">
                <a:extLst>
                  <a:ext uri="{FF2B5EF4-FFF2-40B4-BE49-F238E27FC236}">
                    <a16:creationId xmlns:a16="http://schemas.microsoft.com/office/drawing/2014/main" id="{5212CD2E-49FF-9A47-A342-352738060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4" name="مربع نص 83">
                <a:extLst>
                  <a:ext uri="{FF2B5EF4-FFF2-40B4-BE49-F238E27FC236}">
                    <a16:creationId xmlns:a16="http://schemas.microsoft.com/office/drawing/2014/main" id="{FA4AB077-0C1C-E841-927F-5F0776A3E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5" name="مربع نص 84">
                <a:extLst>
                  <a:ext uri="{FF2B5EF4-FFF2-40B4-BE49-F238E27FC236}">
                    <a16:creationId xmlns:a16="http://schemas.microsoft.com/office/drawing/2014/main" id="{1032BAAF-C2BB-884C-B821-24B02D5E1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6" name="مربع نص 85">
                <a:extLst>
                  <a:ext uri="{FF2B5EF4-FFF2-40B4-BE49-F238E27FC236}">
                    <a16:creationId xmlns:a16="http://schemas.microsoft.com/office/drawing/2014/main" id="{2E2AA2E7-120C-6747-A5ED-D31BFF350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7" name="مربع نص 86">
                <a:extLst>
                  <a:ext uri="{FF2B5EF4-FFF2-40B4-BE49-F238E27FC236}">
                    <a16:creationId xmlns:a16="http://schemas.microsoft.com/office/drawing/2014/main" id="{E72D26AC-22DE-A047-9E9A-3DAF1D46D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</p:grp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8B777D0-9141-CD4F-8587-A155DFBFBF00}"/>
              </a:ext>
            </a:extLst>
          </p:cNvPr>
          <p:cNvGrpSpPr>
            <a:grpSpLocks/>
          </p:cNvGrpSpPr>
          <p:nvPr/>
        </p:nvGrpSpPr>
        <p:grpSpPr bwMode="auto">
          <a:xfrm>
            <a:off x="10824816" y="339417"/>
            <a:ext cx="66675" cy="1009650"/>
            <a:chOff x="5944770" y="1379001"/>
            <a:chExt cx="226260" cy="3927154"/>
          </a:xfrm>
        </p:grpSpPr>
        <p:sp>
          <p:nvSpPr>
            <p:cNvPr id="29" name="مثلث متساوي الساقين 49">
              <a:extLst>
                <a:ext uri="{FF2B5EF4-FFF2-40B4-BE49-F238E27FC236}">
                  <a16:creationId xmlns:a16="http://schemas.microsoft.com/office/drawing/2014/main" id="{8E458B00-F450-1B41-97C5-67568AEFD59C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0" name="مثلث متساوي الساقين 50">
              <a:extLst>
                <a:ext uri="{FF2B5EF4-FFF2-40B4-BE49-F238E27FC236}">
                  <a16:creationId xmlns:a16="http://schemas.microsoft.com/office/drawing/2014/main" id="{32019AF0-A9B5-6D45-ADBA-26016944281D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C576A24-8428-1F4C-A673-8F11E2C0D68E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67665" y="444192"/>
            <a:ext cx="63500" cy="787400"/>
            <a:chOff x="5944770" y="1379001"/>
            <a:chExt cx="226260" cy="3927154"/>
          </a:xfrm>
        </p:grpSpPr>
        <p:sp>
          <p:nvSpPr>
            <p:cNvPr id="32" name="مثلث متساوي الساقين 52">
              <a:extLst>
                <a:ext uri="{FF2B5EF4-FFF2-40B4-BE49-F238E27FC236}">
                  <a16:creationId xmlns:a16="http://schemas.microsoft.com/office/drawing/2014/main" id="{164C7A75-8158-F940-89E3-0A9F15234ED4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3" name="مثلث متساوي الساقين 53">
              <a:extLst>
                <a:ext uri="{FF2B5EF4-FFF2-40B4-BE49-F238E27FC236}">
                  <a16:creationId xmlns:a16="http://schemas.microsoft.com/office/drawing/2014/main" id="{36DDCEB2-12FE-CC4E-B3AF-1D2A4EB53611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4D7595FE-3622-414A-A6F2-4DB432689D61}"/>
              </a:ext>
            </a:extLst>
          </p:cNvPr>
          <p:cNvSpPr/>
          <p:nvPr/>
        </p:nvSpPr>
        <p:spPr>
          <a:xfrm>
            <a:off x="10802364" y="783915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EG" sz="1013"/>
          </a:p>
        </p:txBody>
      </p:sp>
      <p:sp>
        <p:nvSpPr>
          <p:cNvPr id="35" name="شكل حر 34">
            <a:extLst>
              <a:ext uri="{FF2B5EF4-FFF2-40B4-BE49-F238E27FC236}">
                <a16:creationId xmlns:a16="http://schemas.microsoft.com/office/drawing/2014/main" id="{2A9FCA3D-3A06-AC4A-A7DF-D9CC9D8FB902}"/>
              </a:ext>
            </a:extLst>
          </p:cNvPr>
          <p:cNvSpPr/>
          <p:nvPr/>
        </p:nvSpPr>
        <p:spPr>
          <a:xfrm>
            <a:off x="10097740" y="1396693"/>
            <a:ext cx="1468438" cy="1546225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>
              <a:defRPr/>
            </a:pPr>
            <a:endParaRPr lang="ar-SA" sz="1013" dirty="0"/>
          </a:p>
        </p:txBody>
      </p:sp>
      <p:pic>
        <p:nvPicPr>
          <p:cNvPr id="36" name="صورة 35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E19913C5-26E4-DA40-99FA-A8DF30D4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>
            <a:fillRect/>
          </a:stretch>
        </p:blipFill>
        <p:spPr bwMode="auto">
          <a:xfrm>
            <a:off x="10886728" y="2036455"/>
            <a:ext cx="284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صورة 96">
            <a:extLst>
              <a:ext uri="{FF2B5EF4-FFF2-40B4-BE49-F238E27FC236}">
                <a16:creationId xmlns:a16="http://schemas.microsoft.com/office/drawing/2014/main" id="{1783F7A7-93B7-C04A-AD73-26BD85E7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-2" r="1991" b="37349"/>
          <a:stretch>
            <a:fillRect/>
          </a:stretch>
        </p:blipFill>
        <p:spPr bwMode="auto">
          <a:xfrm>
            <a:off x="10156479" y="2152343"/>
            <a:ext cx="511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صورة 97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B96B99B9-0097-844E-9C9B-F32CFFE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8466" y="1345892"/>
            <a:ext cx="779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صورة 98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3336165B-88E5-8644-8E75-6A2D57F4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928" y="1347481"/>
            <a:ext cx="77946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1634;p64">
            <a:extLst>
              <a:ext uri="{FF2B5EF4-FFF2-40B4-BE49-F238E27FC236}">
                <a16:creationId xmlns:a16="http://schemas.microsoft.com/office/drawing/2014/main" id="{A4073290-01F0-A644-AB73-20D3CAAC38C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9479030" y="3341745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 41">
            <a:hlinkClick r:id="rId10"/>
            <a:extLst>
              <a:ext uri="{FF2B5EF4-FFF2-40B4-BE49-F238E27FC236}">
                <a16:creationId xmlns:a16="http://schemas.microsoft.com/office/drawing/2014/main" id="{3A98ABE9-C04D-924C-8FE6-647715587CE4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2066" y="3029617"/>
            <a:ext cx="643093" cy="725488"/>
          </a:xfrm>
          <a:prstGeom prst="rect">
            <a:avLst/>
          </a:prstGeom>
        </p:spPr>
      </p:pic>
      <p:pic>
        <p:nvPicPr>
          <p:cNvPr id="44" name="صورة 43">
            <a:hlinkClick r:id="rId12"/>
            <a:extLst>
              <a:ext uri="{FF2B5EF4-FFF2-40B4-BE49-F238E27FC236}">
                <a16:creationId xmlns:a16="http://schemas.microsoft.com/office/drawing/2014/main" id="{087385FC-C44E-994D-ABB8-43C00AA90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46163" y="3227485"/>
            <a:ext cx="488870" cy="45542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226F44B-C322-F24D-A9DC-9199A3E1C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4639386" y="3505661"/>
            <a:ext cx="1537018" cy="1752550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8D3B0648-7C0A-EB4C-A118-C215D39134D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36832"/>
          <a:stretch/>
        </p:blipFill>
        <p:spPr>
          <a:xfrm>
            <a:off x="1679944" y="5716280"/>
            <a:ext cx="7590963" cy="1191482"/>
          </a:xfrm>
          <a:prstGeom prst="rect">
            <a:avLst/>
          </a:prstGeom>
        </p:spPr>
      </p:pic>
      <p:pic>
        <p:nvPicPr>
          <p:cNvPr id="62" name="Google Shape;1476;p59">
            <a:extLst>
              <a:ext uri="{FF2B5EF4-FFF2-40B4-BE49-F238E27FC236}">
                <a16:creationId xmlns:a16="http://schemas.microsoft.com/office/drawing/2014/main" id="{5CCC8F1B-D950-3842-ADFF-FB270943F06D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-54086" y="5406095"/>
            <a:ext cx="1889948" cy="15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478;p59">
            <a:extLst>
              <a:ext uri="{FF2B5EF4-FFF2-40B4-BE49-F238E27FC236}">
                <a16:creationId xmlns:a16="http://schemas.microsoft.com/office/drawing/2014/main" id="{D95927FD-BDCD-0141-A031-EDBB0F12A60D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t="14355" b="20570"/>
          <a:stretch/>
        </p:blipFill>
        <p:spPr>
          <a:xfrm>
            <a:off x="1690752" y="5317586"/>
            <a:ext cx="3349082" cy="14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A4BDBFAB-BA93-614D-B448-6FF05727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1831">
            <a:off x="3438247" y="5359310"/>
            <a:ext cx="639763" cy="6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37B324FE-0AD3-F849-B7DB-29091A6F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16">
            <a:off x="3593056" y="5629530"/>
            <a:ext cx="471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صورة 65">
            <a:hlinkClick r:id="rId21"/>
            <a:extLst>
              <a:ext uri="{FF2B5EF4-FFF2-40B4-BE49-F238E27FC236}">
                <a16:creationId xmlns:a16="http://schemas.microsoft.com/office/drawing/2014/main" id="{2DF618CA-E394-C34D-BAD7-A954D647AFB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695849" y="5277050"/>
            <a:ext cx="672730" cy="901596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7" name="Google Shape;1645;p64">
            <a:extLst>
              <a:ext uri="{FF2B5EF4-FFF2-40B4-BE49-F238E27FC236}">
                <a16:creationId xmlns:a16="http://schemas.microsoft.com/office/drawing/2014/main" id="{A395F34E-113B-4644-B229-2F5A2D748DCA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560518" y="3989453"/>
            <a:ext cx="1875135" cy="274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980;p49">
            <a:extLst>
              <a:ext uri="{FF2B5EF4-FFF2-40B4-BE49-F238E27FC236}">
                <a16:creationId xmlns:a16="http://schemas.microsoft.com/office/drawing/2014/main" id="{65343B33-A575-584D-A3FA-9DB17655788E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-3209" t="29664" b="8496"/>
          <a:stretch/>
        </p:blipFill>
        <p:spPr>
          <a:xfrm>
            <a:off x="7813368" y="4957275"/>
            <a:ext cx="4321895" cy="203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صورة 100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11BEC2B-1E9E-D349-BDF2-78A026E4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303" y="4433892"/>
            <a:ext cx="1537018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oogle Shape;982;p49">
            <a:extLst>
              <a:ext uri="{FF2B5EF4-FFF2-40B4-BE49-F238E27FC236}">
                <a16:creationId xmlns:a16="http://schemas.microsoft.com/office/drawing/2014/main" id="{1443C5D5-0A75-354F-813B-DFC494F18EA8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flipH="1">
            <a:off x="10739706" y="4214287"/>
            <a:ext cx="1360344" cy="122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صورة 101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F4739E1F-E7FF-FB4C-81E0-018760EF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57" y="5102690"/>
            <a:ext cx="452593" cy="27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75DD23D-04F3-8FC1-BB9C-C29861498BE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6944751" y="2041421"/>
            <a:ext cx="2071362" cy="1752550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صورة المقطع 7"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8712781"/>
                  </p:ext>
                </p:extLst>
              </p:nvPr>
            </p:nvGraphicFramePr>
            <p:xfrm>
              <a:off x="7062193" y="2617474"/>
              <a:ext cx="1855212" cy="1028661"/>
            </p:xfrm>
            <a:graphic>
              <a:graphicData uri="http://schemas.microsoft.com/office/powerpoint/2016/sectionzoom">
                <psez:sectionZm>
                  <psez:sectionZmObj sectionId="{6160B196-78A5-8A46-A1F5-E55588E7EF94}">
                    <psez:zmPr id="{7F76D95A-6850-2E41-9BA2-6F940B3D4CEC}" transitionDur="1000">
                      <p166:blipFill xmlns:p166="http://schemas.microsoft.com/office/powerpoint/2016/6/main">
                        <a:blip r:embed="rId2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55212" cy="1028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صورة المقطع 7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62193" y="2617474"/>
                <a:ext cx="1855212" cy="10286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3" name="Google Shape;1634;p64">
            <a:extLst>
              <a:ext uri="{FF2B5EF4-FFF2-40B4-BE49-F238E27FC236}">
                <a16:creationId xmlns:a16="http://schemas.microsoft.com/office/drawing/2014/main" id="{0D3DC07B-E5E4-1842-A084-E3811188C0A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6815518" y="1909711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4576703-5B84-344D-9664-135114EC87D2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rcRect l="5635" t="3489" r="4829" b="19087"/>
          <a:stretch/>
        </p:blipFill>
        <p:spPr>
          <a:xfrm>
            <a:off x="-140357" y="-92743"/>
            <a:ext cx="6627874" cy="4255649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صورة المقطع 3"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6295639"/>
                  </p:ext>
                </p:extLst>
              </p:nvPr>
            </p:nvGraphicFramePr>
            <p:xfrm>
              <a:off x="20635" y="-5465"/>
              <a:ext cx="6356514" cy="3702551"/>
            </p:xfrm>
            <a:graphic>
              <a:graphicData uri="http://schemas.microsoft.com/office/powerpoint/2016/sectionzoom">
                <psez:sectionZm>
                  <psez:sectionZmObj sectionId="{D768A564-C0C9-8243-A2F1-EE51E648924B}">
                    <psez:zmPr id="{89D3EE7B-D52F-E54B-85F4-92128CCE035D}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56514" cy="37025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صورة المقطع 3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635" y="-5465"/>
                <a:ext cx="6356514" cy="37025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صورة المقطع 10">
                <a:extLst>
                  <a:ext uri="{FF2B5EF4-FFF2-40B4-BE49-F238E27FC236}">
                    <a16:creationId xmlns:a16="http://schemas.microsoft.com/office/drawing/2014/main" id="{27AAE328-CF5D-7F9C-3F04-DE3AA80FFE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5001851"/>
                  </p:ext>
                </p:extLst>
              </p:nvPr>
            </p:nvGraphicFramePr>
            <p:xfrm>
              <a:off x="4749103" y="4126531"/>
              <a:ext cx="1333538" cy="976159"/>
            </p:xfrm>
            <a:graphic>
              <a:graphicData uri="http://schemas.microsoft.com/office/powerpoint/2016/sectionzoom">
                <psez:sectionZm>
                  <psez:sectionZmObj sectionId="{A260EB9E-568A-1749-BA37-A147B45A61D0}">
                    <psez:zmPr id="{A0A35452-71A5-B74E-8BA2-EFC9D8D095D3}" transitionDur="1000">
                      <p166:blipFill xmlns:p166="http://schemas.microsoft.com/office/powerpoint/2016/6/main">
                        <a:blip r:embed="rId3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33538" cy="97615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صورة المقطع 10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27AAE328-CF5D-7F9C-3F04-DE3AA80FFE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749103" y="4126531"/>
                <a:ext cx="1333538" cy="97615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4" name="صورة 53">
            <a:hlinkClick r:id="rId39"/>
            <a:extLst>
              <a:ext uri="{FF2B5EF4-FFF2-40B4-BE49-F238E27FC236}">
                <a16:creationId xmlns:a16="http://schemas.microsoft.com/office/drawing/2014/main" id="{3C076916-2120-72E2-A75A-67534EEFA788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773331" y="3255046"/>
            <a:ext cx="442425" cy="449840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8" name="صورة المقطع 57">
                <a:extLst>
                  <a:ext uri="{FF2B5EF4-FFF2-40B4-BE49-F238E27FC236}">
                    <a16:creationId xmlns:a16="http://schemas.microsoft.com/office/drawing/2014/main" id="{44AB27CF-4CAC-7980-E90C-9FD2E79636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1276263"/>
                  </p:ext>
                </p:extLst>
              </p:nvPr>
            </p:nvGraphicFramePr>
            <p:xfrm>
              <a:off x="6855659" y="488047"/>
              <a:ext cx="2273120" cy="1714500"/>
            </p:xfrm>
            <a:graphic>
              <a:graphicData uri="http://schemas.microsoft.com/office/powerpoint/2016/sectionzoom">
                <psez:sectionZm>
                  <psez:sectionZmObj sectionId="{D4D8339B-122F-7E47-A8C9-7F62C3FDAD6F}">
                    <psez:zmPr id="{7F8223FC-15AF-3841-B44A-1C2EC3BBA187}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7312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8" name="صورة المقطع 57">
                <a:hlinkClick r:id="rId45" action="ppaction://hlinksldjump"/>
                <a:extLst>
                  <a:ext uri="{FF2B5EF4-FFF2-40B4-BE49-F238E27FC236}">
                    <a16:creationId xmlns:a16="http://schemas.microsoft.com/office/drawing/2014/main" id="{44AB27CF-4CAC-7980-E90C-9FD2E79636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855659" y="488047"/>
                <a:ext cx="227312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" name="صورة 1">
            <a:extLst>
              <a:ext uri="{FF2B5EF4-FFF2-40B4-BE49-F238E27FC236}">
                <a16:creationId xmlns:a16="http://schemas.microsoft.com/office/drawing/2014/main" id="{C5759721-B836-E4FE-3645-62037CBA87F4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alphaModFix amt="85000"/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10486264" y="5629930"/>
            <a:ext cx="1898778" cy="13326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AF2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3031575D-A504-F34B-9982-513CE59AAFDB}"/>
              </a:ext>
            </a:extLst>
          </p:cNvPr>
          <p:cNvSpPr/>
          <p:nvPr/>
        </p:nvSpPr>
        <p:spPr>
          <a:xfrm>
            <a:off x="335815" y="282709"/>
            <a:ext cx="11530965" cy="614240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991213" y="155674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3" name="IMG_5251.jpeg" descr="IMG_5251.jpeg">
            <a:extLst>
              <a:ext uri="{FF2B5EF4-FFF2-40B4-BE49-F238E27FC236}">
                <a16:creationId xmlns:a16="http://schemas.microsoft.com/office/drawing/2014/main" id="{07FB4DCA-273C-78C3-7F04-03643478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t="11876" r="45503" b="38310"/>
          <a:stretch>
            <a:fillRect/>
          </a:stretch>
        </p:blipFill>
        <p:spPr bwMode="auto">
          <a:xfrm>
            <a:off x="118872" y="840278"/>
            <a:ext cx="4560434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23DDC8A-6B37-4864-F92F-F844FC9C7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163" y="39293"/>
            <a:ext cx="277812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D173FC3-3DC8-F89E-5A3E-78D50CC22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776" y="840278"/>
            <a:ext cx="5676900" cy="2389187"/>
          </a:xfrm>
          <a:prstGeom prst="rect">
            <a:avLst/>
          </a:prstGeom>
          <a:solidFill>
            <a:srgbClr val="99CCFF">
              <a:alpha val="39999"/>
            </a:srgbClr>
          </a:solidFill>
          <a:ln w="38100" cmpd="dbl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1600" b="1"/>
              <a:t>كسوف الشمس :استعمل المدرج التكراري المجاور في الإجابة على الأسئلة التالية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16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C65B48A-EC0C-ACC8-2B0D-71D51B14A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851" y="1414953"/>
            <a:ext cx="56769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800" b="1">
                <a:solidFill>
                  <a:srgbClr val="A50021"/>
                </a:solidFill>
              </a:rPr>
              <a:t>ما النسبة المئوية للكسوفات التي استمرت ٧ دقايق و٣١ ثانية على الأقل؟</a:t>
            </a:r>
            <a:endParaRPr lang="en-US" altLang="en-US" sz="1800" b="1">
              <a:solidFill>
                <a:srgbClr val="A50021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8F633FF-D369-A737-333E-D7892B1F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464" y="1883265"/>
            <a:ext cx="5221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كم استغرق أقصر كسوف للشمس؟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DA5871C-696D-FB79-B14C-76750F12C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26" y="3294553"/>
            <a:ext cx="5543550" cy="71913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774F76D-451A-F111-3CB5-46647B43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914" y="3439015"/>
            <a:ext cx="406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النسبة المئوية للكسوفات=</a:t>
            </a:r>
            <a:endParaRPr lang="en-US" altLang="en-US" sz="2000" b="1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5C112FE1-3243-3782-D442-7B3C560E1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689" y="2330940"/>
            <a:ext cx="521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مدة الكسوف الشمسي الكلي خلال هذا العقد ؟فسر إجابتك.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14" name="Rectangle 25">
            <a:extLst>
              <a:ext uri="{FF2B5EF4-FFF2-40B4-BE49-F238E27FC236}">
                <a16:creationId xmlns:a16="http://schemas.microsoft.com/office/drawing/2014/main" id="{CFE346CC-5956-F6C1-D8BE-1E6A7DAE3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126" y="4085128"/>
            <a:ext cx="5543550" cy="10826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2525EE81-A7CA-75F5-7777-42DDA4519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514" y="4229590"/>
            <a:ext cx="2443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كم استغرق أقصر كسوف=</a:t>
            </a:r>
            <a:endParaRPr lang="en-US" altLang="en-US" sz="2000" b="1"/>
          </a:p>
        </p:txBody>
      </p:sp>
      <p:sp>
        <p:nvSpPr>
          <p:cNvPr id="16" name="Text Box 27">
            <a:extLst>
              <a:ext uri="{FF2B5EF4-FFF2-40B4-BE49-F238E27FC236}">
                <a16:creationId xmlns:a16="http://schemas.microsoft.com/office/drawing/2014/main" id="{75822A47-9C9C-059D-01F9-641666EDA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664" y="4732828"/>
            <a:ext cx="23860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مدة الكسوف الاعتيادي =</a:t>
            </a:r>
          </a:p>
        </p:txBody>
      </p:sp>
      <p:sp>
        <p:nvSpPr>
          <p:cNvPr id="17" name="Text Box 29">
            <a:extLst>
              <a:ext uri="{FF2B5EF4-FFF2-40B4-BE49-F238E27FC236}">
                <a16:creationId xmlns:a16="http://schemas.microsoft.com/office/drawing/2014/main" id="{B94224D7-A4DC-3DB7-8E8B-46A0797A4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639" y="4194665"/>
            <a:ext cx="3027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0070C0"/>
                </a:solidFill>
              </a:rPr>
              <a:t>أقصر كسوف لا يمكن تحديده</a:t>
            </a:r>
            <a:endParaRPr lang="en-US" altLang="en-US" sz="2000" b="1">
              <a:solidFill>
                <a:srgbClr val="0070C0"/>
              </a:solidFill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9125DAB3-E773-6D84-0445-A8C94A08B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389" y="4743940"/>
            <a:ext cx="3097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0070C0"/>
                </a:solidFill>
              </a:rPr>
              <a:t>يبدا من ثانية واحدة إلى </a:t>
            </a:r>
            <a:r>
              <a:rPr lang="ar-SA" altLang="en-US" sz="2000" b="1">
                <a:solidFill>
                  <a:srgbClr val="C00000"/>
                </a:solidFill>
              </a:rPr>
              <a:t>٥ دقايق</a:t>
            </a:r>
          </a:p>
        </p:txBody>
      </p:sp>
      <p:grpSp>
        <p:nvGrpSpPr>
          <p:cNvPr id="19" name="Group 33">
            <a:extLst>
              <a:ext uri="{FF2B5EF4-FFF2-40B4-BE49-F238E27FC236}">
                <a16:creationId xmlns:a16="http://schemas.microsoft.com/office/drawing/2014/main" id="{8266D57D-07C8-2E02-34AB-7E3F7674B025}"/>
              </a:ext>
            </a:extLst>
          </p:cNvPr>
          <p:cNvGrpSpPr>
            <a:grpSpLocks/>
          </p:cNvGrpSpPr>
          <p:nvPr/>
        </p:nvGrpSpPr>
        <p:grpSpPr bwMode="auto">
          <a:xfrm>
            <a:off x="7007639" y="3323128"/>
            <a:ext cx="835025" cy="735012"/>
            <a:chOff x="1302" y="323"/>
            <a:chExt cx="526" cy="463"/>
          </a:xfrm>
        </p:grpSpPr>
        <p:sp>
          <p:nvSpPr>
            <p:cNvPr id="20" name="Text Box 34">
              <a:extLst>
                <a:ext uri="{FF2B5EF4-FFF2-40B4-BE49-F238E27FC236}">
                  <a16:creationId xmlns:a16="http://schemas.microsoft.com/office/drawing/2014/main" id="{E37C3A86-1C99-508A-4AE9-AC4A4916B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323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٢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21" name="Line 35">
              <a:extLst>
                <a:ext uri="{FF2B5EF4-FFF2-40B4-BE49-F238E27FC236}">
                  <a16:creationId xmlns:a16="http://schemas.microsoft.com/office/drawing/2014/main" id="{418AD696-936B-6056-EC75-561F629E2E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550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" name="Text Box 36">
              <a:extLst>
                <a:ext uri="{FF2B5EF4-FFF2-40B4-BE49-F238E27FC236}">
                  <a16:creationId xmlns:a16="http://schemas.microsoft.com/office/drawing/2014/main" id="{51ECF857-7A79-C7BC-2E40-08FB3A1FF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536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١٦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23" name="Text Box 37">
              <a:extLst>
                <a:ext uri="{FF2B5EF4-FFF2-40B4-BE49-F238E27FC236}">
                  <a16:creationId xmlns:a16="http://schemas.microsoft.com/office/drawing/2014/main" id="{A9D98F6D-2F3E-9D37-0E8B-AB2A4F481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" y="427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=</a:t>
              </a:r>
            </a:p>
          </p:txBody>
        </p:sp>
      </p:grpSp>
      <p:sp>
        <p:nvSpPr>
          <p:cNvPr id="24" name="Text Box 38">
            <a:extLst>
              <a:ext uri="{FF2B5EF4-FFF2-40B4-BE49-F238E27FC236}">
                <a16:creationId xmlns:a16="http://schemas.microsoft.com/office/drawing/2014/main" id="{FA506491-12A2-3BD6-BB1B-B6C77E8F1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426" y="3440603"/>
            <a:ext cx="9715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3333FF"/>
                </a:solidFill>
              </a:rPr>
              <a:t>١٢.٥٪</a:t>
            </a:r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1206B46B-4394-4EED-A154-BD7B31111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149" y="1869468"/>
            <a:ext cx="56097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 dirty="0"/>
              <a:t>٥</a:t>
            </a:r>
            <a:endParaRPr lang="en-US" altLang="en-US" sz="20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0" b="1" dirty="0"/>
          </a:p>
        </p:txBody>
      </p:sp>
      <p:sp>
        <p:nvSpPr>
          <p:cNvPr id="26" name="Text Box 45">
            <a:extLst>
              <a:ext uri="{FF2B5EF4-FFF2-40B4-BE49-F238E27FC236}">
                <a16:creationId xmlns:a16="http://schemas.microsoft.com/office/drawing/2014/main" id="{9E0BD9CA-5650-EE52-194B-8EF54FB0B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99" y="1745361"/>
            <a:ext cx="560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٦</a:t>
            </a:r>
            <a:endParaRPr lang="en-US" altLang="en-US" sz="2000" b="1"/>
          </a:p>
        </p:txBody>
      </p:sp>
      <p:sp>
        <p:nvSpPr>
          <p:cNvPr id="27" name="Text Box 46">
            <a:extLst>
              <a:ext uri="{FF2B5EF4-FFF2-40B4-BE49-F238E27FC236}">
                <a16:creationId xmlns:a16="http://schemas.microsoft.com/office/drawing/2014/main" id="{C73FF9FE-7628-2176-2E6A-4BF03B5C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82" y="2274669"/>
            <a:ext cx="560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</a:t>
            </a:r>
            <a:endParaRPr lang="en-US" altLang="en-US" sz="2000" b="1"/>
          </a:p>
        </p:txBody>
      </p:sp>
      <p:sp>
        <p:nvSpPr>
          <p:cNvPr id="28" name="Text Box 47">
            <a:extLst>
              <a:ext uri="{FF2B5EF4-FFF2-40B4-BE49-F238E27FC236}">
                <a16:creationId xmlns:a16="http://schemas.microsoft.com/office/drawing/2014/main" id="{FE4E097D-C88B-197E-061A-886137A49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308" y="2274669"/>
            <a:ext cx="560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 dirty="0"/>
              <a:t>٣</a:t>
            </a:r>
            <a:endParaRPr lang="en-US" altLang="en-US" sz="2000" b="1" dirty="0"/>
          </a:p>
        </p:txBody>
      </p:sp>
      <p:sp>
        <p:nvSpPr>
          <p:cNvPr id="29" name="Text Box 48">
            <a:extLst>
              <a:ext uri="{FF2B5EF4-FFF2-40B4-BE49-F238E27FC236}">
                <a16:creationId xmlns:a16="http://schemas.microsoft.com/office/drawing/2014/main" id="{11F9729D-A3F2-9B6C-F6DE-56C99885C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037" y="2166307"/>
            <a:ext cx="560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 dirty="0"/>
              <a:t>١</a:t>
            </a:r>
            <a:endParaRPr lang="en-US" altLang="en-US" sz="2000" b="1" dirty="0"/>
          </a:p>
        </p:txBody>
      </p:sp>
      <p:sp>
        <p:nvSpPr>
          <p:cNvPr id="30" name="Rectangle 49">
            <a:extLst>
              <a:ext uri="{FF2B5EF4-FFF2-40B4-BE49-F238E27FC236}">
                <a16:creationId xmlns:a16="http://schemas.microsoft.com/office/drawing/2014/main" id="{6A6C3F7B-AB14-D419-D6B8-5F93FD74D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376" y="5190028"/>
            <a:ext cx="5543550" cy="115093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31" name="Text Box 50">
            <a:extLst>
              <a:ext uri="{FF2B5EF4-FFF2-40B4-BE49-F238E27FC236}">
                <a16:creationId xmlns:a16="http://schemas.microsoft.com/office/drawing/2014/main" id="{F45D1814-2B15-64FA-E4A1-937A25170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6951" y="5478953"/>
            <a:ext cx="244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الكسوفات الشمسية =</a:t>
            </a:r>
            <a:endParaRPr lang="en-US" altLang="en-US" sz="2000" b="1"/>
          </a:p>
        </p:txBody>
      </p:sp>
      <p:sp>
        <p:nvSpPr>
          <p:cNvPr id="32" name="Text Box 51">
            <a:extLst>
              <a:ext uri="{FF2B5EF4-FFF2-40B4-BE49-F238E27FC236}">
                <a16:creationId xmlns:a16="http://schemas.microsoft.com/office/drawing/2014/main" id="{C10386D8-7D6E-F41F-DE71-B854C209E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964" y="5523403"/>
            <a:ext cx="115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0070C0"/>
                </a:solidFill>
              </a:rPr>
              <a:t>٦ + ٥ =</a:t>
            </a:r>
            <a:endParaRPr lang="en-US" altLang="en-US" sz="2000" b="1">
              <a:solidFill>
                <a:srgbClr val="0070C0"/>
              </a:solidFill>
            </a:endParaRPr>
          </a:p>
        </p:txBody>
      </p:sp>
      <p:sp>
        <p:nvSpPr>
          <p:cNvPr id="33" name="Text Box 52">
            <a:extLst>
              <a:ext uri="{FF2B5EF4-FFF2-40B4-BE49-F238E27FC236}">
                <a16:creationId xmlns:a16="http://schemas.microsoft.com/office/drawing/2014/main" id="{5879C306-9FC8-7A51-BF4D-C87358E80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626" y="5545628"/>
            <a:ext cx="13001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C00000"/>
                </a:solidFill>
              </a:rPr>
              <a:t>١١ كسوفاً</a:t>
            </a:r>
            <a:endParaRPr lang="en-US" altLang="en-US" sz="2000" b="1">
              <a:solidFill>
                <a:srgbClr val="C00000"/>
              </a:solidFill>
            </a:endParaRPr>
          </a:p>
        </p:txBody>
      </p:sp>
      <p:sp>
        <p:nvSpPr>
          <p:cNvPr id="34" name="Text Box 60">
            <a:extLst>
              <a:ext uri="{FF2B5EF4-FFF2-40B4-BE49-F238E27FC236}">
                <a16:creationId xmlns:a16="http://schemas.microsoft.com/office/drawing/2014/main" id="{A457B4EC-9405-0D01-926A-0F1E14F84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4" y="2732578"/>
            <a:ext cx="6121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800" b="1">
                <a:solidFill>
                  <a:srgbClr val="A50021"/>
                </a:solidFill>
              </a:rPr>
              <a:t>ما عدد الكسوفات الشمسية التي استمرت بين ثانية واحدة وخمس دقايق؟</a:t>
            </a:r>
            <a:endParaRPr lang="en-US" altLang="en-US" sz="1800" b="1">
              <a:solidFill>
                <a:srgbClr val="A50021"/>
              </a:solidFill>
            </a:endParaRPr>
          </a:p>
        </p:txBody>
      </p:sp>
      <p:pic>
        <p:nvPicPr>
          <p:cNvPr id="36" name="IMG_5251.jpeg" descr="IMG_5251.jpeg">
            <a:extLst>
              <a:ext uri="{FF2B5EF4-FFF2-40B4-BE49-F238E27FC236}">
                <a16:creationId xmlns:a16="http://schemas.microsoft.com/office/drawing/2014/main" id="{F3967B4B-2E86-F16F-DB1F-B323C59DE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9" t="2591" r="2530" b="23775"/>
          <a:stretch>
            <a:fillRect/>
          </a:stretch>
        </p:blipFill>
        <p:spPr bwMode="auto">
          <a:xfrm>
            <a:off x="1304679" y="4078540"/>
            <a:ext cx="2306638" cy="288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7" name="مربع نص 1">
            <a:extLst>
              <a:ext uri="{FF2B5EF4-FFF2-40B4-BE49-F238E27FC236}">
                <a16:creationId xmlns:a16="http://schemas.microsoft.com/office/drawing/2014/main" id="{A1AC543E-1A64-45B8-FCE0-CCA2FA2E2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0439" y="3007848"/>
            <a:ext cx="79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صـ ٩٣</a:t>
            </a: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37048E6B-C816-2475-4BB0-A2F6091647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10879879" y="5442199"/>
            <a:ext cx="1766230" cy="12395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425456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1" grpId="0"/>
      <p:bldP spid="13" grpId="0"/>
      <p:bldP spid="15" grpId="0"/>
      <p:bldP spid="16" grpId="0"/>
      <p:bldP spid="17" grpId="0"/>
      <p:bldP spid="18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AF2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3031575D-A504-F34B-9982-513CE59AAFDB}"/>
              </a:ext>
            </a:extLst>
          </p:cNvPr>
          <p:cNvSpPr/>
          <p:nvPr/>
        </p:nvSpPr>
        <p:spPr>
          <a:xfrm>
            <a:off x="335815" y="282709"/>
            <a:ext cx="11530965" cy="614240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8912173" y="986198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C739C-C9CC-9AB8-6943-764A11DC6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804" y="372167"/>
            <a:ext cx="27781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13">
            <a:extLst>
              <a:ext uri="{FF2B5EF4-FFF2-40B4-BE49-F238E27FC236}">
                <a16:creationId xmlns:a16="http://schemas.microsoft.com/office/drawing/2014/main" id="{4699AD93-4C8A-6990-2829-410915EC6E86}"/>
              </a:ext>
            </a:extLst>
          </p:cNvPr>
          <p:cNvGrpSpPr>
            <a:grpSpLocks/>
          </p:cNvGrpSpPr>
          <p:nvPr/>
        </p:nvGrpSpPr>
        <p:grpSpPr bwMode="auto">
          <a:xfrm>
            <a:off x="1948616" y="3034404"/>
            <a:ext cx="3278188" cy="2089150"/>
            <a:chOff x="2886" y="2164"/>
            <a:chExt cx="2172" cy="2896"/>
          </a:xfrm>
        </p:grpSpPr>
        <p:grpSp>
          <p:nvGrpSpPr>
            <p:cNvPr id="6" name="Group 114">
              <a:extLst>
                <a:ext uri="{FF2B5EF4-FFF2-40B4-BE49-F238E27FC236}">
                  <a16:creationId xmlns:a16="http://schemas.microsoft.com/office/drawing/2014/main" id="{AE8F7A73-6771-B5B8-D2D2-C65BD97D1B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6" y="2526"/>
              <a:ext cx="2172" cy="2534"/>
              <a:chOff x="2886" y="2526"/>
              <a:chExt cx="2172" cy="2534"/>
            </a:xfrm>
          </p:grpSpPr>
          <p:sp>
            <p:nvSpPr>
              <p:cNvPr id="9" name="Line 115">
                <a:extLst>
                  <a:ext uri="{FF2B5EF4-FFF2-40B4-BE49-F238E27FC236}">
                    <a16:creationId xmlns:a16="http://schemas.microsoft.com/office/drawing/2014/main" id="{58138A18-5AF4-6FC1-3768-9B728764A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5060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" name="Line 116">
                <a:extLst>
                  <a:ext uri="{FF2B5EF4-FFF2-40B4-BE49-F238E27FC236}">
                    <a16:creationId xmlns:a16="http://schemas.microsoft.com/office/drawing/2014/main" id="{76A69D01-4C5B-1AE0-61C9-C844CEC7A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469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3" name="Line 117">
                <a:extLst>
                  <a:ext uri="{FF2B5EF4-FFF2-40B4-BE49-F238E27FC236}">
                    <a16:creationId xmlns:a16="http://schemas.microsoft.com/office/drawing/2014/main" id="{9C8FE24C-4CAF-8EB8-71D6-82334AA9E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4336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4" name="Line 118">
                <a:extLst>
                  <a:ext uri="{FF2B5EF4-FFF2-40B4-BE49-F238E27FC236}">
                    <a16:creationId xmlns:a16="http://schemas.microsoft.com/office/drawing/2014/main" id="{8CBBD51D-1AB2-07A8-C81B-90D42F9E6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3974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Line 119">
                <a:extLst>
                  <a:ext uri="{FF2B5EF4-FFF2-40B4-BE49-F238E27FC236}">
                    <a16:creationId xmlns:a16="http://schemas.microsoft.com/office/drawing/2014/main" id="{9A6C7DFF-42D7-1B18-CB8B-C5353E2F5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3612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6" name="Line 120">
                <a:extLst>
                  <a:ext uri="{FF2B5EF4-FFF2-40B4-BE49-F238E27FC236}">
                    <a16:creationId xmlns:a16="http://schemas.microsoft.com/office/drawing/2014/main" id="{49032213-51F2-264B-9C69-81183FDFC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3250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7" name="Line 121">
                <a:extLst>
                  <a:ext uri="{FF2B5EF4-FFF2-40B4-BE49-F238E27FC236}">
                    <a16:creationId xmlns:a16="http://schemas.microsoft.com/office/drawing/2014/main" id="{3DEE0EE8-DF25-C4A4-B4B3-85088F7EEE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288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8" name="Line 122">
                <a:extLst>
                  <a:ext uri="{FF2B5EF4-FFF2-40B4-BE49-F238E27FC236}">
                    <a16:creationId xmlns:a16="http://schemas.microsoft.com/office/drawing/2014/main" id="{0E243D27-E721-316E-6414-D767A4E5D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2526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8" name="Rectangle 123">
              <a:extLst>
                <a:ext uri="{FF2B5EF4-FFF2-40B4-BE49-F238E27FC236}">
                  <a16:creationId xmlns:a16="http://schemas.microsoft.com/office/drawing/2014/main" id="{1A1622B9-62A9-C908-7818-309A06449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6" y="2164"/>
              <a:ext cx="2172" cy="2896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1800"/>
            </a:p>
          </p:txBody>
        </p:sp>
      </p:grpSp>
      <p:sp>
        <p:nvSpPr>
          <p:cNvPr id="19" name="Rectangle 142">
            <a:extLst>
              <a:ext uri="{FF2B5EF4-FFF2-40B4-BE49-F238E27FC236}">
                <a16:creationId xmlns:a16="http://schemas.microsoft.com/office/drawing/2014/main" id="{F7E665A1-1275-4CF3-CDFB-B3C2B31AC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029" y="3539229"/>
            <a:ext cx="469900" cy="1585913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20" name="Rectangle 145">
            <a:extLst>
              <a:ext uri="{FF2B5EF4-FFF2-40B4-BE49-F238E27FC236}">
                <a16:creationId xmlns:a16="http://schemas.microsoft.com/office/drawing/2014/main" id="{923305EE-29A1-2FAC-4FC7-F4B6D2763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966" y="3035992"/>
            <a:ext cx="469900" cy="208915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21" name="Rectangle 146">
            <a:extLst>
              <a:ext uri="{FF2B5EF4-FFF2-40B4-BE49-F238E27FC236}">
                <a16:creationId xmlns:a16="http://schemas.microsoft.com/office/drawing/2014/main" id="{48346754-92DC-CE6B-8F70-FD3CF0787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6829" y="4331392"/>
            <a:ext cx="469900" cy="79375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grpSp>
        <p:nvGrpSpPr>
          <p:cNvPr id="22" name="Group 150">
            <a:extLst>
              <a:ext uri="{FF2B5EF4-FFF2-40B4-BE49-F238E27FC236}">
                <a16:creationId xmlns:a16="http://schemas.microsoft.com/office/drawing/2014/main" id="{826A204A-D3D3-201B-C360-40805E60C95C}"/>
              </a:ext>
            </a:extLst>
          </p:cNvPr>
          <p:cNvGrpSpPr>
            <a:grpSpLocks/>
          </p:cNvGrpSpPr>
          <p:nvPr/>
        </p:nvGrpSpPr>
        <p:grpSpPr bwMode="auto">
          <a:xfrm>
            <a:off x="6334879" y="3034404"/>
            <a:ext cx="3279775" cy="2089150"/>
            <a:chOff x="2886" y="2164"/>
            <a:chExt cx="2172" cy="2896"/>
          </a:xfrm>
        </p:grpSpPr>
        <p:grpSp>
          <p:nvGrpSpPr>
            <p:cNvPr id="23" name="Group 151">
              <a:extLst>
                <a:ext uri="{FF2B5EF4-FFF2-40B4-BE49-F238E27FC236}">
                  <a16:creationId xmlns:a16="http://schemas.microsoft.com/office/drawing/2014/main" id="{20B032E7-8544-C471-0389-184A0C82D3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6" y="2526"/>
              <a:ext cx="2172" cy="2534"/>
              <a:chOff x="2886" y="2526"/>
              <a:chExt cx="2172" cy="2534"/>
            </a:xfrm>
          </p:grpSpPr>
          <p:sp>
            <p:nvSpPr>
              <p:cNvPr id="25" name="Line 152">
                <a:extLst>
                  <a:ext uri="{FF2B5EF4-FFF2-40B4-BE49-F238E27FC236}">
                    <a16:creationId xmlns:a16="http://schemas.microsoft.com/office/drawing/2014/main" id="{E5833F47-6467-8DD5-8B6B-D5E6AFFD4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5060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6" name="Line 153">
                <a:extLst>
                  <a:ext uri="{FF2B5EF4-FFF2-40B4-BE49-F238E27FC236}">
                    <a16:creationId xmlns:a16="http://schemas.microsoft.com/office/drawing/2014/main" id="{5127CFDB-6DC3-97A2-36E1-64CFCB469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469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7" name="Line 154">
                <a:extLst>
                  <a:ext uri="{FF2B5EF4-FFF2-40B4-BE49-F238E27FC236}">
                    <a16:creationId xmlns:a16="http://schemas.microsoft.com/office/drawing/2014/main" id="{035FBD06-7E44-3248-A75E-D22D1F5ECC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4336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8" name="Line 155">
                <a:extLst>
                  <a:ext uri="{FF2B5EF4-FFF2-40B4-BE49-F238E27FC236}">
                    <a16:creationId xmlns:a16="http://schemas.microsoft.com/office/drawing/2014/main" id="{829DAA0C-C98B-ECCB-828E-B0A7084610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3974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9" name="Line 156">
                <a:extLst>
                  <a:ext uri="{FF2B5EF4-FFF2-40B4-BE49-F238E27FC236}">
                    <a16:creationId xmlns:a16="http://schemas.microsoft.com/office/drawing/2014/main" id="{022C3ECF-4E4A-DD62-BD9E-24B5A35311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3612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0" name="Line 157">
                <a:extLst>
                  <a:ext uri="{FF2B5EF4-FFF2-40B4-BE49-F238E27FC236}">
                    <a16:creationId xmlns:a16="http://schemas.microsoft.com/office/drawing/2014/main" id="{9053A00D-3A83-87AD-4629-E8A471688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3250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1" name="Line 158">
                <a:extLst>
                  <a:ext uri="{FF2B5EF4-FFF2-40B4-BE49-F238E27FC236}">
                    <a16:creationId xmlns:a16="http://schemas.microsoft.com/office/drawing/2014/main" id="{5EFF39AA-9049-C7C8-CBD3-FA6ADBDD4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288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2" name="Line 159">
                <a:extLst>
                  <a:ext uri="{FF2B5EF4-FFF2-40B4-BE49-F238E27FC236}">
                    <a16:creationId xmlns:a16="http://schemas.microsoft.com/office/drawing/2014/main" id="{DF80C5F8-5C49-8A28-B31C-EACC10AFD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6" y="2526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4" name="Rectangle 160">
              <a:extLst>
                <a:ext uri="{FF2B5EF4-FFF2-40B4-BE49-F238E27FC236}">
                  <a16:creationId xmlns:a16="http://schemas.microsoft.com/office/drawing/2014/main" id="{7356DD2E-E030-B4A3-6B94-57C87245D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6" y="2164"/>
              <a:ext cx="2172" cy="2896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1800"/>
            </a:p>
          </p:txBody>
        </p:sp>
      </p:grpSp>
      <p:sp>
        <p:nvSpPr>
          <p:cNvPr id="33" name="Rectangle 162">
            <a:extLst>
              <a:ext uri="{FF2B5EF4-FFF2-40B4-BE49-F238E27FC236}">
                <a16:creationId xmlns:a16="http://schemas.microsoft.com/office/drawing/2014/main" id="{046A8876-22A3-CFA2-E045-55206D31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3191" y="3034404"/>
            <a:ext cx="469900" cy="2090738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34" name="Rectangle 165">
            <a:extLst>
              <a:ext uri="{FF2B5EF4-FFF2-40B4-BE49-F238E27FC236}">
                <a16:creationId xmlns:a16="http://schemas.microsoft.com/office/drawing/2014/main" id="{27AEF408-B927-B52B-2101-20B8370D4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091" y="4331392"/>
            <a:ext cx="469900" cy="79375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35" name="Rectangle 169">
            <a:extLst>
              <a:ext uri="{FF2B5EF4-FFF2-40B4-BE49-F238E27FC236}">
                <a16:creationId xmlns:a16="http://schemas.microsoft.com/office/drawing/2014/main" id="{5D5B720F-8A08-80FA-123B-9CA083908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54" y="4331392"/>
            <a:ext cx="469900" cy="79375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36" name="Rectangle 170">
            <a:extLst>
              <a:ext uri="{FF2B5EF4-FFF2-40B4-BE49-F238E27FC236}">
                <a16:creationId xmlns:a16="http://schemas.microsoft.com/office/drawing/2014/main" id="{B10CD279-85E0-48E9-F82C-27D4E17A0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8491" y="3539229"/>
            <a:ext cx="469900" cy="1585913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37" name="Rectangle 171">
            <a:extLst>
              <a:ext uri="{FF2B5EF4-FFF2-40B4-BE49-F238E27FC236}">
                <a16:creationId xmlns:a16="http://schemas.microsoft.com/office/drawing/2014/main" id="{30061379-6FD5-421D-892B-D9B1A17A2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641" y="4331392"/>
            <a:ext cx="469900" cy="79375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38" name="Rectangle 172">
            <a:extLst>
              <a:ext uri="{FF2B5EF4-FFF2-40B4-BE49-F238E27FC236}">
                <a16:creationId xmlns:a16="http://schemas.microsoft.com/office/drawing/2014/main" id="{3B918387-9382-4298-762D-4C402D872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854" y="3034404"/>
            <a:ext cx="469900" cy="2090738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39" name="Rectangle 173">
            <a:extLst>
              <a:ext uri="{FF2B5EF4-FFF2-40B4-BE49-F238E27FC236}">
                <a16:creationId xmlns:a16="http://schemas.microsoft.com/office/drawing/2014/main" id="{7DEE6D1B-E4F2-5E7D-6D9B-16887005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754" y="4331392"/>
            <a:ext cx="469900" cy="79375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40" name="Rectangle 174">
            <a:extLst>
              <a:ext uri="{FF2B5EF4-FFF2-40B4-BE49-F238E27FC236}">
                <a16:creationId xmlns:a16="http://schemas.microsoft.com/office/drawing/2014/main" id="{A3B62F62-D9BA-4D81-AEC5-02F58005B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1304" y="4331392"/>
            <a:ext cx="469900" cy="79375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A50021"/>
              </a:solidFill>
            </a:endParaRPr>
          </a:p>
        </p:txBody>
      </p:sp>
      <p:sp>
        <p:nvSpPr>
          <p:cNvPr id="41" name="Line 175">
            <a:extLst>
              <a:ext uri="{FF2B5EF4-FFF2-40B4-BE49-F238E27FC236}">
                <a16:creationId xmlns:a16="http://schemas.microsoft.com/office/drawing/2014/main" id="{2812CBC1-9528-DC69-DE7D-A2801583A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3266" y="2243829"/>
            <a:ext cx="0" cy="33845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42" name="Line 176">
            <a:extLst>
              <a:ext uri="{FF2B5EF4-FFF2-40B4-BE49-F238E27FC236}">
                <a16:creationId xmlns:a16="http://schemas.microsoft.com/office/drawing/2014/main" id="{1B413617-730E-1C98-6065-0C9955177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3179" y="2243829"/>
            <a:ext cx="0" cy="33845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43" name="AutoShape 177">
            <a:extLst>
              <a:ext uri="{FF2B5EF4-FFF2-40B4-BE49-F238E27FC236}">
                <a16:creationId xmlns:a16="http://schemas.microsoft.com/office/drawing/2014/main" id="{3264C222-D460-2761-96F9-074931EEE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154" y="6025254"/>
            <a:ext cx="792162" cy="503238"/>
          </a:xfrm>
          <a:prstGeom prst="wedgeRoundRectCallout">
            <a:avLst>
              <a:gd name="adj1" fmla="val 98097"/>
              <a:gd name="adj2" fmla="val -307412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2400" b="1"/>
              <a:t>فجوة</a:t>
            </a:r>
            <a:endParaRPr lang="en-US" altLang="en-US" sz="2400" b="1"/>
          </a:p>
        </p:txBody>
      </p:sp>
      <p:sp>
        <p:nvSpPr>
          <p:cNvPr id="44" name="AutoShape 179">
            <a:extLst>
              <a:ext uri="{FF2B5EF4-FFF2-40B4-BE49-F238E27FC236}">
                <a16:creationId xmlns:a16="http://schemas.microsoft.com/office/drawing/2014/main" id="{2B0A0AB9-9043-4E6C-EDBE-1F8FC8C40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5316" y="6025254"/>
            <a:ext cx="792163" cy="503238"/>
          </a:xfrm>
          <a:prstGeom prst="wedgeRoundRectCallout">
            <a:avLst>
              <a:gd name="adj1" fmla="val -70241"/>
              <a:gd name="adj2" fmla="val -307412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2400" b="1"/>
              <a:t>فجوة</a:t>
            </a:r>
            <a:endParaRPr lang="en-US" altLang="en-US" sz="2400" b="1"/>
          </a:p>
        </p:txBody>
      </p:sp>
      <p:sp>
        <p:nvSpPr>
          <p:cNvPr id="45" name="AutoShape 180">
            <a:extLst>
              <a:ext uri="{FF2B5EF4-FFF2-40B4-BE49-F238E27FC236}">
                <a16:creationId xmlns:a16="http://schemas.microsoft.com/office/drawing/2014/main" id="{4AE2CC54-A3F3-5DED-255B-38ABE3752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391" y="2135879"/>
            <a:ext cx="1476375" cy="503238"/>
          </a:xfrm>
          <a:prstGeom prst="wedgeRoundRectCallout">
            <a:avLst>
              <a:gd name="adj1" fmla="val -106343"/>
              <a:gd name="adj2" fmla="val 64829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2400" b="1"/>
              <a:t>محور تماثل</a:t>
            </a:r>
            <a:endParaRPr lang="en-US" altLang="en-US" sz="2400" b="1"/>
          </a:p>
        </p:txBody>
      </p:sp>
      <p:sp>
        <p:nvSpPr>
          <p:cNvPr id="46" name="AutoShape 181">
            <a:extLst>
              <a:ext uri="{FF2B5EF4-FFF2-40B4-BE49-F238E27FC236}">
                <a16:creationId xmlns:a16="http://schemas.microsoft.com/office/drawing/2014/main" id="{B97493C9-F22B-EED4-976A-9C99BF65D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4329" y="6025254"/>
            <a:ext cx="792162" cy="503238"/>
          </a:xfrm>
          <a:prstGeom prst="wedgeRoundRectCallout">
            <a:avLst>
              <a:gd name="adj1" fmla="val -74852"/>
              <a:gd name="adj2" fmla="val -307412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2400" b="1"/>
              <a:t>فجوة</a:t>
            </a:r>
            <a:endParaRPr lang="en-US" altLang="en-US" sz="2400" b="1"/>
          </a:p>
        </p:txBody>
      </p:sp>
      <p:sp>
        <p:nvSpPr>
          <p:cNvPr id="47" name="AutoShape 182">
            <a:extLst>
              <a:ext uri="{FF2B5EF4-FFF2-40B4-BE49-F238E27FC236}">
                <a16:creationId xmlns:a16="http://schemas.microsoft.com/office/drawing/2014/main" id="{21E9B002-B62A-E3C6-55EF-5028D2AEA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104" y="2135879"/>
            <a:ext cx="1476375" cy="503238"/>
          </a:xfrm>
          <a:prstGeom prst="wedgeRoundRectCallout">
            <a:avLst>
              <a:gd name="adj1" fmla="val -92579"/>
              <a:gd name="adj2" fmla="val 55995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en-US" sz="2400" b="1"/>
              <a:t>محور تماثل</a:t>
            </a:r>
            <a:endParaRPr lang="en-US" altLang="en-US" sz="2400" b="1"/>
          </a:p>
        </p:txBody>
      </p:sp>
    </p:spTree>
    <p:extLst>
      <p:ext uri="{BB962C8B-B14F-4D97-AF65-F5344CB8AC3E}">
        <p14:creationId xmlns:p14="http://schemas.microsoft.com/office/powerpoint/2010/main" val="2395546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AF2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3031575D-A504-F34B-9982-513CE59AAFDB}"/>
              </a:ext>
            </a:extLst>
          </p:cNvPr>
          <p:cNvSpPr/>
          <p:nvPr/>
        </p:nvSpPr>
        <p:spPr>
          <a:xfrm>
            <a:off x="335815" y="282709"/>
            <a:ext cx="11530965" cy="614240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7F996F8-9E07-1326-B7C2-F250B8D78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6857" y="746125"/>
            <a:ext cx="8245475" cy="5365750"/>
          </a:xfrm>
          <a:prstGeom prst="rect">
            <a:avLst/>
          </a:prstGeom>
          <a:solidFill>
            <a:srgbClr val="E9E9E9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34289" rIns="34289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ar-SA" altLang="ar-SA" sz="1800">
              <a:solidFill>
                <a:srgbClr val="FFFFFF"/>
              </a:solidFill>
            </a:endParaRPr>
          </a:p>
        </p:txBody>
      </p:sp>
      <p:pic>
        <p:nvPicPr>
          <p:cNvPr id="4" name="IMG_5253.jpeg" descr="IMG_5253.jpeg">
            <a:extLst>
              <a:ext uri="{FF2B5EF4-FFF2-40B4-BE49-F238E27FC236}">
                <a16:creationId xmlns:a16="http://schemas.microsoft.com/office/drawing/2014/main" id="{783222A7-27BD-AD12-31A1-740EC3A0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82" y="1035050"/>
            <a:ext cx="7127875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A03B1875-4965-2C2A-6DF0-91E95E5A6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2957" y="4995863"/>
            <a:ext cx="3252787" cy="647700"/>
          </a:xfrm>
          <a:prstGeom prst="rect">
            <a:avLst/>
          </a:prstGeom>
          <a:solidFill>
            <a:srgbClr val="A50021">
              <a:alpha val="2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B17766DF-AAD4-600B-CD49-0E2B3F539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194" y="4238625"/>
            <a:ext cx="4160838" cy="176371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EBCA97D9-8F6F-CE05-8D45-0B74D9FF2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569" y="4330700"/>
            <a:ext cx="16240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600" b="1"/>
              <a:t>عدد الاطفال =</a:t>
            </a:r>
            <a:endParaRPr lang="en-US" altLang="en-US" sz="1600" b="1"/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2BD0EB17-7E04-4CAF-8029-848AFAFD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82" y="4886325"/>
            <a:ext cx="39195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400" b="1"/>
              <a:t>عدد الأطفال في عمر ستة شهور أوأكثر=</a:t>
            </a: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180B2E8A-BC3D-794F-6094-7C3C4B4F4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882" y="4325938"/>
            <a:ext cx="17494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800" b="1">
                <a:solidFill>
                  <a:srgbClr val="0070C0"/>
                </a:solidFill>
              </a:rPr>
              <a:t>١+٣+ ٩ + ٧ =</a:t>
            </a:r>
            <a:endParaRPr lang="en-US" altLang="en-US" sz="1800" b="1">
              <a:solidFill>
                <a:srgbClr val="0070C0"/>
              </a:solidFill>
            </a:endParaRPr>
          </a:p>
        </p:txBody>
      </p:sp>
      <p:sp>
        <p:nvSpPr>
          <p:cNvPr id="13" name="Text Box 29">
            <a:extLst>
              <a:ext uri="{FF2B5EF4-FFF2-40B4-BE49-F238E27FC236}">
                <a16:creationId xmlns:a16="http://schemas.microsoft.com/office/drawing/2014/main" id="{9A5B1401-3AFC-2CD5-2039-10ADCE5F2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469" y="4354513"/>
            <a:ext cx="50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800" b="1">
                <a:solidFill>
                  <a:srgbClr val="0070C0"/>
                </a:solidFill>
              </a:rPr>
              <a:t>٢٠</a:t>
            </a:r>
            <a:endParaRPr lang="en-US" altLang="en-US" sz="2000" b="1">
              <a:solidFill>
                <a:srgbClr val="0070C0"/>
              </a:solidFill>
            </a:endParaRPr>
          </a:p>
        </p:txBody>
      </p:sp>
      <p:sp>
        <p:nvSpPr>
          <p:cNvPr id="14" name="Text Box 30">
            <a:extLst>
              <a:ext uri="{FF2B5EF4-FFF2-40B4-BE49-F238E27FC236}">
                <a16:creationId xmlns:a16="http://schemas.microsoft.com/office/drawing/2014/main" id="{E096DF41-CDF1-1FC6-14C4-9DF081664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757" y="4876800"/>
            <a:ext cx="1090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800" b="1">
                <a:solidFill>
                  <a:srgbClr val="0070C0"/>
                </a:solidFill>
              </a:rPr>
              <a:t>٩ + ٧ =</a:t>
            </a:r>
          </a:p>
        </p:txBody>
      </p:sp>
      <p:sp>
        <p:nvSpPr>
          <p:cNvPr id="15" name="Text Box 31">
            <a:extLst>
              <a:ext uri="{FF2B5EF4-FFF2-40B4-BE49-F238E27FC236}">
                <a16:creationId xmlns:a16="http://schemas.microsoft.com/office/drawing/2014/main" id="{A2EFF535-B37E-C766-EE5B-07989686E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132" y="4886325"/>
            <a:ext cx="5032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600" b="1">
                <a:solidFill>
                  <a:srgbClr val="0070C0"/>
                </a:solidFill>
              </a:rPr>
              <a:t>١٦</a:t>
            </a:r>
            <a:endParaRPr lang="ar-SA" altLang="en-US" sz="2000" b="1">
              <a:solidFill>
                <a:srgbClr val="0070C0"/>
              </a:solidFill>
            </a:endParaRPr>
          </a:p>
        </p:txBody>
      </p:sp>
      <p:sp>
        <p:nvSpPr>
          <p:cNvPr id="16" name="Text Box 32">
            <a:extLst>
              <a:ext uri="{FF2B5EF4-FFF2-40B4-BE49-F238E27FC236}">
                <a16:creationId xmlns:a16="http://schemas.microsoft.com/office/drawing/2014/main" id="{0E1D43CD-4AE0-3948-D1A4-EBC352B9A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694" y="5487988"/>
            <a:ext cx="2700338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ar-SA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نسبة الأطفال في عمر ٦ شهور أو اكثر =</a:t>
            </a:r>
            <a:endParaRPr lang="en-US" alt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7" name="Group 33">
            <a:extLst>
              <a:ext uri="{FF2B5EF4-FFF2-40B4-BE49-F238E27FC236}">
                <a16:creationId xmlns:a16="http://schemas.microsoft.com/office/drawing/2014/main" id="{92D2B30F-D11B-BF14-3AFF-578C535EBD87}"/>
              </a:ext>
            </a:extLst>
          </p:cNvPr>
          <p:cNvGrpSpPr>
            <a:grpSpLocks/>
          </p:cNvGrpSpPr>
          <p:nvPr/>
        </p:nvGrpSpPr>
        <p:grpSpPr bwMode="auto">
          <a:xfrm>
            <a:off x="2423969" y="5307013"/>
            <a:ext cx="835025" cy="676275"/>
            <a:chOff x="1302" y="323"/>
            <a:chExt cx="526" cy="426"/>
          </a:xfrm>
        </p:grpSpPr>
        <p:sp>
          <p:nvSpPr>
            <p:cNvPr id="18" name="Text Box 34">
              <a:extLst>
                <a:ext uri="{FF2B5EF4-FFF2-40B4-BE49-F238E27FC236}">
                  <a16:creationId xmlns:a16="http://schemas.microsoft.com/office/drawing/2014/main" id="{C36876F9-8EBC-45DC-C4EC-AF3DD0CD8E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323"/>
              <a:ext cx="31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1600" b="1">
                  <a:solidFill>
                    <a:srgbClr val="3333FF"/>
                  </a:solidFill>
                </a:rPr>
                <a:t>١٦</a:t>
              </a:r>
              <a:endParaRPr lang="en-US" altLang="en-US" sz="1600" b="1">
                <a:solidFill>
                  <a:srgbClr val="3333FF"/>
                </a:solidFill>
              </a:endParaRPr>
            </a:p>
          </p:txBody>
        </p:sp>
        <p:sp>
          <p:nvSpPr>
            <p:cNvPr id="19" name="Line 35">
              <a:extLst>
                <a:ext uri="{FF2B5EF4-FFF2-40B4-BE49-F238E27FC236}">
                  <a16:creationId xmlns:a16="http://schemas.microsoft.com/office/drawing/2014/main" id="{6DAD108E-BB9A-EFD1-B0E3-94C7E240A2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550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0" name="Text Box 36">
              <a:extLst>
                <a:ext uri="{FF2B5EF4-FFF2-40B4-BE49-F238E27FC236}">
                  <a16:creationId xmlns:a16="http://schemas.microsoft.com/office/drawing/2014/main" id="{5925CC72-11CC-5CBB-BBC7-E579CCFF0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536"/>
              <a:ext cx="31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1600" b="1">
                  <a:solidFill>
                    <a:srgbClr val="3333FF"/>
                  </a:solidFill>
                </a:rPr>
                <a:t>٢٠</a:t>
              </a:r>
              <a:endParaRPr lang="en-US" altLang="en-US" sz="1600" b="1">
                <a:solidFill>
                  <a:srgbClr val="3333FF"/>
                </a:solidFill>
              </a:endParaRPr>
            </a:p>
          </p:txBody>
        </p:sp>
        <p:sp>
          <p:nvSpPr>
            <p:cNvPr id="21" name="Text Box 37">
              <a:extLst>
                <a:ext uri="{FF2B5EF4-FFF2-40B4-BE49-F238E27FC236}">
                  <a16:creationId xmlns:a16="http://schemas.microsoft.com/office/drawing/2014/main" id="{78517E45-B3C3-82B4-CAE2-ADF81F2CA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" y="427"/>
              <a:ext cx="31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1600" b="1">
                  <a:solidFill>
                    <a:srgbClr val="3333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=</a:t>
              </a:r>
            </a:p>
          </p:txBody>
        </p:sp>
      </p:grpSp>
      <p:grpSp>
        <p:nvGrpSpPr>
          <p:cNvPr id="22" name="Group 33">
            <a:extLst>
              <a:ext uri="{FF2B5EF4-FFF2-40B4-BE49-F238E27FC236}">
                <a16:creationId xmlns:a16="http://schemas.microsoft.com/office/drawing/2014/main" id="{BB679A75-8449-5091-A66B-837A4020817E}"/>
              </a:ext>
            </a:extLst>
          </p:cNvPr>
          <p:cNvGrpSpPr>
            <a:grpSpLocks/>
          </p:cNvGrpSpPr>
          <p:nvPr/>
        </p:nvGrpSpPr>
        <p:grpSpPr bwMode="auto">
          <a:xfrm>
            <a:off x="2106469" y="5292725"/>
            <a:ext cx="504825" cy="676275"/>
            <a:chOff x="1510" y="323"/>
            <a:chExt cx="318" cy="426"/>
          </a:xfrm>
        </p:grpSpPr>
        <p:sp>
          <p:nvSpPr>
            <p:cNvPr id="23" name="Text Box 34">
              <a:extLst>
                <a:ext uri="{FF2B5EF4-FFF2-40B4-BE49-F238E27FC236}">
                  <a16:creationId xmlns:a16="http://schemas.microsoft.com/office/drawing/2014/main" id="{17471D78-EE5B-2E7E-2D61-154CF99BC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323"/>
              <a:ext cx="31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1600" b="1">
                  <a:solidFill>
                    <a:srgbClr val="3333FF"/>
                  </a:solidFill>
                </a:rPr>
                <a:t>٤</a:t>
              </a:r>
              <a:endParaRPr lang="en-US" altLang="en-US" sz="1600" b="1">
                <a:solidFill>
                  <a:srgbClr val="3333FF"/>
                </a:solidFill>
              </a:endParaRPr>
            </a:p>
          </p:txBody>
        </p:sp>
        <p:sp>
          <p:nvSpPr>
            <p:cNvPr id="24" name="Line 35">
              <a:extLst>
                <a:ext uri="{FF2B5EF4-FFF2-40B4-BE49-F238E27FC236}">
                  <a16:creationId xmlns:a16="http://schemas.microsoft.com/office/drawing/2014/main" id="{D6C1EE86-0B24-8B6D-93F4-FB258EE92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550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5" name="Text Box 36">
              <a:extLst>
                <a:ext uri="{FF2B5EF4-FFF2-40B4-BE49-F238E27FC236}">
                  <a16:creationId xmlns:a16="http://schemas.microsoft.com/office/drawing/2014/main" id="{30DD5897-828E-2176-DB78-59EF787FA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536"/>
              <a:ext cx="31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1600" b="1">
                  <a:solidFill>
                    <a:srgbClr val="3333FF"/>
                  </a:solidFill>
                </a:rPr>
                <a:t>٥</a:t>
              </a:r>
              <a:endParaRPr lang="en-US" altLang="en-US" sz="1600" b="1">
                <a:solidFill>
                  <a:srgbClr val="3333FF"/>
                </a:solidFill>
              </a:endParaRPr>
            </a:p>
          </p:txBody>
        </p:sp>
      </p:grpSp>
      <p:sp>
        <p:nvSpPr>
          <p:cNvPr id="26" name="Text Box 48">
            <a:extLst>
              <a:ext uri="{FF2B5EF4-FFF2-40B4-BE49-F238E27FC236}">
                <a16:creationId xmlns:a16="http://schemas.microsoft.com/office/drawing/2014/main" id="{B69483D2-80DC-E919-2C31-EE092C9F9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2982" y="2692400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FF0000"/>
                </a:solidFill>
              </a:rPr>
              <a:t>١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27" name="Text Box 48">
            <a:extLst>
              <a:ext uri="{FF2B5EF4-FFF2-40B4-BE49-F238E27FC236}">
                <a16:creationId xmlns:a16="http://schemas.microsoft.com/office/drawing/2014/main" id="{4B8C324B-8DDA-6806-BA76-1D3058B46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744" y="2598738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FF0000"/>
                </a:solidFill>
              </a:rPr>
              <a:t>٣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28" name="Text Box 48">
            <a:extLst>
              <a:ext uri="{FF2B5EF4-FFF2-40B4-BE49-F238E27FC236}">
                <a16:creationId xmlns:a16="http://schemas.microsoft.com/office/drawing/2014/main" id="{A2B235F2-B351-EA1A-F1A3-29DFEBAF4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944" y="2205038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FF0000"/>
                </a:solidFill>
              </a:rPr>
              <a:t>٩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29" name="Text Box 48">
            <a:extLst>
              <a:ext uri="{FF2B5EF4-FFF2-40B4-BE49-F238E27FC236}">
                <a16:creationId xmlns:a16="http://schemas.microsoft.com/office/drawing/2014/main" id="{90607EC0-82BA-2C3D-6AF5-3E14BC73C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307" y="2347913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FF0000"/>
                </a:solidFill>
              </a:rPr>
              <a:t>٧</a:t>
            </a:r>
            <a:endParaRPr lang="en-US" altLang="en-US" sz="2000" b="1">
              <a:solidFill>
                <a:srgbClr val="FF0000"/>
              </a:solidFill>
            </a:endParaRPr>
          </a:p>
        </p:txBody>
      </p:sp>
      <p:sp>
        <p:nvSpPr>
          <p:cNvPr id="30" name="Text Box 38">
            <a:extLst>
              <a:ext uri="{FF2B5EF4-FFF2-40B4-BE49-F238E27FC236}">
                <a16:creationId xmlns:a16="http://schemas.microsoft.com/office/drawing/2014/main" id="{57C673B2-BEA3-DFB9-973B-16E1FD325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682" y="5486400"/>
            <a:ext cx="6127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800" b="1">
                <a:solidFill>
                  <a:srgbClr val="3333FF"/>
                </a:solidFill>
              </a:rPr>
              <a:t>=</a:t>
            </a:r>
            <a:r>
              <a:rPr lang="ar-SA" altLang="en-US" sz="2000" b="1">
                <a:solidFill>
                  <a:srgbClr val="3333FF"/>
                </a:solidFill>
              </a:rPr>
              <a:t>٨٪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F23004C-B7D6-5E4A-1CD9-3690D9E15D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10597766" y="5011074"/>
            <a:ext cx="1766230" cy="12395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42473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  <p:bldP spid="15" grpId="0"/>
      <p:bldP spid="16" grpId="0"/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30B4BA2-9D9E-9D41-BC2E-6DC945BBCD34}"/>
              </a:ext>
            </a:extLst>
          </p:cNvPr>
          <p:cNvGrpSpPr/>
          <p:nvPr/>
        </p:nvGrpSpPr>
        <p:grpSpPr>
          <a:xfrm>
            <a:off x="476251" y="188270"/>
            <a:ext cx="11484244" cy="6481460"/>
            <a:chOff x="353878" y="105480"/>
            <a:chExt cx="11484244" cy="6481460"/>
          </a:xfrm>
        </p:grpSpPr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8C0ED7A3-8A30-3A4C-8347-C9ACC9F689BD}"/>
                </a:ext>
              </a:extLst>
            </p:cNvPr>
            <p:cNvSpPr/>
            <p:nvPr/>
          </p:nvSpPr>
          <p:spPr>
            <a:xfrm>
              <a:off x="353878" y="178229"/>
              <a:ext cx="11484244" cy="6408711"/>
            </a:xfrm>
            <a:prstGeom prst="roundRect">
              <a:avLst/>
            </a:prstGeom>
            <a:solidFill>
              <a:srgbClr val="FFF8F2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ar-SA" dirty="0"/>
            </a:p>
          </p:txBody>
        </p:sp>
        <p:sp>
          <p:nvSpPr>
            <p:cNvPr id="101" name="مستطيل مستدير الزوايا 100">
              <a:extLst>
                <a:ext uri="{FF2B5EF4-FFF2-40B4-BE49-F238E27FC236}">
                  <a16:creationId xmlns:a16="http://schemas.microsoft.com/office/drawing/2014/main" id="{C15412E2-B747-9941-B223-DDD4C5BF62F5}"/>
                </a:ext>
              </a:extLst>
            </p:cNvPr>
            <p:cNvSpPr/>
            <p:nvPr/>
          </p:nvSpPr>
          <p:spPr>
            <a:xfrm>
              <a:off x="1152354" y="220137"/>
              <a:ext cx="9841965" cy="550800"/>
            </a:xfrm>
            <a:prstGeom prst="roundRect">
              <a:avLst/>
            </a:prstGeom>
            <a:pattFill prst="openDmnd">
              <a:fgClr>
                <a:srgbClr val="7030A0"/>
              </a:fgClr>
              <a:bgClr>
                <a:srgbClr val="FFF1DA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ar-SA" b="1" dirty="0"/>
            </a:p>
          </p:txBody>
        </p:sp>
        <p:grpSp>
          <p:nvGrpSpPr>
            <p:cNvPr id="103" name="مجموعة 102">
              <a:extLst>
                <a:ext uri="{FF2B5EF4-FFF2-40B4-BE49-F238E27FC236}">
                  <a16:creationId xmlns:a16="http://schemas.microsoft.com/office/drawing/2014/main" id="{89B07C66-5BC3-B047-AF48-0920436C0FCB}"/>
                </a:ext>
              </a:extLst>
            </p:cNvPr>
            <p:cNvGrpSpPr/>
            <p:nvPr/>
          </p:nvGrpSpPr>
          <p:grpSpPr>
            <a:xfrm>
              <a:off x="1265054" y="105480"/>
              <a:ext cx="9825293" cy="957263"/>
              <a:chOff x="1175018" y="147233"/>
              <a:chExt cx="9825293" cy="1169410"/>
            </a:xfrm>
          </p:grpSpPr>
          <p:grpSp>
            <p:nvGrpSpPr>
              <p:cNvPr id="5" name="مجموعة 110">
                <a:extLst>
                  <a:ext uri="{FF2B5EF4-FFF2-40B4-BE49-F238E27FC236}">
                    <a16:creationId xmlns:a16="http://schemas.microsoft.com/office/drawing/2014/main" id="{D8FB447C-78AE-5B4C-A916-DB9DF6511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0089210" y="312255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6" name="مجموعة 111">
                  <a:extLst>
                    <a:ext uri="{FF2B5EF4-FFF2-40B4-BE49-F238E27FC236}">
                      <a16:creationId xmlns:a16="http://schemas.microsoft.com/office/drawing/2014/main" id="{67D72977-B08C-7D4E-B0D7-DBDA2819BE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9" name="مستطيل مستدير الزوايا 8">
                    <a:extLst>
                      <a:ext uri="{FF2B5EF4-FFF2-40B4-BE49-F238E27FC236}">
                        <a16:creationId xmlns:a16="http://schemas.microsoft.com/office/drawing/2014/main" id="{B11773FE-C44F-974B-B5B8-2B35FCAF8528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10" name="مستطيل مستدير الزوايا 9">
                    <a:extLst>
                      <a:ext uri="{FF2B5EF4-FFF2-40B4-BE49-F238E27FC236}">
                        <a16:creationId xmlns:a16="http://schemas.microsoft.com/office/drawing/2014/main" id="{7B167454-792B-D94C-9DDF-E60B4E635265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11" name="مستطيل مستدير الزوايا 10">
                    <a:extLst>
                      <a:ext uri="{FF2B5EF4-FFF2-40B4-BE49-F238E27FC236}">
                        <a16:creationId xmlns:a16="http://schemas.microsoft.com/office/drawing/2014/main" id="{AE14DBDD-5CEB-A747-9A03-AE00ACDFBD92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12" name="مستطيل مستدير الزوايا 11">
                    <a:extLst>
                      <a:ext uri="{FF2B5EF4-FFF2-40B4-BE49-F238E27FC236}">
                        <a16:creationId xmlns:a16="http://schemas.microsoft.com/office/drawing/2014/main" id="{BA5D3C2D-21AD-ED41-B069-C79CE954970A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7" name="Google Shape;153;p5">
                  <a:extLst>
                    <a:ext uri="{FF2B5EF4-FFF2-40B4-BE49-F238E27FC236}">
                      <a16:creationId xmlns:a16="http://schemas.microsoft.com/office/drawing/2014/main" id="{99327B25-9955-0F49-9A23-9631804D749C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" name="Google Shape;153;p5">
                  <a:extLst>
                    <a:ext uri="{FF2B5EF4-FFF2-40B4-BE49-F238E27FC236}">
                      <a16:creationId xmlns:a16="http://schemas.microsoft.com/office/drawing/2014/main" id="{017969FD-F0F8-D34F-BDB6-D812313463D6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" name="مجموعة 110">
                <a:extLst>
                  <a:ext uri="{FF2B5EF4-FFF2-40B4-BE49-F238E27FC236}">
                    <a16:creationId xmlns:a16="http://schemas.microsoft.com/office/drawing/2014/main" id="{86E76CD3-003F-D947-9014-8F9C6C441A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8633352" y="328050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46" name="مجموعة 111">
                  <a:extLst>
                    <a:ext uri="{FF2B5EF4-FFF2-40B4-BE49-F238E27FC236}">
                      <a16:creationId xmlns:a16="http://schemas.microsoft.com/office/drawing/2014/main" id="{94C35998-35ED-E04B-BE8E-4B91B91686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49" name="مستطيل مستدير الزوايا 48">
                    <a:extLst>
                      <a:ext uri="{FF2B5EF4-FFF2-40B4-BE49-F238E27FC236}">
                        <a16:creationId xmlns:a16="http://schemas.microsoft.com/office/drawing/2014/main" id="{2E487F7A-09CD-C142-AFB9-6805CC16F0D0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50" name="مستطيل مستدير الزوايا 49">
                    <a:extLst>
                      <a:ext uri="{FF2B5EF4-FFF2-40B4-BE49-F238E27FC236}">
                        <a16:creationId xmlns:a16="http://schemas.microsoft.com/office/drawing/2014/main" id="{1E838335-7CEE-A048-85DC-6D54CE2F3C09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51" name="مستطيل مستدير الزوايا 50">
                    <a:extLst>
                      <a:ext uri="{FF2B5EF4-FFF2-40B4-BE49-F238E27FC236}">
                        <a16:creationId xmlns:a16="http://schemas.microsoft.com/office/drawing/2014/main" id="{E7C7CBDD-7DA1-FB4E-ABA3-33351C66DD3F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52" name="مستطيل مستدير الزوايا 51">
                    <a:extLst>
                      <a:ext uri="{FF2B5EF4-FFF2-40B4-BE49-F238E27FC236}">
                        <a16:creationId xmlns:a16="http://schemas.microsoft.com/office/drawing/2014/main" id="{C0DE696C-F2EC-7B48-B33C-77F7B7339C28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47" name="Google Shape;153;p5">
                  <a:extLst>
                    <a:ext uri="{FF2B5EF4-FFF2-40B4-BE49-F238E27FC236}">
                      <a16:creationId xmlns:a16="http://schemas.microsoft.com/office/drawing/2014/main" id="{2EE3B57C-8BDE-A746-8E4B-B5D1A179AE81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8" y="2240589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153;p5">
                  <a:extLst>
                    <a:ext uri="{FF2B5EF4-FFF2-40B4-BE49-F238E27FC236}">
                      <a16:creationId xmlns:a16="http://schemas.microsoft.com/office/drawing/2014/main" id="{F406B427-FB9E-F541-8CE6-505B398A1D8D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3" name="مجموعة 110">
                <a:extLst>
                  <a:ext uri="{FF2B5EF4-FFF2-40B4-BE49-F238E27FC236}">
                    <a16:creationId xmlns:a16="http://schemas.microsoft.com/office/drawing/2014/main" id="{275C270F-E3F1-464C-B22A-BDD63369D0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7303136" y="278879"/>
                <a:ext cx="1105793" cy="917531"/>
                <a:chOff x="5245129" y="1929694"/>
                <a:chExt cx="1047244" cy="518194"/>
              </a:xfrm>
            </p:grpSpPr>
            <p:grpSp>
              <p:nvGrpSpPr>
                <p:cNvPr id="54" name="مجموعة 111">
                  <a:extLst>
                    <a:ext uri="{FF2B5EF4-FFF2-40B4-BE49-F238E27FC236}">
                      <a16:creationId xmlns:a16="http://schemas.microsoft.com/office/drawing/2014/main" id="{CA4C9D07-B687-2F45-A2DA-CF7DB5E29D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45129" y="1929694"/>
                  <a:ext cx="1047244" cy="514828"/>
                  <a:chOff x="5245129" y="1929694"/>
                  <a:chExt cx="1047244" cy="514828"/>
                </a:xfrm>
              </p:grpSpPr>
              <p:sp>
                <p:nvSpPr>
                  <p:cNvPr id="57" name="مستطيل مستدير الزوايا 56">
                    <a:extLst>
                      <a:ext uri="{FF2B5EF4-FFF2-40B4-BE49-F238E27FC236}">
                        <a16:creationId xmlns:a16="http://schemas.microsoft.com/office/drawing/2014/main" id="{937AB966-247A-E143-B768-DD65C35A92D0}"/>
                      </a:ext>
                    </a:extLst>
                  </p:cNvPr>
                  <p:cNvSpPr/>
                  <p:nvPr/>
                </p:nvSpPr>
                <p:spPr>
                  <a:xfrm>
                    <a:off x="5852064" y="2348791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58" name="مستطيل مستدير الزوايا 57">
                    <a:extLst>
                      <a:ext uri="{FF2B5EF4-FFF2-40B4-BE49-F238E27FC236}">
                        <a16:creationId xmlns:a16="http://schemas.microsoft.com/office/drawing/2014/main" id="{E6272113-4621-094E-A553-8225F5D538E9}"/>
                      </a:ext>
                    </a:extLst>
                  </p:cNvPr>
                  <p:cNvSpPr/>
                  <p:nvPr/>
                </p:nvSpPr>
                <p:spPr>
                  <a:xfrm>
                    <a:off x="5245129" y="1932728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59" name="مستطيل مستدير الزوايا 58">
                    <a:extLst>
                      <a:ext uri="{FF2B5EF4-FFF2-40B4-BE49-F238E27FC236}">
                        <a16:creationId xmlns:a16="http://schemas.microsoft.com/office/drawing/2014/main" id="{B079C989-BB59-CC4A-93F6-D2D3371D1C9B}"/>
                      </a:ext>
                    </a:extLst>
                  </p:cNvPr>
                  <p:cNvSpPr/>
                  <p:nvPr/>
                </p:nvSpPr>
                <p:spPr>
                  <a:xfrm>
                    <a:off x="5255194" y="2342181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60" name="مستطيل مستدير الزوايا 59">
                    <a:extLst>
                      <a:ext uri="{FF2B5EF4-FFF2-40B4-BE49-F238E27FC236}">
                        <a16:creationId xmlns:a16="http://schemas.microsoft.com/office/drawing/2014/main" id="{C7500518-B718-B648-86E6-241F341BBF5F}"/>
                      </a:ext>
                    </a:extLst>
                  </p:cNvPr>
                  <p:cNvSpPr/>
                  <p:nvPr/>
                </p:nvSpPr>
                <p:spPr>
                  <a:xfrm>
                    <a:off x="5894265" y="192969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55" name="Google Shape;153;p5">
                  <a:extLst>
                    <a:ext uri="{FF2B5EF4-FFF2-40B4-BE49-F238E27FC236}">
                      <a16:creationId xmlns:a16="http://schemas.microsoft.com/office/drawing/2014/main" id="{B2C82BAD-209A-2E41-9CC0-B00E01AC4D5A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383629" y="2381954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153;p5">
                  <a:extLst>
                    <a:ext uri="{FF2B5EF4-FFF2-40B4-BE49-F238E27FC236}">
                      <a16:creationId xmlns:a16="http://schemas.microsoft.com/office/drawing/2014/main" id="{BC8FEE3A-B906-C14F-8B28-DE0604757C6D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386751" y="1952424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" name="مجموعة 110">
                <a:extLst>
                  <a:ext uri="{FF2B5EF4-FFF2-40B4-BE49-F238E27FC236}">
                    <a16:creationId xmlns:a16="http://schemas.microsoft.com/office/drawing/2014/main" id="{00CB73BA-1415-1348-A303-627EC4ABA5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851762" y="336312"/>
                <a:ext cx="1077846" cy="832402"/>
                <a:chOff x="5273639" y="1905166"/>
                <a:chExt cx="1020777" cy="470116"/>
              </a:xfrm>
            </p:grpSpPr>
            <p:grpSp>
              <p:nvGrpSpPr>
                <p:cNvPr id="62" name="مجموعة 111">
                  <a:extLst>
                    <a:ext uri="{FF2B5EF4-FFF2-40B4-BE49-F238E27FC236}">
                      <a16:creationId xmlns:a16="http://schemas.microsoft.com/office/drawing/2014/main" id="{C65943EA-9805-DC45-B06A-EBD9EBF2E9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73639" y="1905166"/>
                  <a:ext cx="1020777" cy="470116"/>
                  <a:chOff x="5273639" y="1905166"/>
                  <a:chExt cx="1020777" cy="470116"/>
                </a:xfrm>
              </p:grpSpPr>
              <p:sp>
                <p:nvSpPr>
                  <p:cNvPr id="65" name="مستطيل مستدير الزوايا 64">
                    <a:extLst>
                      <a:ext uri="{FF2B5EF4-FFF2-40B4-BE49-F238E27FC236}">
                        <a16:creationId xmlns:a16="http://schemas.microsoft.com/office/drawing/2014/main" id="{DC50539E-268F-7743-A958-7EF825B179D6}"/>
                      </a:ext>
                    </a:extLst>
                  </p:cNvPr>
                  <p:cNvSpPr/>
                  <p:nvPr/>
                </p:nvSpPr>
                <p:spPr>
                  <a:xfrm>
                    <a:off x="5896308" y="2279551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66" name="مستطيل مستدير الزوايا 65">
                    <a:extLst>
                      <a:ext uri="{FF2B5EF4-FFF2-40B4-BE49-F238E27FC236}">
                        <a16:creationId xmlns:a16="http://schemas.microsoft.com/office/drawing/2014/main" id="{8B84A0E0-BD45-5D4F-AD8C-7A12A8611FD4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67" name="مستطيل مستدير الزوايا 66">
                    <a:extLst>
                      <a:ext uri="{FF2B5EF4-FFF2-40B4-BE49-F238E27FC236}">
                        <a16:creationId xmlns:a16="http://schemas.microsoft.com/office/drawing/2014/main" id="{42D9D22A-8C1B-6C45-A462-564DAEFBE5C4}"/>
                      </a:ext>
                    </a:extLst>
                  </p:cNvPr>
                  <p:cNvSpPr/>
                  <p:nvPr/>
                </p:nvSpPr>
                <p:spPr>
                  <a:xfrm>
                    <a:off x="5273639" y="2273700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68" name="مستطيل مستدير الزوايا 67">
                    <a:extLst>
                      <a:ext uri="{FF2B5EF4-FFF2-40B4-BE49-F238E27FC236}">
                        <a16:creationId xmlns:a16="http://schemas.microsoft.com/office/drawing/2014/main" id="{0A2C1AE4-C9D0-1D46-969E-A35CF2D5A538}"/>
                      </a:ext>
                    </a:extLst>
                  </p:cNvPr>
                  <p:cNvSpPr/>
                  <p:nvPr/>
                </p:nvSpPr>
                <p:spPr>
                  <a:xfrm>
                    <a:off x="5892765" y="1905166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63" name="Google Shape;153;p5">
                  <a:extLst>
                    <a:ext uri="{FF2B5EF4-FFF2-40B4-BE49-F238E27FC236}">
                      <a16:creationId xmlns:a16="http://schemas.microsoft.com/office/drawing/2014/main" id="{428C837E-DA5C-4C44-914A-56F8C50C1B9C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310332" y="2294965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153;p5">
                  <a:extLst>
                    <a:ext uri="{FF2B5EF4-FFF2-40B4-BE49-F238E27FC236}">
                      <a16:creationId xmlns:a16="http://schemas.microsoft.com/office/drawing/2014/main" id="{908BF49D-AE8C-674A-B883-1DE0E6B2ED9F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375891" y="191521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9" name="مجموعة 110">
                <a:extLst>
                  <a:ext uri="{FF2B5EF4-FFF2-40B4-BE49-F238E27FC236}">
                    <a16:creationId xmlns:a16="http://schemas.microsoft.com/office/drawing/2014/main" id="{449D5064-B5FB-5F49-A92F-ED5C95BCB2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480787" y="405541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70" name="مجموعة 111">
                  <a:extLst>
                    <a:ext uri="{FF2B5EF4-FFF2-40B4-BE49-F238E27FC236}">
                      <a16:creationId xmlns:a16="http://schemas.microsoft.com/office/drawing/2014/main" id="{C9A1F6A5-BF46-AB45-8A2E-FD7674A288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73" name="مستطيل مستدير الزوايا 72">
                    <a:extLst>
                      <a:ext uri="{FF2B5EF4-FFF2-40B4-BE49-F238E27FC236}">
                        <a16:creationId xmlns:a16="http://schemas.microsoft.com/office/drawing/2014/main" id="{0BF05E30-31CF-ED4E-92C4-C9AEC318E356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74" name="مستطيل مستدير الزوايا 73">
                    <a:extLst>
                      <a:ext uri="{FF2B5EF4-FFF2-40B4-BE49-F238E27FC236}">
                        <a16:creationId xmlns:a16="http://schemas.microsoft.com/office/drawing/2014/main" id="{871AE7DF-2CB1-D14A-81A6-D54197715025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75" name="مستطيل مستدير الزوايا 74">
                    <a:extLst>
                      <a:ext uri="{FF2B5EF4-FFF2-40B4-BE49-F238E27FC236}">
                        <a16:creationId xmlns:a16="http://schemas.microsoft.com/office/drawing/2014/main" id="{CB1CA13F-AA0B-2D4D-9DB7-2C5E81941395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76" name="مستطيل مستدير الزوايا 75">
                    <a:extLst>
                      <a:ext uri="{FF2B5EF4-FFF2-40B4-BE49-F238E27FC236}">
                        <a16:creationId xmlns:a16="http://schemas.microsoft.com/office/drawing/2014/main" id="{98D89A3D-9107-344E-8FE2-2FC327ABD9FF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71" name="Google Shape;153;p5">
                  <a:extLst>
                    <a:ext uri="{FF2B5EF4-FFF2-40B4-BE49-F238E27FC236}">
                      <a16:creationId xmlns:a16="http://schemas.microsoft.com/office/drawing/2014/main" id="{A61E54F4-D954-9B4E-BEBE-5E1F8AD0A5A7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153;p5">
                  <a:extLst>
                    <a:ext uri="{FF2B5EF4-FFF2-40B4-BE49-F238E27FC236}">
                      <a16:creationId xmlns:a16="http://schemas.microsoft.com/office/drawing/2014/main" id="{600F0D4C-7D57-5749-997D-6CFF57107C3B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" name="مجموعة 110">
                <a:extLst>
                  <a:ext uri="{FF2B5EF4-FFF2-40B4-BE49-F238E27FC236}">
                    <a16:creationId xmlns:a16="http://schemas.microsoft.com/office/drawing/2014/main" id="{C8B018B1-D3F4-F640-A0D3-E2BA0ECFC0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287417" y="405541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78" name="مجموعة 111">
                  <a:extLst>
                    <a:ext uri="{FF2B5EF4-FFF2-40B4-BE49-F238E27FC236}">
                      <a16:creationId xmlns:a16="http://schemas.microsoft.com/office/drawing/2014/main" id="{FB5DEB45-C71D-C54B-B6A2-4C9406B0DF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81" name="مستطيل مستدير الزوايا 80">
                    <a:extLst>
                      <a:ext uri="{FF2B5EF4-FFF2-40B4-BE49-F238E27FC236}">
                        <a16:creationId xmlns:a16="http://schemas.microsoft.com/office/drawing/2014/main" id="{148C37B4-8079-FE46-9C40-885B4ABCEA97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82" name="مستطيل مستدير الزوايا 81">
                    <a:extLst>
                      <a:ext uri="{FF2B5EF4-FFF2-40B4-BE49-F238E27FC236}">
                        <a16:creationId xmlns:a16="http://schemas.microsoft.com/office/drawing/2014/main" id="{96E25728-DE18-7C40-92BF-8DD66F97FF3D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83" name="مستطيل مستدير الزوايا 82">
                    <a:extLst>
                      <a:ext uri="{FF2B5EF4-FFF2-40B4-BE49-F238E27FC236}">
                        <a16:creationId xmlns:a16="http://schemas.microsoft.com/office/drawing/2014/main" id="{1491CB03-B420-894D-AF97-A012BD8F2232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84" name="مستطيل مستدير الزوايا 83">
                    <a:extLst>
                      <a:ext uri="{FF2B5EF4-FFF2-40B4-BE49-F238E27FC236}">
                        <a16:creationId xmlns:a16="http://schemas.microsoft.com/office/drawing/2014/main" id="{0DAC7330-991B-BE4A-8636-743D7366FFB0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79" name="Google Shape;153;p5">
                  <a:extLst>
                    <a:ext uri="{FF2B5EF4-FFF2-40B4-BE49-F238E27FC236}">
                      <a16:creationId xmlns:a16="http://schemas.microsoft.com/office/drawing/2014/main" id="{728ECFA4-2ECD-7F47-8BC1-B75A6349E0E4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153;p5">
                  <a:extLst>
                    <a:ext uri="{FF2B5EF4-FFF2-40B4-BE49-F238E27FC236}">
                      <a16:creationId xmlns:a16="http://schemas.microsoft.com/office/drawing/2014/main" id="{A9EF06EE-075B-6E4A-AC03-426A2D3F98F5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" name="مجموعة 110">
                <a:extLst>
                  <a:ext uri="{FF2B5EF4-FFF2-40B4-BE49-F238E27FC236}">
                    <a16:creationId xmlns:a16="http://schemas.microsoft.com/office/drawing/2014/main" id="{EF79F695-C84B-564F-AEFD-35FF22D2BA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094047" y="359046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86" name="مجموعة 111">
                  <a:extLst>
                    <a:ext uri="{FF2B5EF4-FFF2-40B4-BE49-F238E27FC236}">
                      <a16:creationId xmlns:a16="http://schemas.microsoft.com/office/drawing/2014/main" id="{DED6A6E3-548C-4A4D-BFF6-962D5A44A9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89" name="مستطيل مستدير الزوايا 88">
                    <a:extLst>
                      <a:ext uri="{FF2B5EF4-FFF2-40B4-BE49-F238E27FC236}">
                        <a16:creationId xmlns:a16="http://schemas.microsoft.com/office/drawing/2014/main" id="{030EB5C7-565A-EA4C-BF36-CADFE3D9BD20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90" name="مستطيل مستدير الزوايا 89">
                    <a:extLst>
                      <a:ext uri="{FF2B5EF4-FFF2-40B4-BE49-F238E27FC236}">
                        <a16:creationId xmlns:a16="http://schemas.microsoft.com/office/drawing/2014/main" id="{68A9E73F-8DC0-5348-ABDD-39E54CF94633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91" name="مستطيل مستدير الزوايا 90">
                    <a:extLst>
                      <a:ext uri="{FF2B5EF4-FFF2-40B4-BE49-F238E27FC236}">
                        <a16:creationId xmlns:a16="http://schemas.microsoft.com/office/drawing/2014/main" id="{97E5C65D-F5E6-8C44-B404-5D0D2A2E375E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92" name="مستطيل مستدير الزوايا 91">
                    <a:extLst>
                      <a:ext uri="{FF2B5EF4-FFF2-40B4-BE49-F238E27FC236}">
                        <a16:creationId xmlns:a16="http://schemas.microsoft.com/office/drawing/2014/main" id="{8314E805-4D18-4A4E-9210-347645CB0D72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87" name="Google Shape;153;p5">
                  <a:extLst>
                    <a:ext uri="{FF2B5EF4-FFF2-40B4-BE49-F238E27FC236}">
                      <a16:creationId xmlns:a16="http://schemas.microsoft.com/office/drawing/2014/main" id="{88152DAF-4698-964B-80BF-4CD7A200E30B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153;p5">
                  <a:extLst>
                    <a:ext uri="{FF2B5EF4-FFF2-40B4-BE49-F238E27FC236}">
                      <a16:creationId xmlns:a16="http://schemas.microsoft.com/office/drawing/2014/main" id="{4F3079B3-94A4-854A-AFFC-109E4E3EE23D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مجموعة 110">
                <a:extLst>
                  <a:ext uri="{FF2B5EF4-FFF2-40B4-BE49-F238E27FC236}">
                    <a16:creationId xmlns:a16="http://schemas.microsoft.com/office/drawing/2014/main" id="{831C2CC7-ACDE-7A47-86C7-A65306A2E9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009996" y="343252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94" name="مجموعة 111">
                  <a:extLst>
                    <a:ext uri="{FF2B5EF4-FFF2-40B4-BE49-F238E27FC236}">
                      <a16:creationId xmlns:a16="http://schemas.microsoft.com/office/drawing/2014/main" id="{9B1E8C9A-D563-404E-AC49-F1EAE31103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97" name="مستطيل مستدير الزوايا 96">
                    <a:extLst>
                      <a:ext uri="{FF2B5EF4-FFF2-40B4-BE49-F238E27FC236}">
                        <a16:creationId xmlns:a16="http://schemas.microsoft.com/office/drawing/2014/main" id="{28FEA676-9570-9E40-B956-A25836039B7F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98" name="مستطيل مستدير الزوايا 97">
                    <a:extLst>
                      <a:ext uri="{FF2B5EF4-FFF2-40B4-BE49-F238E27FC236}">
                        <a16:creationId xmlns:a16="http://schemas.microsoft.com/office/drawing/2014/main" id="{AAC9DA80-BDF3-B945-A300-B535286B8E54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99" name="مستطيل مستدير الزوايا 98">
                    <a:extLst>
                      <a:ext uri="{FF2B5EF4-FFF2-40B4-BE49-F238E27FC236}">
                        <a16:creationId xmlns:a16="http://schemas.microsoft.com/office/drawing/2014/main" id="{F233800A-F4DF-7A45-8A5A-7B299AAA6404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100" name="مستطيل مستدير الزوايا 99">
                    <a:extLst>
                      <a:ext uri="{FF2B5EF4-FFF2-40B4-BE49-F238E27FC236}">
                        <a16:creationId xmlns:a16="http://schemas.microsoft.com/office/drawing/2014/main" id="{5BBE4F7E-4FF9-184F-BD0E-6F5A0281CB69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95" name="Google Shape;153;p5">
                  <a:extLst>
                    <a:ext uri="{FF2B5EF4-FFF2-40B4-BE49-F238E27FC236}">
                      <a16:creationId xmlns:a16="http://schemas.microsoft.com/office/drawing/2014/main" id="{B1338737-B85E-8944-83F3-190E6BB8B029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153;p5">
                  <a:extLst>
                    <a:ext uri="{FF2B5EF4-FFF2-40B4-BE49-F238E27FC236}">
                      <a16:creationId xmlns:a16="http://schemas.microsoft.com/office/drawing/2014/main" id="{D2DF8137-45DA-E044-ADA4-F3FDA5178177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marL="0" algn="ctr" defTabSz="685800" rtl="1" eaLnBrk="1" latinLnBrk="0" hangingPunct="1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104" name="صورة 103">
              <a:extLst>
                <a:ext uri="{FF2B5EF4-FFF2-40B4-BE49-F238E27FC236}">
                  <a16:creationId xmlns:a16="http://schemas.microsoft.com/office/drawing/2014/main" id="{9F92FB98-41FD-5A48-ADF1-20F0EB4B2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5558" y="609070"/>
              <a:ext cx="11016137" cy="553336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0BDD32B-4DF9-6716-4907-FED8D4BE5B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0" y="4185983"/>
            <a:ext cx="3193452" cy="22412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760395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770254" y="1346041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٦-٢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المدرجات التكرارية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839" y="949448"/>
            <a:ext cx="463016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التاريخ   </a:t>
            </a:r>
            <a:r>
              <a:rPr lang="ar-SA" altLang="ar-SA" sz="2800" dirty="0">
                <a:solidFill>
                  <a:srgbClr val="002060"/>
                </a:solidFill>
              </a:rPr>
              <a:t>/ /  ١٤٤٤هـ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رقم الصفحة :</a:t>
            </a:r>
            <a:endParaRPr lang="ar-SA" altLang="ar-SA" sz="2800" dirty="0">
              <a:solidFill>
                <a:srgbClr val="00B05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490111" y="2912152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36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اعرض الدرس وامثلها بالمدرج التكراري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4214251" y="3297265"/>
            <a:ext cx="4339226" cy="95525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3" name="الجدول">
            <a:extLst>
              <a:ext uri="{FF2B5EF4-FFF2-40B4-BE49-F238E27FC236}">
                <a16:creationId xmlns:a16="http://schemas.microsoft.com/office/drawing/2014/main" id="{50E2EA83-915A-7D45-9CF3-CBA29C42CD02}"/>
              </a:ext>
            </a:extLst>
          </p:cNvPr>
          <p:cNvGraphicFramePr/>
          <p:nvPr/>
        </p:nvGraphicFramePr>
        <p:xfrm>
          <a:off x="4214253" y="5132379"/>
          <a:ext cx="4205283" cy="1494352"/>
        </p:xfrm>
        <a:graphic>
          <a:graphicData uri="http://schemas.openxmlformats.org/drawingml/2006/table">
            <a:tbl>
              <a:tblPr rtl="1"/>
              <a:tblGrid>
                <a:gridCol w="1401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17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176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تجميع">
            <a:extLst>
              <a:ext uri="{FF2B5EF4-FFF2-40B4-BE49-F238E27FC236}">
                <a16:creationId xmlns:a16="http://schemas.microsoft.com/office/drawing/2014/main" id="{B8063C16-92DD-3E43-B21A-1A2069489436}"/>
              </a:ext>
            </a:extLst>
          </p:cNvPr>
          <p:cNvGrpSpPr/>
          <p:nvPr/>
        </p:nvGrpSpPr>
        <p:grpSpPr>
          <a:xfrm>
            <a:off x="7652948" y="4446932"/>
            <a:ext cx="1859646" cy="536968"/>
            <a:chOff x="495148" y="-25400"/>
            <a:chExt cx="1859645" cy="536966"/>
          </a:xfrm>
        </p:grpSpPr>
        <p:pic>
          <p:nvPicPr>
            <p:cNvPr id="25" name="Google Shape;714;p59" descr="Google Shape;714;p59">
              <a:extLst>
                <a:ext uri="{FF2B5EF4-FFF2-40B4-BE49-F238E27FC236}">
                  <a16:creationId xmlns:a16="http://schemas.microsoft.com/office/drawing/2014/main" id="{1BA64C45-680F-1345-ADA8-36F0ADE43F5C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495148" y="-25400"/>
              <a:ext cx="1859645" cy="536966"/>
            </a:xfrm>
            <a:prstGeom prst="rect">
              <a:avLst/>
            </a:prstGeom>
            <a:effectLst>
              <a:outerShdw blurRad="190500" dist="12700" dir="5400000" rotWithShape="0">
                <a:srgbClr val="000000"/>
              </a:outerShdw>
            </a:effectLst>
          </p:spPr>
        </p:pic>
        <p:sp>
          <p:nvSpPr>
            <p:cNvPr id="26" name="جدول التعلم">
              <a:extLst>
                <a:ext uri="{FF2B5EF4-FFF2-40B4-BE49-F238E27FC236}">
                  <a16:creationId xmlns:a16="http://schemas.microsoft.com/office/drawing/2014/main" id="{28D1B47D-0CDF-494E-A180-6DE34C8159AE}"/>
                </a:ext>
              </a:extLst>
            </p:cNvPr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1"/>
                    <a:srcRect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rPr lang="ar-SA" dirty="0"/>
                <a:t>جدول التعلم</a:t>
              </a:r>
              <a:endParaRPr dirty="0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36639B-2012-AD4A-BB89-1BF3C428435B}"/>
              </a:ext>
            </a:extLst>
          </p:cNvPr>
          <p:cNvSpPr/>
          <p:nvPr/>
        </p:nvSpPr>
        <p:spPr>
          <a:xfrm>
            <a:off x="7081034" y="5249370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517DEDA-159A-E247-A127-A8E3A1287AD2}"/>
              </a:ext>
            </a:extLst>
          </p:cNvPr>
          <p:cNvSpPr/>
          <p:nvPr/>
        </p:nvSpPr>
        <p:spPr>
          <a:xfrm>
            <a:off x="5723016" y="5331336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9C50EE5-0CFD-9B41-BDA8-CAC9AEC9B030}"/>
              </a:ext>
            </a:extLst>
          </p:cNvPr>
          <p:cNvSpPr/>
          <p:nvPr/>
        </p:nvSpPr>
        <p:spPr>
          <a:xfrm>
            <a:off x="4214251" y="5331335"/>
            <a:ext cx="133163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12002FD-252A-A529-880C-A39AE4774B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3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0" y="4859477"/>
            <a:ext cx="2233816" cy="1567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01958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تشويقات _ المدرجات التكرارية">
            <a:hlinkClick r:id="" action="ppaction://media"/>
            <a:extLst>
              <a:ext uri="{FF2B5EF4-FFF2-40B4-BE49-F238E27FC236}">
                <a16:creationId xmlns:a16="http://schemas.microsoft.com/office/drawing/2014/main" id="{493577B2-D751-F71B-2B36-30258CBC7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1905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9845289" y="-831253"/>
            <a:ext cx="567329" cy="24620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749869" y="0"/>
            <a:ext cx="1044389" cy="11048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489967" y="476016"/>
            <a:ext cx="718478" cy="7600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610691" y="490358"/>
            <a:ext cx="1044389" cy="11048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14579" y="137971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93988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30B4BA2-9D9E-9D41-BC2E-6DC945BBCD34}"/>
              </a:ext>
            </a:extLst>
          </p:cNvPr>
          <p:cNvGrpSpPr/>
          <p:nvPr/>
        </p:nvGrpSpPr>
        <p:grpSpPr>
          <a:xfrm>
            <a:off x="476251" y="188270"/>
            <a:ext cx="11484244" cy="6481460"/>
            <a:chOff x="353878" y="105480"/>
            <a:chExt cx="11484244" cy="6481460"/>
          </a:xfrm>
        </p:grpSpPr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8C0ED7A3-8A30-3A4C-8347-C9ACC9F689BD}"/>
                </a:ext>
              </a:extLst>
            </p:cNvPr>
            <p:cNvSpPr/>
            <p:nvPr/>
          </p:nvSpPr>
          <p:spPr>
            <a:xfrm>
              <a:off x="353878" y="178229"/>
              <a:ext cx="11484244" cy="6408711"/>
            </a:xfrm>
            <a:prstGeom prst="roundRect">
              <a:avLst/>
            </a:prstGeom>
            <a:solidFill>
              <a:srgbClr val="FFF8F2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ar-SA" dirty="0"/>
            </a:p>
          </p:txBody>
        </p:sp>
        <p:sp>
          <p:nvSpPr>
            <p:cNvPr id="101" name="مستطيل مستدير الزوايا 100">
              <a:extLst>
                <a:ext uri="{FF2B5EF4-FFF2-40B4-BE49-F238E27FC236}">
                  <a16:creationId xmlns:a16="http://schemas.microsoft.com/office/drawing/2014/main" id="{C15412E2-B747-9941-B223-DDD4C5BF62F5}"/>
                </a:ext>
              </a:extLst>
            </p:cNvPr>
            <p:cNvSpPr/>
            <p:nvPr/>
          </p:nvSpPr>
          <p:spPr>
            <a:xfrm>
              <a:off x="1152354" y="220137"/>
              <a:ext cx="9841965" cy="550800"/>
            </a:xfrm>
            <a:prstGeom prst="roundRect">
              <a:avLst/>
            </a:prstGeom>
            <a:pattFill prst="openDmnd">
              <a:fgClr>
                <a:srgbClr val="7030A0"/>
              </a:fgClr>
              <a:bgClr>
                <a:srgbClr val="FFF1DA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1" eaLnBrk="1" latinLnBrk="0" hangingPunct="1"/>
              <a:endParaRPr lang="ar-SA" b="1" dirty="0"/>
            </a:p>
          </p:txBody>
        </p:sp>
        <p:grpSp>
          <p:nvGrpSpPr>
            <p:cNvPr id="103" name="مجموعة 102">
              <a:extLst>
                <a:ext uri="{FF2B5EF4-FFF2-40B4-BE49-F238E27FC236}">
                  <a16:creationId xmlns:a16="http://schemas.microsoft.com/office/drawing/2014/main" id="{89B07C66-5BC3-B047-AF48-0920436C0FCB}"/>
                </a:ext>
              </a:extLst>
            </p:cNvPr>
            <p:cNvGrpSpPr/>
            <p:nvPr/>
          </p:nvGrpSpPr>
          <p:grpSpPr>
            <a:xfrm>
              <a:off x="1265054" y="105480"/>
              <a:ext cx="9825293" cy="957263"/>
              <a:chOff x="1175018" y="147233"/>
              <a:chExt cx="9825293" cy="1169410"/>
            </a:xfrm>
          </p:grpSpPr>
          <p:grpSp>
            <p:nvGrpSpPr>
              <p:cNvPr id="5" name="مجموعة 110">
                <a:extLst>
                  <a:ext uri="{FF2B5EF4-FFF2-40B4-BE49-F238E27FC236}">
                    <a16:creationId xmlns:a16="http://schemas.microsoft.com/office/drawing/2014/main" id="{D8FB447C-78AE-5B4C-A916-DB9DF6511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0089210" y="312255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6" name="مجموعة 111">
                  <a:extLst>
                    <a:ext uri="{FF2B5EF4-FFF2-40B4-BE49-F238E27FC236}">
                      <a16:creationId xmlns:a16="http://schemas.microsoft.com/office/drawing/2014/main" id="{67D72977-B08C-7D4E-B0D7-DBDA2819BE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9" name="مستطيل مستدير الزوايا 8">
                    <a:extLst>
                      <a:ext uri="{FF2B5EF4-FFF2-40B4-BE49-F238E27FC236}">
                        <a16:creationId xmlns:a16="http://schemas.microsoft.com/office/drawing/2014/main" id="{B11773FE-C44F-974B-B5B8-2B35FCAF8528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10" name="مستطيل مستدير الزوايا 9">
                    <a:extLst>
                      <a:ext uri="{FF2B5EF4-FFF2-40B4-BE49-F238E27FC236}">
                        <a16:creationId xmlns:a16="http://schemas.microsoft.com/office/drawing/2014/main" id="{7B167454-792B-D94C-9DDF-E60B4E635265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11" name="مستطيل مستدير الزوايا 10">
                    <a:extLst>
                      <a:ext uri="{FF2B5EF4-FFF2-40B4-BE49-F238E27FC236}">
                        <a16:creationId xmlns:a16="http://schemas.microsoft.com/office/drawing/2014/main" id="{AE14DBDD-5CEB-A747-9A03-AE00ACDFBD92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12" name="مستطيل مستدير الزوايا 11">
                    <a:extLst>
                      <a:ext uri="{FF2B5EF4-FFF2-40B4-BE49-F238E27FC236}">
                        <a16:creationId xmlns:a16="http://schemas.microsoft.com/office/drawing/2014/main" id="{BA5D3C2D-21AD-ED41-B069-C79CE954970A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7" name="Google Shape;153;p5">
                  <a:extLst>
                    <a:ext uri="{FF2B5EF4-FFF2-40B4-BE49-F238E27FC236}">
                      <a16:creationId xmlns:a16="http://schemas.microsoft.com/office/drawing/2014/main" id="{99327B25-9955-0F49-9A23-9631804D749C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" name="Google Shape;153;p5">
                  <a:extLst>
                    <a:ext uri="{FF2B5EF4-FFF2-40B4-BE49-F238E27FC236}">
                      <a16:creationId xmlns:a16="http://schemas.microsoft.com/office/drawing/2014/main" id="{017969FD-F0F8-D34F-BDB6-D812313463D6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" name="مجموعة 110">
                <a:extLst>
                  <a:ext uri="{FF2B5EF4-FFF2-40B4-BE49-F238E27FC236}">
                    <a16:creationId xmlns:a16="http://schemas.microsoft.com/office/drawing/2014/main" id="{86E76CD3-003F-D947-9014-8F9C6C441A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8633352" y="328050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46" name="مجموعة 111">
                  <a:extLst>
                    <a:ext uri="{FF2B5EF4-FFF2-40B4-BE49-F238E27FC236}">
                      <a16:creationId xmlns:a16="http://schemas.microsoft.com/office/drawing/2014/main" id="{94C35998-35ED-E04B-BE8E-4B91B91686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49" name="مستطيل مستدير الزوايا 48">
                    <a:extLst>
                      <a:ext uri="{FF2B5EF4-FFF2-40B4-BE49-F238E27FC236}">
                        <a16:creationId xmlns:a16="http://schemas.microsoft.com/office/drawing/2014/main" id="{2E487F7A-09CD-C142-AFB9-6805CC16F0D0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50" name="مستطيل مستدير الزوايا 49">
                    <a:extLst>
                      <a:ext uri="{FF2B5EF4-FFF2-40B4-BE49-F238E27FC236}">
                        <a16:creationId xmlns:a16="http://schemas.microsoft.com/office/drawing/2014/main" id="{1E838335-7CEE-A048-85DC-6D54CE2F3C09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51" name="مستطيل مستدير الزوايا 50">
                    <a:extLst>
                      <a:ext uri="{FF2B5EF4-FFF2-40B4-BE49-F238E27FC236}">
                        <a16:creationId xmlns:a16="http://schemas.microsoft.com/office/drawing/2014/main" id="{E7C7CBDD-7DA1-FB4E-ABA3-33351C66DD3F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52" name="مستطيل مستدير الزوايا 51">
                    <a:extLst>
                      <a:ext uri="{FF2B5EF4-FFF2-40B4-BE49-F238E27FC236}">
                        <a16:creationId xmlns:a16="http://schemas.microsoft.com/office/drawing/2014/main" id="{C0DE696C-F2EC-7B48-B33C-77F7B7339C28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47" name="Google Shape;153;p5">
                  <a:extLst>
                    <a:ext uri="{FF2B5EF4-FFF2-40B4-BE49-F238E27FC236}">
                      <a16:creationId xmlns:a16="http://schemas.microsoft.com/office/drawing/2014/main" id="{2EE3B57C-8BDE-A746-8E4B-B5D1A179AE81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8" y="2240589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153;p5">
                  <a:extLst>
                    <a:ext uri="{FF2B5EF4-FFF2-40B4-BE49-F238E27FC236}">
                      <a16:creationId xmlns:a16="http://schemas.microsoft.com/office/drawing/2014/main" id="{F406B427-FB9E-F541-8CE6-505B398A1D8D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3" name="مجموعة 110">
                <a:extLst>
                  <a:ext uri="{FF2B5EF4-FFF2-40B4-BE49-F238E27FC236}">
                    <a16:creationId xmlns:a16="http://schemas.microsoft.com/office/drawing/2014/main" id="{275C270F-E3F1-464C-B22A-BDD63369D0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7303136" y="278879"/>
                <a:ext cx="1105793" cy="917531"/>
                <a:chOff x="5245129" y="1929694"/>
                <a:chExt cx="1047244" cy="518194"/>
              </a:xfrm>
            </p:grpSpPr>
            <p:grpSp>
              <p:nvGrpSpPr>
                <p:cNvPr id="54" name="مجموعة 111">
                  <a:extLst>
                    <a:ext uri="{FF2B5EF4-FFF2-40B4-BE49-F238E27FC236}">
                      <a16:creationId xmlns:a16="http://schemas.microsoft.com/office/drawing/2014/main" id="{CA4C9D07-B687-2F45-A2DA-CF7DB5E29D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45129" y="1929694"/>
                  <a:ext cx="1047244" cy="514828"/>
                  <a:chOff x="5245129" y="1929694"/>
                  <a:chExt cx="1047244" cy="514828"/>
                </a:xfrm>
              </p:grpSpPr>
              <p:sp>
                <p:nvSpPr>
                  <p:cNvPr id="57" name="مستطيل مستدير الزوايا 56">
                    <a:extLst>
                      <a:ext uri="{FF2B5EF4-FFF2-40B4-BE49-F238E27FC236}">
                        <a16:creationId xmlns:a16="http://schemas.microsoft.com/office/drawing/2014/main" id="{937AB966-247A-E143-B768-DD65C35A92D0}"/>
                      </a:ext>
                    </a:extLst>
                  </p:cNvPr>
                  <p:cNvSpPr/>
                  <p:nvPr/>
                </p:nvSpPr>
                <p:spPr>
                  <a:xfrm>
                    <a:off x="5852064" y="2348791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58" name="مستطيل مستدير الزوايا 57">
                    <a:extLst>
                      <a:ext uri="{FF2B5EF4-FFF2-40B4-BE49-F238E27FC236}">
                        <a16:creationId xmlns:a16="http://schemas.microsoft.com/office/drawing/2014/main" id="{E6272113-4621-094E-A553-8225F5D538E9}"/>
                      </a:ext>
                    </a:extLst>
                  </p:cNvPr>
                  <p:cNvSpPr/>
                  <p:nvPr/>
                </p:nvSpPr>
                <p:spPr>
                  <a:xfrm>
                    <a:off x="5245129" y="1932728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59" name="مستطيل مستدير الزوايا 58">
                    <a:extLst>
                      <a:ext uri="{FF2B5EF4-FFF2-40B4-BE49-F238E27FC236}">
                        <a16:creationId xmlns:a16="http://schemas.microsoft.com/office/drawing/2014/main" id="{B079C989-BB59-CC4A-93F6-D2D3371D1C9B}"/>
                      </a:ext>
                    </a:extLst>
                  </p:cNvPr>
                  <p:cNvSpPr/>
                  <p:nvPr/>
                </p:nvSpPr>
                <p:spPr>
                  <a:xfrm>
                    <a:off x="5255194" y="2342181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60" name="مستطيل مستدير الزوايا 59">
                    <a:extLst>
                      <a:ext uri="{FF2B5EF4-FFF2-40B4-BE49-F238E27FC236}">
                        <a16:creationId xmlns:a16="http://schemas.microsoft.com/office/drawing/2014/main" id="{C7500518-B718-B648-86E6-241F341BBF5F}"/>
                      </a:ext>
                    </a:extLst>
                  </p:cNvPr>
                  <p:cNvSpPr/>
                  <p:nvPr/>
                </p:nvSpPr>
                <p:spPr>
                  <a:xfrm>
                    <a:off x="5894265" y="192969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55" name="Google Shape;153;p5">
                  <a:extLst>
                    <a:ext uri="{FF2B5EF4-FFF2-40B4-BE49-F238E27FC236}">
                      <a16:creationId xmlns:a16="http://schemas.microsoft.com/office/drawing/2014/main" id="{B2C82BAD-209A-2E41-9CC0-B00E01AC4D5A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383629" y="2381954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153;p5">
                  <a:extLst>
                    <a:ext uri="{FF2B5EF4-FFF2-40B4-BE49-F238E27FC236}">
                      <a16:creationId xmlns:a16="http://schemas.microsoft.com/office/drawing/2014/main" id="{BC8FEE3A-B906-C14F-8B28-DE0604757C6D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386751" y="1952424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" name="مجموعة 110">
                <a:extLst>
                  <a:ext uri="{FF2B5EF4-FFF2-40B4-BE49-F238E27FC236}">
                    <a16:creationId xmlns:a16="http://schemas.microsoft.com/office/drawing/2014/main" id="{00CB73BA-1415-1348-A303-627EC4ABA5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851762" y="336312"/>
                <a:ext cx="1077846" cy="832402"/>
                <a:chOff x="5273639" y="1905166"/>
                <a:chExt cx="1020777" cy="470116"/>
              </a:xfrm>
            </p:grpSpPr>
            <p:grpSp>
              <p:nvGrpSpPr>
                <p:cNvPr id="62" name="مجموعة 111">
                  <a:extLst>
                    <a:ext uri="{FF2B5EF4-FFF2-40B4-BE49-F238E27FC236}">
                      <a16:creationId xmlns:a16="http://schemas.microsoft.com/office/drawing/2014/main" id="{C65943EA-9805-DC45-B06A-EBD9EBF2E9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73639" y="1905166"/>
                  <a:ext cx="1020777" cy="470116"/>
                  <a:chOff x="5273639" y="1905166"/>
                  <a:chExt cx="1020777" cy="470116"/>
                </a:xfrm>
              </p:grpSpPr>
              <p:sp>
                <p:nvSpPr>
                  <p:cNvPr id="65" name="مستطيل مستدير الزوايا 64">
                    <a:extLst>
                      <a:ext uri="{FF2B5EF4-FFF2-40B4-BE49-F238E27FC236}">
                        <a16:creationId xmlns:a16="http://schemas.microsoft.com/office/drawing/2014/main" id="{DC50539E-268F-7743-A958-7EF825B179D6}"/>
                      </a:ext>
                    </a:extLst>
                  </p:cNvPr>
                  <p:cNvSpPr/>
                  <p:nvPr/>
                </p:nvSpPr>
                <p:spPr>
                  <a:xfrm>
                    <a:off x="5896308" y="2279551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66" name="مستطيل مستدير الزوايا 65">
                    <a:extLst>
                      <a:ext uri="{FF2B5EF4-FFF2-40B4-BE49-F238E27FC236}">
                        <a16:creationId xmlns:a16="http://schemas.microsoft.com/office/drawing/2014/main" id="{8B84A0E0-BD45-5D4F-AD8C-7A12A8611FD4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67" name="مستطيل مستدير الزوايا 66">
                    <a:extLst>
                      <a:ext uri="{FF2B5EF4-FFF2-40B4-BE49-F238E27FC236}">
                        <a16:creationId xmlns:a16="http://schemas.microsoft.com/office/drawing/2014/main" id="{42D9D22A-8C1B-6C45-A462-564DAEFBE5C4}"/>
                      </a:ext>
                    </a:extLst>
                  </p:cNvPr>
                  <p:cNvSpPr/>
                  <p:nvPr/>
                </p:nvSpPr>
                <p:spPr>
                  <a:xfrm>
                    <a:off x="5273639" y="2273700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68" name="مستطيل مستدير الزوايا 67">
                    <a:extLst>
                      <a:ext uri="{FF2B5EF4-FFF2-40B4-BE49-F238E27FC236}">
                        <a16:creationId xmlns:a16="http://schemas.microsoft.com/office/drawing/2014/main" id="{0A2C1AE4-C9D0-1D46-969E-A35CF2D5A538}"/>
                      </a:ext>
                    </a:extLst>
                  </p:cNvPr>
                  <p:cNvSpPr/>
                  <p:nvPr/>
                </p:nvSpPr>
                <p:spPr>
                  <a:xfrm>
                    <a:off x="5892765" y="1905166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63" name="Google Shape;153;p5">
                  <a:extLst>
                    <a:ext uri="{FF2B5EF4-FFF2-40B4-BE49-F238E27FC236}">
                      <a16:creationId xmlns:a16="http://schemas.microsoft.com/office/drawing/2014/main" id="{428C837E-DA5C-4C44-914A-56F8C50C1B9C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310332" y="2294965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153;p5">
                  <a:extLst>
                    <a:ext uri="{FF2B5EF4-FFF2-40B4-BE49-F238E27FC236}">
                      <a16:creationId xmlns:a16="http://schemas.microsoft.com/office/drawing/2014/main" id="{908BF49D-AE8C-674A-B883-1DE0E6B2ED9F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375891" y="191521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9" name="مجموعة 110">
                <a:extLst>
                  <a:ext uri="{FF2B5EF4-FFF2-40B4-BE49-F238E27FC236}">
                    <a16:creationId xmlns:a16="http://schemas.microsoft.com/office/drawing/2014/main" id="{449D5064-B5FB-5F49-A92F-ED5C95BCB2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480787" y="405541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70" name="مجموعة 111">
                  <a:extLst>
                    <a:ext uri="{FF2B5EF4-FFF2-40B4-BE49-F238E27FC236}">
                      <a16:creationId xmlns:a16="http://schemas.microsoft.com/office/drawing/2014/main" id="{C9A1F6A5-BF46-AB45-8A2E-FD7674A288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73" name="مستطيل مستدير الزوايا 72">
                    <a:extLst>
                      <a:ext uri="{FF2B5EF4-FFF2-40B4-BE49-F238E27FC236}">
                        <a16:creationId xmlns:a16="http://schemas.microsoft.com/office/drawing/2014/main" id="{0BF05E30-31CF-ED4E-92C4-C9AEC318E356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74" name="مستطيل مستدير الزوايا 73">
                    <a:extLst>
                      <a:ext uri="{FF2B5EF4-FFF2-40B4-BE49-F238E27FC236}">
                        <a16:creationId xmlns:a16="http://schemas.microsoft.com/office/drawing/2014/main" id="{871AE7DF-2CB1-D14A-81A6-D54197715025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75" name="مستطيل مستدير الزوايا 74">
                    <a:extLst>
                      <a:ext uri="{FF2B5EF4-FFF2-40B4-BE49-F238E27FC236}">
                        <a16:creationId xmlns:a16="http://schemas.microsoft.com/office/drawing/2014/main" id="{CB1CA13F-AA0B-2D4D-9DB7-2C5E81941395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76" name="مستطيل مستدير الزوايا 75">
                    <a:extLst>
                      <a:ext uri="{FF2B5EF4-FFF2-40B4-BE49-F238E27FC236}">
                        <a16:creationId xmlns:a16="http://schemas.microsoft.com/office/drawing/2014/main" id="{98D89A3D-9107-344E-8FE2-2FC327ABD9FF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71" name="Google Shape;153;p5">
                  <a:extLst>
                    <a:ext uri="{FF2B5EF4-FFF2-40B4-BE49-F238E27FC236}">
                      <a16:creationId xmlns:a16="http://schemas.microsoft.com/office/drawing/2014/main" id="{A61E54F4-D954-9B4E-BEBE-5E1F8AD0A5A7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153;p5">
                  <a:extLst>
                    <a:ext uri="{FF2B5EF4-FFF2-40B4-BE49-F238E27FC236}">
                      <a16:creationId xmlns:a16="http://schemas.microsoft.com/office/drawing/2014/main" id="{600F0D4C-7D57-5749-997D-6CFF57107C3B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" name="مجموعة 110">
                <a:extLst>
                  <a:ext uri="{FF2B5EF4-FFF2-40B4-BE49-F238E27FC236}">
                    <a16:creationId xmlns:a16="http://schemas.microsoft.com/office/drawing/2014/main" id="{C8B018B1-D3F4-F640-A0D3-E2BA0ECFC0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287417" y="405541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78" name="مجموعة 111">
                  <a:extLst>
                    <a:ext uri="{FF2B5EF4-FFF2-40B4-BE49-F238E27FC236}">
                      <a16:creationId xmlns:a16="http://schemas.microsoft.com/office/drawing/2014/main" id="{FB5DEB45-C71D-C54B-B6A2-4C9406B0DF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81" name="مستطيل مستدير الزوايا 80">
                    <a:extLst>
                      <a:ext uri="{FF2B5EF4-FFF2-40B4-BE49-F238E27FC236}">
                        <a16:creationId xmlns:a16="http://schemas.microsoft.com/office/drawing/2014/main" id="{148C37B4-8079-FE46-9C40-885B4ABCEA97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82" name="مستطيل مستدير الزوايا 81">
                    <a:extLst>
                      <a:ext uri="{FF2B5EF4-FFF2-40B4-BE49-F238E27FC236}">
                        <a16:creationId xmlns:a16="http://schemas.microsoft.com/office/drawing/2014/main" id="{96E25728-DE18-7C40-92BF-8DD66F97FF3D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83" name="مستطيل مستدير الزوايا 82">
                    <a:extLst>
                      <a:ext uri="{FF2B5EF4-FFF2-40B4-BE49-F238E27FC236}">
                        <a16:creationId xmlns:a16="http://schemas.microsoft.com/office/drawing/2014/main" id="{1491CB03-B420-894D-AF97-A012BD8F2232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84" name="مستطيل مستدير الزوايا 83">
                    <a:extLst>
                      <a:ext uri="{FF2B5EF4-FFF2-40B4-BE49-F238E27FC236}">
                        <a16:creationId xmlns:a16="http://schemas.microsoft.com/office/drawing/2014/main" id="{0DAC7330-991B-BE4A-8636-743D7366FFB0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79" name="Google Shape;153;p5">
                  <a:extLst>
                    <a:ext uri="{FF2B5EF4-FFF2-40B4-BE49-F238E27FC236}">
                      <a16:creationId xmlns:a16="http://schemas.microsoft.com/office/drawing/2014/main" id="{728ECFA4-2ECD-7F47-8BC1-B75A6349E0E4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153;p5">
                  <a:extLst>
                    <a:ext uri="{FF2B5EF4-FFF2-40B4-BE49-F238E27FC236}">
                      <a16:creationId xmlns:a16="http://schemas.microsoft.com/office/drawing/2014/main" id="{A9EF06EE-075B-6E4A-AC03-426A2D3F98F5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" name="مجموعة 110">
                <a:extLst>
                  <a:ext uri="{FF2B5EF4-FFF2-40B4-BE49-F238E27FC236}">
                    <a16:creationId xmlns:a16="http://schemas.microsoft.com/office/drawing/2014/main" id="{EF79F695-C84B-564F-AEFD-35FF22D2BA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094047" y="359046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86" name="مجموعة 111">
                  <a:extLst>
                    <a:ext uri="{FF2B5EF4-FFF2-40B4-BE49-F238E27FC236}">
                      <a16:creationId xmlns:a16="http://schemas.microsoft.com/office/drawing/2014/main" id="{DED6A6E3-548C-4A4D-BFF6-962D5A44A9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89" name="مستطيل مستدير الزوايا 88">
                    <a:extLst>
                      <a:ext uri="{FF2B5EF4-FFF2-40B4-BE49-F238E27FC236}">
                        <a16:creationId xmlns:a16="http://schemas.microsoft.com/office/drawing/2014/main" id="{030EB5C7-565A-EA4C-BF36-CADFE3D9BD20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90" name="مستطيل مستدير الزوايا 89">
                    <a:extLst>
                      <a:ext uri="{FF2B5EF4-FFF2-40B4-BE49-F238E27FC236}">
                        <a16:creationId xmlns:a16="http://schemas.microsoft.com/office/drawing/2014/main" id="{68A9E73F-8DC0-5348-ABDD-39E54CF94633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91" name="مستطيل مستدير الزوايا 90">
                    <a:extLst>
                      <a:ext uri="{FF2B5EF4-FFF2-40B4-BE49-F238E27FC236}">
                        <a16:creationId xmlns:a16="http://schemas.microsoft.com/office/drawing/2014/main" id="{97E5C65D-F5E6-8C44-B404-5D0D2A2E375E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92" name="مستطيل مستدير الزوايا 91">
                    <a:extLst>
                      <a:ext uri="{FF2B5EF4-FFF2-40B4-BE49-F238E27FC236}">
                        <a16:creationId xmlns:a16="http://schemas.microsoft.com/office/drawing/2014/main" id="{8314E805-4D18-4A4E-9210-347645CB0D72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87" name="Google Shape;153;p5">
                  <a:extLst>
                    <a:ext uri="{FF2B5EF4-FFF2-40B4-BE49-F238E27FC236}">
                      <a16:creationId xmlns:a16="http://schemas.microsoft.com/office/drawing/2014/main" id="{88152DAF-4698-964B-80BF-4CD7A200E30B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153;p5">
                  <a:extLst>
                    <a:ext uri="{FF2B5EF4-FFF2-40B4-BE49-F238E27FC236}">
                      <a16:creationId xmlns:a16="http://schemas.microsoft.com/office/drawing/2014/main" id="{4F3079B3-94A4-854A-AFFC-109E4E3EE23D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مجموعة 110">
                <a:extLst>
                  <a:ext uri="{FF2B5EF4-FFF2-40B4-BE49-F238E27FC236}">
                    <a16:creationId xmlns:a16="http://schemas.microsoft.com/office/drawing/2014/main" id="{831C2CC7-ACDE-7A47-86C7-A65306A2E9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009996" y="343252"/>
                <a:ext cx="1076124" cy="746079"/>
                <a:chOff x="5293799" y="1898773"/>
                <a:chExt cx="1019146" cy="421363"/>
              </a:xfrm>
            </p:grpSpPr>
            <p:grpSp>
              <p:nvGrpSpPr>
                <p:cNvPr id="94" name="مجموعة 111">
                  <a:extLst>
                    <a:ext uri="{FF2B5EF4-FFF2-40B4-BE49-F238E27FC236}">
                      <a16:creationId xmlns:a16="http://schemas.microsoft.com/office/drawing/2014/main" id="{9B1E8C9A-D563-404E-AC49-F1EAE31103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3799" y="1898773"/>
                  <a:ext cx="1019146" cy="421363"/>
                  <a:chOff x="5293799" y="1898773"/>
                  <a:chExt cx="1019146" cy="421363"/>
                </a:xfrm>
              </p:grpSpPr>
              <p:sp>
                <p:nvSpPr>
                  <p:cNvPr id="97" name="مستطيل مستدير الزوايا 96">
                    <a:extLst>
                      <a:ext uri="{FF2B5EF4-FFF2-40B4-BE49-F238E27FC236}">
                        <a16:creationId xmlns:a16="http://schemas.microsoft.com/office/drawing/2014/main" id="{28FEA676-9570-9E40-B956-A25836039B7F}"/>
                      </a:ext>
                    </a:extLst>
                  </p:cNvPr>
                  <p:cNvSpPr/>
                  <p:nvPr/>
                </p:nvSpPr>
                <p:spPr>
                  <a:xfrm>
                    <a:off x="5914235" y="222440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98" name="مستطيل مستدير الزوايا 97">
                    <a:extLst>
                      <a:ext uri="{FF2B5EF4-FFF2-40B4-BE49-F238E27FC236}">
                        <a16:creationId xmlns:a16="http://schemas.microsoft.com/office/drawing/2014/main" id="{AAC9DA80-BDF3-B945-A300-B535286B8E54}"/>
                      </a:ext>
                    </a:extLst>
                  </p:cNvPr>
                  <p:cNvSpPr/>
                  <p:nvPr/>
                </p:nvSpPr>
                <p:spPr>
                  <a:xfrm>
                    <a:off x="5293801" y="1906865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  <p:sp>
                <p:nvSpPr>
                  <p:cNvPr id="99" name="مستطيل مستدير الزوايا 98">
                    <a:extLst>
                      <a:ext uri="{FF2B5EF4-FFF2-40B4-BE49-F238E27FC236}">
                        <a16:creationId xmlns:a16="http://schemas.microsoft.com/office/drawing/2014/main" id="{F233800A-F4DF-7A45-8A5A-7B299AAA6404}"/>
                      </a:ext>
                    </a:extLst>
                  </p:cNvPr>
                  <p:cNvSpPr/>
                  <p:nvPr/>
                </p:nvSpPr>
                <p:spPr>
                  <a:xfrm>
                    <a:off x="5293799" y="2224404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/>
                  </a:p>
                </p:txBody>
              </p:sp>
              <p:sp>
                <p:nvSpPr>
                  <p:cNvPr id="100" name="مستطيل مستدير الزوايا 99">
                    <a:extLst>
                      <a:ext uri="{FF2B5EF4-FFF2-40B4-BE49-F238E27FC236}">
                        <a16:creationId xmlns:a16="http://schemas.microsoft.com/office/drawing/2014/main" id="{5BBE4F7E-4FF9-184F-BD0E-6F5A0281CB69}"/>
                      </a:ext>
                    </a:extLst>
                  </p:cNvPr>
                  <p:cNvSpPr/>
                  <p:nvPr/>
                </p:nvSpPr>
                <p:spPr>
                  <a:xfrm>
                    <a:off x="5914837" y="1898773"/>
                    <a:ext cx="398108" cy="9573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defTabSz="685800">
                      <a:defRPr/>
                    </a:pPr>
                    <a:endParaRPr lang="ar-SA" sz="1350" b="1" dirty="0"/>
                  </a:p>
                </p:txBody>
              </p:sp>
            </p:grpSp>
            <p:sp>
              <p:nvSpPr>
                <p:cNvPr id="95" name="Google Shape;153;p5">
                  <a:extLst>
                    <a:ext uri="{FF2B5EF4-FFF2-40B4-BE49-F238E27FC236}">
                      <a16:creationId xmlns:a16="http://schemas.microsoft.com/office/drawing/2014/main" id="{B1338737-B85E-8944-83F3-190E6BB8B029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22837" y="2240588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rgbClr val="D0CFC6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153;p5">
                  <a:extLst>
                    <a:ext uri="{FF2B5EF4-FFF2-40B4-BE49-F238E27FC236}">
                      <a16:creationId xmlns:a16="http://schemas.microsoft.com/office/drawing/2014/main" id="{D2DF8137-45DA-E044-ADA4-F3FDA5178177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5407881" y="1928570"/>
                  <a:ext cx="790983" cy="65934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bg2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marL="0" algn="ctr" defTabSz="685800" rtl="1" eaLnBrk="1" latinLnBrk="0" hangingPunct="1">
                    <a:defRPr/>
                  </a:pPr>
                  <a:endParaRPr sz="1350" b="1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104" name="صورة 103">
              <a:extLst>
                <a:ext uri="{FF2B5EF4-FFF2-40B4-BE49-F238E27FC236}">
                  <a16:creationId xmlns:a16="http://schemas.microsoft.com/office/drawing/2014/main" id="{9F92FB98-41FD-5A48-ADF1-20F0EB4B2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5558" y="609070"/>
              <a:ext cx="11016137" cy="553336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0BDD32B-4DF9-6716-4907-FED8D4BE5B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0" y="4185983"/>
            <a:ext cx="3193452" cy="22412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FD61E3D-EC31-34B9-D89F-1F081C681DFA}"/>
              </a:ext>
            </a:extLst>
          </p:cNvPr>
          <p:cNvSpPr/>
          <p:nvPr/>
        </p:nvSpPr>
        <p:spPr>
          <a:xfrm>
            <a:off x="2792389" y="2359448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٦-٢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المدرجات التكرارية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560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AF2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3031575D-A504-F34B-9982-513CE59AAFDB}"/>
              </a:ext>
            </a:extLst>
          </p:cNvPr>
          <p:cNvSpPr/>
          <p:nvPr/>
        </p:nvSpPr>
        <p:spPr>
          <a:xfrm>
            <a:off x="335815" y="282709"/>
            <a:ext cx="11530965" cy="614240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775227" y="477396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7110C86-AB50-D540-DAE2-2503071D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89" y="302462"/>
            <a:ext cx="27781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8EF2BD42-02D4-C3EF-B42F-0C8B291C7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338" y="950163"/>
            <a:ext cx="5148262" cy="1620837"/>
          </a:xfrm>
          <a:prstGeom prst="rect">
            <a:avLst/>
          </a:prstGeom>
          <a:solidFill>
            <a:srgbClr val="99CCFF">
              <a:alpha val="39999"/>
            </a:srgbClr>
          </a:solidFill>
          <a:ln w="38100" cmpd="dbl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/>
              <a:t>على الشكل المجاور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20CA6283-E016-10F9-5EFF-6239A991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6775" y="1347038"/>
            <a:ext cx="504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عدد القوارب التي أبحر كل منها ٤٠٠ دقيقة على الأقل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pic>
        <p:nvPicPr>
          <p:cNvPr id="22" name="Picture 136">
            <a:extLst>
              <a:ext uri="{FF2B5EF4-FFF2-40B4-BE49-F238E27FC236}">
                <a16:creationId xmlns:a16="http://schemas.microsoft.com/office/drawing/2014/main" id="{0F26C65E-A59B-AED4-3F0A-974815F7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89" y="913650"/>
            <a:ext cx="3455987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137">
            <a:extLst>
              <a:ext uri="{FF2B5EF4-FFF2-40B4-BE49-F238E27FC236}">
                <a16:creationId xmlns:a16="http://schemas.microsoft.com/office/drawing/2014/main" id="{F64B77BE-F0E9-6876-9264-F0D773A55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6775" y="1851863"/>
            <a:ext cx="504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نسبة القوارب التي أبحرت ١٩٩ دقيقة على الأكثر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26" name="Text Box 138">
            <a:extLst>
              <a:ext uri="{FF2B5EF4-FFF2-40B4-BE49-F238E27FC236}">
                <a16:creationId xmlns:a16="http://schemas.microsoft.com/office/drawing/2014/main" id="{E6001E15-FBAE-3E37-5DCD-70FDAF01B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789" y="342983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٢</a:t>
            </a:r>
            <a:endParaRPr lang="en-US" altLang="en-US" sz="2000" b="1"/>
          </a:p>
        </p:txBody>
      </p:sp>
      <p:sp>
        <p:nvSpPr>
          <p:cNvPr id="27" name="Text Box 139">
            <a:extLst>
              <a:ext uri="{FF2B5EF4-FFF2-40B4-BE49-F238E27FC236}">
                <a16:creationId xmlns:a16="http://schemas.microsoft.com/office/drawing/2014/main" id="{15FCF999-3EA8-D6E3-C07E-8F9B50DF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989" y="32504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٥</a:t>
            </a:r>
            <a:endParaRPr lang="en-US" altLang="en-US" sz="2000" b="1"/>
          </a:p>
        </p:txBody>
      </p:sp>
      <p:sp>
        <p:nvSpPr>
          <p:cNvPr id="28" name="Text Box 140">
            <a:extLst>
              <a:ext uri="{FF2B5EF4-FFF2-40B4-BE49-F238E27FC236}">
                <a16:creationId xmlns:a16="http://schemas.microsoft.com/office/drawing/2014/main" id="{5891C5A9-F53E-08A3-22EC-07053F133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301" y="3074238"/>
            <a:ext cx="3960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القوارب التي أبحرت ٤٠٠ د على الأقل =</a:t>
            </a:r>
            <a:endParaRPr lang="en-US" altLang="en-US" sz="2000" b="1"/>
          </a:p>
        </p:txBody>
      </p:sp>
      <p:sp>
        <p:nvSpPr>
          <p:cNvPr id="29" name="Text Box 141">
            <a:extLst>
              <a:ext uri="{FF2B5EF4-FFF2-40B4-BE49-F238E27FC236}">
                <a16:creationId xmlns:a16="http://schemas.microsoft.com/office/drawing/2014/main" id="{0B8C4DAE-D842-1A16-8C7D-D523AA1F2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588" y="3110750"/>
            <a:ext cx="187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3333FF"/>
                </a:solidFill>
              </a:rPr>
              <a:t>٢ + ٥ = ٧ قوارب</a:t>
            </a:r>
            <a:endParaRPr lang="en-US" altLang="en-US" sz="2000" b="1">
              <a:solidFill>
                <a:srgbClr val="3333FF"/>
              </a:solidFill>
            </a:endParaRPr>
          </a:p>
        </p:txBody>
      </p:sp>
      <p:sp>
        <p:nvSpPr>
          <p:cNvPr id="30" name="Text Box 142">
            <a:extLst>
              <a:ext uri="{FF2B5EF4-FFF2-40B4-BE49-F238E27FC236}">
                <a16:creationId xmlns:a16="http://schemas.microsoft.com/office/drawing/2014/main" id="{55C95B9A-3511-0C51-75D3-81B5557D7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489" y="328537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٤</a:t>
            </a:r>
            <a:endParaRPr lang="en-US" altLang="en-US" sz="2000" b="1"/>
          </a:p>
        </p:txBody>
      </p:sp>
      <p:sp>
        <p:nvSpPr>
          <p:cNvPr id="31" name="Text Box 143">
            <a:extLst>
              <a:ext uri="{FF2B5EF4-FFF2-40B4-BE49-F238E27FC236}">
                <a16:creationId xmlns:a16="http://schemas.microsoft.com/office/drawing/2014/main" id="{0D415344-2C1E-4083-6D6A-B8CA06AE9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739" y="2458288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١٧</a:t>
            </a:r>
            <a:endParaRPr lang="en-US" altLang="en-US" sz="2000" b="1"/>
          </a:p>
        </p:txBody>
      </p:sp>
      <p:sp>
        <p:nvSpPr>
          <p:cNvPr id="32" name="Text Box 144">
            <a:extLst>
              <a:ext uri="{FF2B5EF4-FFF2-40B4-BE49-F238E27FC236}">
                <a16:creationId xmlns:a16="http://schemas.microsoft.com/office/drawing/2014/main" id="{C40BD22C-0486-00A1-6F42-E6D03FAC2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301" y="4622050"/>
            <a:ext cx="3960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القوارب التي أبحرت ١٩٩د على الأكثر =</a:t>
            </a:r>
            <a:endParaRPr lang="en-US" altLang="en-US" sz="2000" b="1"/>
          </a:p>
        </p:txBody>
      </p:sp>
      <p:sp>
        <p:nvSpPr>
          <p:cNvPr id="33" name="Text Box 145">
            <a:extLst>
              <a:ext uri="{FF2B5EF4-FFF2-40B4-BE49-F238E27FC236}">
                <a16:creationId xmlns:a16="http://schemas.microsoft.com/office/drawing/2014/main" id="{D0212A0B-5928-55E8-0BCF-519173775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638" y="4658563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3333FF"/>
                </a:solidFill>
              </a:rPr>
              <a:t>٤ + ١٧ = ٢١ قارب</a:t>
            </a:r>
            <a:endParaRPr lang="en-US" altLang="en-US" sz="2000" b="1">
              <a:solidFill>
                <a:srgbClr val="3333FF"/>
              </a:solidFill>
            </a:endParaRPr>
          </a:p>
        </p:txBody>
      </p:sp>
      <p:sp>
        <p:nvSpPr>
          <p:cNvPr id="34" name="Text Box 146">
            <a:extLst>
              <a:ext uri="{FF2B5EF4-FFF2-40B4-BE49-F238E27FC236}">
                <a16:creationId xmlns:a16="http://schemas.microsoft.com/office/drawing/2014/main" id="{BE1BADFA-0F57-10DF-1075-3BB64C60E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7838" y="5234825"/>
            <a:ext cx="1763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مجموع القوارب =</a:t>
            </a:r>
            <a:endParaRPr lang="en-US" altLang="en-US" sz="2000" b="1"/>
          </a:p>
        </p:txBody>
      </p:sp>
      <p:sp>
        <p:nvSpPr>
          <p:cNvPr id="35" name="Text Box 147">
            <a:extLst>
              <a:ext uri="{FF2B5EF4-FFF2-40B4-BE49-F238E27FC236}">
                <a16:creationId xmlns:a16="http://schemas.microsoft.com/office/drawing/2014/main" id="{D2F5635E-9288-0E28-51F8-05CDF243A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338" y="5271338"/>
            <a:ext cx="360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3333FF"/>
                </a:solidFill>
              </a:rPr>
              <a:t>١٧ + ٤ + ١ + ٥ + ٢ = ٢٩ قارب</a:t>
            </a:r>
            <a:endParaRPr lang="en-US" altLang="en-US" sz="2000" b="1">
              <a:solidFill>
                <a:srgbClr val="3333FF"/>
              </a:solidFill>
            </a:endParaRPr>
          </a:p>
        </p:txBody>
      </p:sp>
      <p:sp>
        <p:nvSpPr>
          <p:cNvPr id="36" name="Text Box 148">
            <a:extLst>
              <a:ext uri="{FF2B5EF4-FFF2-40B4-BE49-F238E27FC236}">
                <a16:creationId xmlns:a16="http://schemas.microsoft.com/office/drawing/2014/main" id="{E9385416-B3A2-7DCF-0AD7-387FB8EDA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488" y="5917450"/>
            <a:ext cx="1008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النسبة =</a:t>
            </a:r>
            <a:endParaRPr lang="en-US" altLang="en-US" sz="2000" b="1"/>
          </a:p>
        </p:txBody>
      </p:sp>
      <p:grpSp>
        <p:nvGrpSpPr>
          <p:cNvPr id="37" name="Group 153">
            <a:extLst>
              <a:ext uri="{FF2B5EF4-FFF2-40B4-BE49-F238E27FC236}">
                <a16:creationId xmlns:a16="http://schemas.microsoft.com/office/drawing/2014/main" id="{32D1FEA7-4035-63D3-8B30-AC7609181BBB}"/>
              </a:ext>
            </a:extLst>
          </p:cNvPr>
          <p:cNvGrpSpPr>
            <a:grpSpLocks/>
          </p:cNvGrpSpPr>
          <p:nvPr/>
        </p:nvGrpSpPr>
        <p:grpSpPr bwMode="auto">
          <a:xfrm>
            <a:off x="8691326" y="5774575"/>
            <a:ext cx="835025" cy="735013"/>
            <a:chOff x="1302" y="323"/>
            <a:chExt cx="526" cy="463"/>
          </a:xfrm>
        </p:grpSpPr>
        <p:sp>
          <p:nvSpPr>
            <p:cNvPr id="38" name="Text Box 149">
              <a:extLst>
                <a:ext uri="{FF2B5EF4-FFF2-40B4-BE49-F238E27FC236}">
                  <a16:creationId xmlns:a16="http://schemas.microsoft.com/office/drawing/2014/main" id="{15F42E24-0CF0-CC1B-4E3A-69BA79D936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323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٢١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39" name="Line 150">
              <a:extLst>
                <a:ext uri="{FF2B5EF4-FFF2-40B4-BE49-F238E27FC236}">
                  <a16:creationId xmlns:a16="http://schemas.microsoft.com/office/drawing/2014/main" id="{63910998-FAA9-486A-B6FB-73FA71B348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550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0" name="Text Box 151">
              <a:extLst>
                <a:ext uri="{FF2B5EF4-FFF2-40B4-BE49-F238E27FC236}">
                  <a16:creationId xmlns:a16="http://schemas.microsoft.com/office/drawing/2014/main" id="{FD9873B7-133F-8CE0-D4C3-460F1F90DE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536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٢٩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41" name="Text Box 152">
              <a:extLst>
                <a:ext uri="{FF2B5EF4-FFF2-40B4-BE49-F238E27FC236}">
                  <a16:creationId xmlns:a16="http://schemas.microsoft.com/office/drawing/2014/main" id="{EA862C1A-6D67-1A96-850F-536BF3BC3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" y="427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≈</a:t>
              </a:r>
            </a:p>
          </p:txBody>
        </p:sp>
      </p:grpSp>
      <p:sp>
        <p:nvSpPr>
          <p:cNvPr id="42" name="Text Box 154">
            <a:extLst>
              <a:ext uri="{FF2B5EF4-FFF2-40B4-BE49-F238E27FC236}">
                <a16:creationId xmlns:a16="http://schemas.microsoft.com/office/drawing/2014/main" id="{BA92F544-C92F-7A69-CCD6-AEB6B0A79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063" y="5990475"/>
            <a:ext cx="722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3333FF"/>
                </a:solidFill>
              </a:rPr>
              <a:t>٧٢٪</a:t>
            </a:r>
          </a:p>
        </p:txBody>
      </p:sp>
      <p:pic>
        <p:nvPicPr>
          <p:cNvPr id="43" name="Picture 155">
            <a:extLst>
              <a:ext uri="{FF2B5EF4-FFF2-40B4-BE49-F238E27FC236}">
                <a16:creationId xmlns:a16="http://schemas.microsoft.com/office/drawing/2014/main" id="{F7BDE125-FA0C-BB0D-9D45-4E571DF30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426" y="302463"/>
            <a:ext cx="165417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مربع نص 1">
            <a:extLst>
              <a:ext uri="{FF2B5EF4-FFF2-40B4-BE49-F238E27FC236}">
                <a16:creationId xmlns:a16="http://schemas.microsoft.com/office/drawing/2014/main" id="{C49A544C-AC82-D163-23F3-8393B0030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714" y="397713"/>
            <a:ext cx="79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صـ ٩١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6CAA805-5154-FFF3-6D5F-F451FF8F1A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0" y="4859477"/>
            <a:ext cx="2233816" cy="1567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209001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AF2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3031575D-A504-F34B-9982-513CE59AAFDB}"/>
              </a:ext>
            </a:extLst>
          </p:cNvPr>
          <p:cNvSpPr/>
          <p:nvPr/>
        </p:nvSpPr>
        <p:spPr>
          <a:xfrm>
            <a:off x="335815" y="282709"/>
            <a:ext cx="11530965" cy="614240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775227" y="477396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10076338" y="147460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6C1E9-750D-7BB0-E104-6E02EAA4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25" y="110844"/>
            <a:ext cx="27781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6170ED-4C39-A9E6-5290-55026D214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885" y="720027"/>
            <a:ext cx="4859337" cy="1941512"/>
          </a:xfrm>
          <a:prstGeom prst="rect">
            <a:avLst/>
          </a:prstGeom>
          <a:solidFill>
            <a:srgbClr val="99CCFF">
              <a:alpha val="39999"/>
            </a:srgbClr>
          </a:solidFill>
          <a:ln w="38100" cmpd="dbl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/>
              <a:t>على الشكل المجاور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87E3B89-BA4C-1217-834E-9034BA9C3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22" y="1426464"/>
            <a:ext cx="504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أكبر زمن أبحره قارب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8DDBF30-BB29-5F9A-1BE9-740558C9B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75" y="1018039"/>
            <a:ext cx="3455987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3E4AD1C-CB14-B01F-9613-9F4CEF922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237" y="3551689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٢</a:t>
            </a:r>
            <a:endParaRPr lang="en-US" altLang="en-US" sz="2000" b="1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8786B732-475C-0CF7-8FC8-30D526BF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925" y="2562676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١٧</a:t>
            </a:r>
            <a:endParaRPr lang="en-US" altLang="en-US" sz="2000" b="1"/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CBA45D29-FCEA-9D84-2DE6-F846E87D3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8597" y="3053652"/>
            <a:ext cx="5364163" cy="176371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657B193F-FC0A-6B5D-AAB7-BC16E9EC8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960" y="3318764"/>
            <a:ext cx="4284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7030A0"/>
                </a:solidFill>
              </a:rPr>
              <a:t>نلاحظ أن الفترة الزمنية الأكثر هي ٥٠٠ – ٥٩٩ </a:t>
            </a:r>
            <a:endParaRPr lang="en-US" altLang="en-US" sz="2000" b="1">
              <a:solidFill>
                <a:srgbClr val="7030A0"/>
              </a:solidFill>
            </a:endParaRPr>
          </a:p>
        </p:txBody>
      </p:sp>
      <p:sp>
        <p:nvSpPr>
          <p:cNvPr id="17" name="Text Box 25">
            <a:extLst>
              <a:ext uri="{FF2B5EF4-FFF2-40B4-BE49-F238E27FC236}">
                <a16:creationId xmlns:a16="http://schemas.microsoft.com/office/drawing/2014/main" id="{97F7642E-02E2-1693-35D1-3565E0A6F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672" y="3698177"/>
            <a:ext cx="482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في هذه الفترة أبحر قاربان </a:t>
            </a: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CF770D69-DDD7-985E-8679-BEBAF95EF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35" y="5269802"/>
            <a:ext cx="6905625" cy="12239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5FC11FE7-BDF9-ACC8-BF3E-43CAAFE7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372" y="5414264"/>
            <a:ext cx="640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نلاحظ أنه في الفترة الزمنية ٠ – ٩٩ عدد القوارب التي أبحرت ١٧ قاربا </a:t>
            </a:r>
            <a:endParaRPr lang="en-US" altLang="en-US" sz="2000" b="1"/>
          </a:p>
        </p:txBody>
      </p:sp>
      <p:sp>
        <p:nvSpPr>
          <p:cNvPr id="20" name="Text Box 29">
            <a:extLst>
              <a:ext uri="{FF2B5EF4-FFF2-40B4-BE49-F238E27FC236}">
                <a16:creationId xmlns:a16="http://schemas.microsoft.com/office/drawing/2014/main" id="{DAB5DBCB-37DD-9574-D4C0-5B260FCD2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5572" y="5917502"/>
            <a:ext cx="5437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0070C0"/>
                </a:solidFill>
              </a:rPr>
              <a:t>أي أن أكثر عدد من القوارب أبحر في الفترة الزمنية ٠ - ٩٩</a:t>
            </a:r>
            <a:endParaRPr lang="en-US" altLang="en-US" sz="2000" b="1">
              <a:solidFill>
                <a:srgbClr val="0070C0"/>
              </a:solidFill>
            </a:endParaRPr>
          </a:p>
        </p:txBody>
      </p:sp>
      <p:sp>
        <p:nvSpPr>
          <p:cNvPr id="21" name="Text Box 30">
            <a:extLst>
              <a:ext uri="{FF2B5EF4-FFF2-40B4-BE49-F238E27FC236}">
                <a16:creationId xmlns:a16="http://schemas.microsoft.com/office/drawing/2014/main" id="{6BF7DBEE-02DF-584B-2796-227245D32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472" y="4272852"/>
            <a:ext cx="48244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1800" b="1">
                <a:solidFill>
                  <a:srgbClr val="FF3300"/>
                </a:solidFill>
              </a:rPr>
              <a:t>ولكننا لا نستطيع تحديد زمن قارب بعينه</a:t>
            </a:r>
            <a:r>
              <a:rPr lang="ar-SA" altLang="en-US" sz="1800" b="1"/>
              <a:t> .</a:t>
            </a:r>
            <a:endParaRPr lang="en-US" altLang="en-US" sz="1800" b="1"/>
          </a:p>
        </p:txBody>
      </p:sp>
      <p:sp>
        <p:nvSpPr>
          <p:cNvPr id="23" name="مربع نص 1">
            <a:extLst>
              <a:ext uri="{FF2B5EF4-FFF2-40B4-BE49-F238E27FC236}">
                <a16:creationId xmlns:a16="http://schemas.microsoft.com/office/drawing/2014/main" id="{B2B00577-1A0F-2DD1-4099-C6C36724B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642" y="299493"/>
            <a:ext cx="79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صـ ٩١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5D5D85A2-AE2F-756A-2965-CFEC981FD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672" y="2204339"/>
            <a:ext cx="50419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ضمن أي فئات زمن الإبحار كان عدد القوارب أكثر؟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68F8983-65A0-85A2-71A8-9CBD3A8C05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0" y="4859477"/>
            <a:ext cx="2233816" cy="1567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022682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  <p:bldP spid="13" grpId="0"/>
      <p:bldP spid="16" grpId="0"/>
      <p:bldP spid="17" grpId="0"/>
      <p:bldP spid="19" grpId="0"/>
      <p:bldP spid="20" grpId="0"/>
      <p:bldP spid="21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AF2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3031575D-A504-F34B-9982-513CE59AAFDB}"/>
              </a:ext>
            </a:extLst>
          </p:cNvPr>
          <p:cNvSpPr/>
          <p:nvPr/>
        </p:nvSpPr>
        <p:spPr>
          <a:xfrm>
            <a:off x="335815" y="282709"/>
            <a:ext cx="11530965" cy="614240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996344" y="1723268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46A74-6C49-B8E2-019D-7CBA141A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27" y="105984"/>
            <a:ext cx="27781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1045F1-4D89-0892-F9C0-BC9DF0D55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489" y="753684"/>
            <a:ext cx="5543550" cy="1871662"/>
          </a:xfrm>
          <a:prstGeom prst="rect">
            <a:avLst/>
          </a:prstGeom>
          <a:solidFill>
            <a:srgbClr val="99CCFF">
              <a:alpha val="39999"/>
            </a:srgbClr>
          </a:solidFill>
          <a:ln w="38100" cmpd="dbl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/>
              <a:t>استعن بالمدرج التكراري المجاور في الإجابة على الأسئلة التالية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9BED797-E437-05F9-7389-114F9CBF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214" y="1220409"/>
            <a:ext cx="504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نسبة البراكين على ارتفاع ٨٩٩٩ قدما فأقل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4740216-E68A-3C29-C145-6A7A541A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827" y="1688721"/>
            <a:ext cx="5221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احتمال أن يكون ارتفاع البركان ١٥٠٠٠ قدم على الأقل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EE206DB-BEAB-E75B-600C-FF7B96D2B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877" y="2842834"/>
            <a:ext cx="5364162" cy="176371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E3092F5C-9DF6-9CD4-22FF-C8C18C598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539" y="2987296"/>
            <a:ext cx="3492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البراكين على ارتفاع ٨٩٩٩ فأقل =</a:t>
            </a:r>
            <a:endParaRPr lang="en-US" altLang="en-US" sz="2000" b="1"/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CEDF0C39-3A0D-450E-E007-1A9DB180E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939" y="3490534"/>
            <a:ext cx="194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البراكين الكلي =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6B41B-B5DA-C186-48F6-4D9C9359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177" y="4677984"/>
            <a:ext cx="2665412" cy="13684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/>
              <a:t>أعلى ارتفاع للبراكين يقع في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/>
              <a:t>الفترة ١٨٠٠٠ – ٢٠٩٩٩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>
                <a:solidFill>
                  <a:srgbClr val="FF3300"/>
                </a:solidFill>
              </a:rPr>
              <a:t>ولا يمكننا تحديد بركان بعينه</a:t>
            </a:r>
            <a:r>
              <a:rPr lang="ar-SA" altLang="en-US" sz="2000" b="1"/>
              <a:t> .</a:t>
            </a:r>
            <a:endParaRPr lang="en-US" altLang="en-US" sz="2000" b="1"/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D940984B-A3AD-9FA3-7CDD-D5891B00A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39" y="861634"/>
            <a:ext cx="3348038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8">
            <a:extLst>
              <a:ext uri="{FF2B5EF4-FFF2-40B4-BE49-F238E27FC236}">
                <a16:creationId xmlns:a16="http://schemas.microsoft.com/office/drawing/2014/main" id="{4BA0F726-69C9-942A-EF81-1DC28BA7C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827" y="2157034"/>
            <a:ext cx="5221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ارتفاع أعلى هذه البراكين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BD09EDB2-47FA-2626-6A7D-2A2CBC385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527" y="2985709"/>
            <a:ext cx="115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٤ + ١١ =</a:t>
            </a:r>
            <a:endParaRPr lang="en-US" altLang="en-US" sz="2000" b="1"/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6054FFDF-9ED0-6902-10DD-C36CB016E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239" y="2985709"/>
            <a:ext cx="50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١٥</a:t>
            </a:r>
            <a:endParaRPr lang="en-US" altLang="en-US" sz="2000" b="1"/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053ACC0A-FFA0-87E3-29A2-B8F93BAC7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652" y="3490534"/>
            <a:ext cx="2878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١١ + ٤ + ٤ + ٤ + ١ + ١ =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8444AF19-1861-83EA-8D74-A8A0BBE11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777" y="3490534"/>
            <a:ext cx="503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٢٥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EAC92431-CB7A-5904-7F9C-15D508A4B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6977" y="4050921"/>
            <a:ext cx="1008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النسبة =</a:t>
            </a:r>
            <a:endParaRPr lang="en-US" altLang="en-US" sz="2000" b="1"/>
          </a:p>
        </p:txBody>
      </p:sp>
      <p:grpSp>
        <p:nvGrpSpPr>
          <p:cNvPr id="21" name="Group 24">
            <a:extLst>
              <a:ext uri="{FF2B5EF4-FFF2-40B4-BE49-F238E27FC236}">
                <a16:creationId xmlns:a16="http://schemas.microsoft.com/office/drawing/2014/main" id="{0054ACB4-AD56-BDE5-B475-132A3157F4DD}"/>
              </a:ext>
            </a:extLst>
          </p:cNvPr>
          <p:cNvGrpSpPr>
            <a:grpSpLocks/>
          </p:cNvGrpSpPr>
          <p:nvPr/>
        </p:nvGrpSpPr>
        <p:grpSpPr bwMode="auto">
          <a:xfrm>
            <a:off x="8534814" y="3908046"/>
            <a:ext cx="835025" cy="735013"/>
            <a:chOff x="1302" y="323"/>
            <a:chExt cx="526" cy="463"/>
          </a:xfrm>
        </p:grpSpPr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89C93F8F-75CD-D34F-C86B-9064DF531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323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١٥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4FFD3CF8-3A1F-DE75-E7AD-B9ECEB974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550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4" name="Text Box 27">
              <a:extLst>
                <a:ext uri="{FF2B5EF4-FFF2-40B4-BE49-F238E27FC236}">
                  <a16:creationId xmlns:a16="http://schemas.microsoft.com/office/drawing/2014/main" id="{904ACF09-ABCA-541A-1A45-273581C66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536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٢٥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25" name="Text Box 28">
              <a:extLst>
                <a:ext uri="{FF2B5EF4-FFF2-40B4-BE49-F238E27FC236}">
                  <a16:creationId xmlns:a16="http://schemas.microsoft.com/office/drawing/2014/main" id="{A8150EAB-18C3-44E2-E90A-09D795BAB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" y="427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=</a:t>
              </a:r>
            </a:p>
          </p:txBody>
        </p:sp>
      </p:grpSp>
      <p:sp>
        <p:nvSpPr>
          <p:cNvPr id="26" name="Text Box 29">
            <a:extLst>
              <a:ext uri="{FF2B5EF4-FFF2-40B4-BE49-F238E27FC236}">
                <a16:creationId xmlns:a16="http://schemas.microsoft.com/office/drawing/2014/main" id="{BE280824-76CD-95DB-5FD7-19869CD4B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406" y="6057475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 dirty="0">
                <a:solidFill>
                  <a:srgbClr val="3333FF"/>
                </a:solidFill>
              </a:rPr>
              <a:t>٦٠٪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8F1A97D1-189E-1346-F0CB-52AD636C2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002" y="2661859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٤</a:t>
            </a:r>
            <a:endParaRPr lang="en-US" altLang="en-US" sz="2000" b="1"/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E6328539-4B91-3A2F-BDD1-C9E22AEA1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177" y="2049084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١١</a:t>
            </a:r>
            <a:endParaRPr lang="en-US" altLang="en-US" sz="2000" b="1"/>
          </a:p>
        </p:txBody>
      </p:sp>
      <p:sp>
        <p:nvSpPr>
          <p:cNvPr id="29" name="Rectangle 30">
            <a:extLst>
              <a:ext uri="{FF2B5EF4-FFF2-40B4-BE49-F238E27FC236}">
                <a16:creationId xmlns:a16="http://schemas.microsoft.com/office/drawing/2014/main" id="{53D3E52E-7FD7-35CE-9AA9-95C78E9D9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877" y="4785934"/>
            <a:ext cx="5364162" cy="176371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30" name="Text Box 31">
            <a:extLst>
              <a:ext uri="{FF2B5EF4-FFF2-40B4-BE49-F238E27FC236}">
                <a16:creationId xmlns:a16="http://schemas.microsoft.com/office/drawing/2014/main" id="{B1CBA1E1-6820-7495-EE93-A966C4E3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277" y="4930396"/>
            <a:ext cx="406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البراكين على ارتفاع ١٥٠٠٠ على الأقل =</a:t>
            </a:r>
            <a:endParaRPr lang="en-US" altLang="en-US" sz="2000" b="1"/>
          </a:p>
        </p:txBody>
      </p:sp>
      <p:sp>
        <p:nvSpPr>
          <p:cNvPr id="31" name="Text Box 32">
            <a:extLst>
              <a:ext uri="{FF2B5EF4-FFF2-40B4-BE49-F238E27FC236}">
                <a16:creationId xmlns:a16="http://schemas.microsoft.com/office/drawing/2014/main" id="{45D4BE91-9460-EC24-4346-5EADDF6D5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939" y="5433634"/>
            <a:ext cx="194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البراكين الكلي =</a:t>
            </a:r>
          </a:p>
        </p:txBody>
      </p:sp>
      <p:sp>
        <p:nvSpPr>
          <p:cNvPr id="32" name="Text Box 33">
            <a:extLst>
              <a:ext uri="{FF2B5EF4-FFF2-40B4-BE49-F238E27FC236}">
                <a16:creationId xmlns:a16="http://schemas.microsoft.com/office/drawing/2014/main" id="{6639D9A0-2C0B-8B8A-FF91-6E9BDFC5D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652" y="4928809"/>
            <a:ext cx="1044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 + ١ =</a:t>
            </a:r>
            <a:endParaRPr lang="en-US" altLang="en-US" sz="2000" b="1"/>
          </a:p>
        </p:txBody>
      </p:sp>
      <p:sp>
        <p:nvSpPr>
          <p:cNvPr id="33" name="Text Box 34">
            <a:extLst>
              <a:ext uri="{FF2B5EF4-FFF2-40B4-BE49-F238E27FC236}">
                <a16:creationId xmlns:a16="http://schemas.microsoft.com/office/drawing/2014/main" id="{1EA806CC-E364-5B0D-BA80-D2854A780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439" y="4928809"/>
            <a:ext cx="50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٢</a:t>
            </a:r>
            <a:endParaRPr lang="en-US" altLang="en-US" sz="2000" b="1"/>
          </a:p>
        </p:txBody>
      </p:sp>
      <p:sp>
        <p:nvSpPr>
          <p:cNvPr id="34" name="Text Box 35">
            <a:extLst>
              <a:ext uri="{FF2B5EF4-FFF2-40B4-BE49-F238E27FC236}">
                <a16:creationId xmlns:a16="http://schemas.microsoft.com/office/drawing/2014/main" id="{C7689D19-13F7-BB22-6D07-25DA5FAC9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014" y="5433634"/>
            <a:ext cx="27717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١١ + ٤ + ٤ + ٤ + ١ +١=</a:t>
            </a:r>
          </a:p>
        </p:txBody>
      </p:sp>
      <p:sp>
        <p:nvSpPr>
          <p:cNvPr id="35" name="Text Box 36">
            <a:extLst>
              <a:ext uri="{FF2B5EF4-FFF2-40B4-BE49-F238E27FC236}">
                <a16:creationId xmlns:a16="http://schemas.microsoft.com/office/drawing/2014/main" id="{BDEB65DA-61F7-870D-576B-99B9DC773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314" y="5397121"/>
            <a:ext cx="7921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٢٥</a:t>
            </a:r>
          </a:p>
        </p:txBody>
      </p:sp>
      <p:sp>
        <p:nvSpPr>
          <p:cNvPr id="36" name="Text Box 37">
            <a:extLst>
              <a:ext uri="{FF2B5EF4-FFF2-40B4-BE49-F238E27FC236}">
                <a16:creationId xmlns:a16="http://schemas.microsoft.com/office/drawing/2014/main" id="{BE006618-6BA5-D820-D3C6-D1CD5EA3E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9027" y="5994021"/>
            <a:ext cx="1116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الاحتمال =</a:t>
            </a:r>
            <a:endParaRPr lang="en-US" altLang="en-US" sz="2000" b="1"/>
          </a:p>
        </p:txBody>
      </p:sp>
      <p:grpSp>
        <p:nvGrpSpPr>
          <p:cNvPr id="37" name="Group 38">
            <a:extLst>
              <a:ext uri="{FF2B5EF4-FFF2-40B4-BE49-F238E27FC236}">
                <a16:creationId xmlns:a16="http://schemas.microsoft.com/office/drawing/2014/main" id="{540C7D77-3FAF-1E36-2A58-5198C8C31001}"/>
              </a:ext>
            </a:extLst>
          </p:cNvPr>
          <p:cNvGrpSpPr>
            <a:grpSpLocks/>
          </p:cNvGrpSpPr>
          <p:nvPr/>
        </p:nvGrpSpPr>
        <p:grpSpPr bwMode="auto">
          <a:xfrm>
            <a:off x="8426864" y="5851146"/>
            <a:ext cx="835025" cy="735013"/>
            <a:chOff x="1302" y="323"/>
            <a:chExt cx="526" cy="463"/>
          </a:xfrm>
        </p:grpSpPr>
        <p:sp>
          <p:nvSpPr>
            <p:cNvPr id="38" name="Text Box 39">
              <a:extLst>
                <a:ext uri="{FF2B5EF4-FFF2-40B4-BE49-F238E27FC236}">
                  <a16:creationId xmlns:a16="http://schemas.microsoft.com/office/drawing/2014/main" id="{FB18D2A6-305F-43CE-1397-D93008FAB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323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٢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41455F8F-315F-6010-AB72-F41F146472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550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0" name="Text Box 41">
              <a:extLst>
                <a:ext uri="{FF2B5EF4-FFF2-40B4-BE49-F238E27FC236}">
                  <a16:creationId xmlns:a16="http://schemas.microsoft.com/office/drawing/2014/main" id="{D57D6EE3-0DE9-C96E-5688-B933001C5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536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٢٥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41" name="Text Box 42">
              <a:extLst>
                <a:ext uri="{FF2B5EF4-FFF2-40B4-BE49-F238E27FC236}">
                  <a16:creationId xmlns:a16="http://schemas.microsoft.com/office/drawing/2014/main" id="{411D7F5A-F718-1846-E9B5-2675B93FD4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" y="427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=</a:t>
              </a:r>
            </a:p>
          </p:txBody>
        </p:sp>
      </p:grpSp>
      <p:sp>
        <p:nvSpPr>
          <p:cNvPr id="42" name="Text Box 43">
            <a:extLst>
              <a:ext uri="{FF2B5EF4-FFF2-40B4-BE49-F238E27FC236}">
                <a16:creationId xmlns:a16="http://schemas.microsoft.com/office/drawing/2014/main" id="{EB19F475-B5DF-4863-72E4-EBB537FD0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093" y="6028241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3333FF"/>
                </a:solidFill>
              </a:rPr>
              <a:t>٠.٠٨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F1039CF9-2771-0A24-5362-6308A12E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914" y="2849184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</a:t>
            </a:r>
            <a:endParaRPr lang="en-US" altLang="en-US" sz="2000" b="1"/>
          </a:p>
        </p:txBody>
      </p:sp>
      <p:sp>
        <p:nvSpPr>
          <p:cNvPr id="44" name="Text Box 45">
            <a:extLst>
              <a:ext uri="{FF2B5EF4-FFF2-40B4-BE49-F238E27FC236}">
                <a16:creationId xmlns:a16="http://schemas.microsoft.com/office/drawing/2014/main" id="{333833CE-6264-BB9A-D6BB-9E72324FD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177" y="2855534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</a:t>
            </a:r>
            <a:endParaRPr lang="en-US" altLang="en-US" sz="2000" b="1"/>
          </a:p>
        </p:txBody>
      </p:sp>
      <p:sp>
        <p:nvSpPr>
          <p:cNvPr id="46" name="مربع نص 1">
            <a:extLst>
              <a:ext uri="{FF2B5EF4-FFF2-40B4-BE49-F238E27FC236}">
                <a16:creationId xmlns:a16="http://schemas.microsoft.com/office/drawing/2014/main" id="{2F29276D-865E-4FD0-E9D9-AF7B90B7E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489" y="190121"/>
            <a:ext cx="79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صـ ٩٢</a:t>
            </a:r>
          </a:p>
        </p:txBody>
      </p:sp>
      <p:sp>
        <p:nvSpPr>
          <p:cNvPr id="47" name="Text Box 29">
            <a:extLst>
              <a:ext uri="{FF2B5EF4-FFF2-40B4-BE49-F238E27FC236}">
                <a16:creationId xmlns:a16="http://schemas.microsoft.com/office/drawing/2014/main" id="{28670A28-E8C0-FB97-984E-0B6982DC4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805" y="4040501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 dirty="0">
                <a:solidFill>
                  <a:srgbClr val="3333FF"/>
                </a:solidFill>
              </a:rPr>
              <a:t>٦٠٪</a:t>
            </a:r>
          </a:p>
        </p:txBody>
      </p:sp>
      <p:sp>
        <p:nvSpPr>
          <p:cNvPr id="48" name="Text Box 29">
            <a:extLst>
              <a:ext uri="{FF2B5EF4-FFF2-40B4-BE49-F238E27FC236}">
                <a16:creationId xmlns:a16="http://schemas.microsoft.com/office/drawing/2014/main" id="{0BE8F940-4442-647F-C870-9D867B389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771" y="6072497"/>
            <a:ext cx="10918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 dirty="0">
                <a:solidFill>
                  <a:srgbClr val="3333FF"/>
                </a:solidFill>
              </a:rPr>
              <a:t>=٨٪</a:t>
            </a:r>
          </a:p>
        </p:txBody>
      </p:sp>
      <p:pic>
        <p:nvPicPr>
          <p:cNvPr id="45" name="صورة 44">
            <a:extLst>
              <a:ext uri="{FF2B5EF4-FFF2-40B4-BE49-F238E27FC236}">
                <a16:creationId xmlns:a16="http://schemas.microsoft.com/office/drawing/2014/main" id="{61778CCC-F886-9C26-2F82-A3F3B15A97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0" y="5187637"/>
            <a:ext cx="1766230" cy="12395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710447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9" grpId="0"/>
      <p:bldP spid="11" grpId="0"/>
      <p:bldP spid="13" grpId="0" animBg="1"/>
      <p:bldP spid="15" grpId="0"/>
      <p:bldP spid="16" grpId="0"/>
      <p:bldP spid="17" grpId="0"/>
      <p:bldP spid="18" grpId="0"/>
      <p:bldP spid="19" grpId="0"/>
      <p:bldP spid="20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2" grpId="0"/>
      <p:bldP spid="43" grpId="0"/>
      <p:bldP spid="44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FAF2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sp>
        <p:nvSpPr>
          <p:cNvPr id="7" name="مستطيل مستدير الزوايا 6">
            <a:extLst>
              <a:ext uri="{FF2B5EF4-FFF2-40B4-BE49-F238E27FC236}">
                <a16:creationId xmlns:a16="http://schemas.microsoft.com/office/drawing/2014/main" id="{3031575D-A504-F34B-9982-513CE59AAFDB}"/>
              </a:ext>
            </a:extLst>
          </p:cNvPr>
          <p:cNvSpPr/>
          <p:nvPr/>
        </p:nvSpPr>
        <p:spPr>
          <a:xfrm>
            <a:off x="335815" y="282709"/>
            <a:ext cx="11530965" cy="614240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974222" y="1718409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008BB-78D8-FF2B-1654-23AA3DFE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79" y="8931"/>
            <a:ext cx="27781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35C0F2-7044-1D78-5F2A-C0F397158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441" y="570906"/>
            <a:ext cx="5543550" cy="2281237"/>
          </a:xfrm>
          <a:prstGeom prst="rect">
            <a:avLst/>
          </a:prstGeom>
          <a:solidFill>
            <a:srgbClr val="99CCFF">
              <a:alpha val="39999"/>
            </a:srgbClr>
          </a:solidFill>
          <a:ln w="38100" cmpd="dbl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/>
              <a:t>استعمل المدرج التكراري المجاور في الإجابة على الأسئلة التالية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3E8C26D-536A-F8FF-C92A-D9C855549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2166" y="1037631"/>
            <a:ext cx="504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عدد الدول التي تقل مساحتها عن ٤٠١ كلم٢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F2C0AA7-D38C-F12E-C3B1-9E159FB5C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779" y="1505943"/>
            <a:ext cx="5221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نسبة الدول التي تقع مساحتها بين ٢٠١ – ٦٠٠ كلم٢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671D17B-E945-3088-435E-D50F40CD4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441" y="2917231"/>
            <a:ext cx="5543550" cy="71913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A0EEF7D-E553-9390-CF0D-05E4FCFB3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229" y="3061693"/>
            <a:ext cx="406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الدول التي تقل مساحتها عن ٤٠١ كلم٢ =</a:t>
            </a:r>
            <a:endParaRPr lang="en-US" altLang="en-US" sz="2000" b="1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E4297E5A-728E-BBAA-16F0-88104871B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329" y="3285531"/>
            <a:ext cx="3025775" cy="13684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/>
              <a:t>عددالدول الأقل مساحة ٢١ دوله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/>
              <a:t>تقع في الفترة  ١ – ٢٠٠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en-US" sz="2000" b="1">
                <a:solidFill>
                  <a:srgbClr val="FF3300"/>
                </a:solidFill>
              </a:rPr>
              <a:t>ولا يمكننا تحديد دولة بعينها</a:t>
            </a:r>
            <a:endParaRPr lang="en-US" altLang="en-US" sz="2000" b="1">
              <a:solidFill>
                <a:srgbClr val="FF3300"/>
              </a:solidFill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C0B3720-49B3-513F-DE01-A0695B18B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779" y="1974256"/>
            <a:ext cx="5221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احتمال أن تزيد مساحة دولة على ٨٠٠ كلم٢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CCBF8E2-CE9D-6A3D-9E3B-51545FF08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879" y="3060106"/>
            <a:ext cx="115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0070C0"/>
                </a:solidFill>
              </a:rPr>
              <a:t>٩ + ٢١ </a:t>
            </a:r>
            <a:r>
              <a:rPr lang="ar-SA" altLang="en-US" sz="2000" b="1"/>
              <a:t>=</a:t>
            </a:r>
            <a:endParaRPr lang="en-US" altLang="en-US" sz="2000" b="1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0C1BA36F-8256-BB10-DF23-57037035A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591" y="3060106"/>
            <a:ext cx="50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٣٠</a:t>
            </a:r>
            <a:endParaRPr lang="en-US" altLang="en-US" sz="2000" b="1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D1C9D7BD-93C5-2253-1746-D50B4D129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441" y="3707806"/>
            <a:ext cx="5543550" cy="176371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7897D677-3BBF-A635-0D3D-548F77042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229" y="3852268"/>
            <a:ext cx="406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الدول التي مساحتها بين ٢٠١ – ٦٠٠  =</a:t>
            </a:r>
            <a:endParaRPr lang="en-US" altLang="en-US" sz="2000" b="1"/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id="{C1E8877A-3EC0-0DD8-A149-503DCCAE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891" y="4355506"/>
            <a:ext cx="194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الدول الكلي =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0D9FFF8E-9991-1A0D-D867-E8661DC0C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804" y="3850681"/>
            <a:ext cx="1260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0070C0"/>
                </a:solidFill>
              </a:rPr>
              <a:t>١٠ + ٩ =</a:t>
            </a:r>
            <a:endParaRPr lang="en-US" altLang="en-US" sz="2000" b="1">
              <a:solidFill>
                <a:srgbClr val="0070C0"/>
              </a:solidFill>
            </a:endParaRPr>
          </a:p>
        </p:txBody>
      </p:sp>
      <p:sp>
        <p:nvSpPr>
          <p:cNvPr id="20" name="Text Box 29">
            <a:extLst>
              <a:ext uri="{FF2B5EF4-FFF2-40B4-BE49-F238E27FC236}">
                <a16:creationId xmlns:a16="http://schemas.microsoft.com/office/drawing/2014/main" id="{CBCC6B48-70D4-1837-326A-416FBC862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6879" y="3850681"/>
            <a:ext cx="503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١٩</a:t>
            </a:r>
            <a:endParaRPr lang="en-US" altLang="en-US" sz="2000" b="1"/>
          </a:p>
        </p:txBody>
      </p:sp>
      <p:sp>
        <p:nvSpPr>
          <p:cNvPr id="21" name="Text Box 30">
            <a:extLst>
              <a:ext uri="{FF2B5EF4-FFF2-40B4-BE49-F238E27FC236}">
                <a16:creationId xmlns:a16="http://schemas.microsoft.com/office/drawing/2014/main" id="{DD34DEBB-0613-BF87-FA4D-9404402D6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529" y="4355506"/>
            <a:ext cx="3097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0070C0"/>
                </a:solidFill>
              </a:rPr>
              <a:t>٢١ + ٩ + ١٠ + ٦ + ١ + ٣ </a:t>
            </a:r>
            <a:r>
              <a:rPr lang="ar-SA" altLang="en-US" sz="2000" b="1"/>
              <a:t>=</a:t>
            </a: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0F7E5111-79C8-4638-375D-F821567CC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2166" y="4355506"/>
            <a:ext cx="50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٥٠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E43C6471-3166-FCE3-10DF-8C473AB8C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979" y="4915893"/>
            <a:ext cx="1116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النسبة =</a:t>
            </a:r>
            <a:endParaRPr lang="en-US" altLang="en-US" sz="2000" b="1"/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D5CE753F-D5C3-1DCE-7D31-D311345B0380}"/>
              </a:ext>
            </a:extLst>
          </p:cNvPr>
          <p:cNvGrpSpPr>
            <a:grpSpLocks/>
          </p:cNvGrpSpPr>
          <p:nvPr/>
        </p:nvGrpSpPr>
        <p:grpSpPr bwMode="auto">
          <a:xfrm>
            <a:off x="8282416" y="4773018"/>
            <a:ext cx="835025" cy="735013"/>
            <a:chOff x="1302" y="323"/>
            <a:chExt cx="526" cy="463"/>
          </a:xfrm>
        </p:grpSpPr>
        <p:sp>
          <p:nvSpPr>
            <p:cNvPr id="25" name="Text Box 34">
              <a:extLst>
                <a:ext uri="{FF2B5EF4-FFF2-40B4-BE49-F238E27FC236}">
                  <a16:creationId xmlns:a16="http://schemas.microsoft.com/office/drawing/2014/main" id="{BCFD01E6-61D9-FBAA-82E2-E3FDA50E8B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323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١٩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26" name="Line 35">
              <a:extLst>
                <a:ext uri="{FF2B5EF4-FFF2-40B4-BE49-F238E27FC236}">
                  <a16:creationId xmlns:a16="http://schemas.microsoft.com/office/drawing/2014/main" id="{6D488B91-FA01-C3FC-3326-35B44C56D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550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7" name="Text Box 36">
              <a:extLst>
                <a:ext uri="{FF2B5EF4-FFF2-40B4-BE49-F238E27FC236}">
                  <a16:creationId xmlns:a16="http://schemas.microsoft.com/office/drawing/2014/main" id="{757511FA-64C2-CD4B-274C-A9042CE52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536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٥٠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28" name="Text Box 37">
              <a:extLst>
                <a:ext uri="{FF2B5EF4-FFF2-40B4-BE49-F238E27FC236}">
                  <a16:creationId xmlns:a16="http://schemas.microsoft.com/office/drawing/2014/main" id="{15EA6F04-ACDA-8731-401E-AA6A83C02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" y="427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=</a:t>
              </a:r>
            </a:p>
          </p:txBody>
        </p:sp>
      </p:grpSp>
      <p:sp>
        <p:nvSpPr>
          <p:cNvPr id="29" name="Text Box 38">
            <a:extLst>
              <a:ext uri="{FF2B5EF4-FFF2-40B4-BE49-F238E27FC236}">
                <a16:creationId xmlns:a16="http://schemas.microsoft.com/office/drawing/2014/main" id="{63B039B8-3E90-6A79-1C13-3DA545E08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666" y="4946056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3333FF"/>
                </a:solidFill>
              </a:rPr>
              <a:t>٣٨٪</a:t>
            </a:r>
          </a:p>
        </p:txBody>
      </p:sp>
      <p:pic>
        <p:nvPicPr>
          <p:cNvPr id="30" name="Picture 42">
            <a:extLst>
              <a:ext uri="{FF2B5EF4-FFF2-40B4-BE49-F238E27FC236}">
                <a16:creationId xmlns:a16="http://schemas.microsoft.com/office/drawing/2014/main" id="{2CB4A23B-1131-5E3A-7EF4-E65227A28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79" y="620118"/>
            <a:ext cx="336391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24">
            <a:extLst>
              <a:ext uri="{FF2B5EF4-FFF2-40B4-BE49-F238E27FC236}">
                <a16:creationId xmlns:a16="http://schemas.microsoft.com/office/drawing/2014/main" id="{A12C52DA-118A-A908-278E-A38B07657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004" y="1988543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٩</a:t>
            </a:r>
            <a:endParaRPr lang="en-US" altLang="en-US" sz="2000" b="1"/>
          </a:p>
        </p:txBody>
      </p:sp>
      <p:sp>
        <p:nvSpPr>
          <p:cNvPr id="32" name="Text Box 45">
            <a:extLst>
              <a:ext uri="{FF2B5EF4-FFF2-40B4-BE49-F238E27FC236}">
                <a16:creationId xmlns:a16="http://schemas.microsoft.com/office/drawing/2014/main" id="{9137089D-0E19-9DAB-C45F-F9CEF3196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979" y="1628181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٢١</a:t>
            </a:r>
            <a:endParaRPr lang="en-US" altLang="en-US" sz="2000" b="1"/>
          </a:p>
        </p:txBody>
      </p:sp>
      <p:sp>
        <p:nvSpPr>
          <p:cNvPr id="33" name="Text Box 46">
            <a:extLst>
              <a:ext uri="{FF2B5EF4-FFF2-40B4-BE49-F238E27FC236}">
                <a16:creationId xmlns:a16="http://schemas.microsoft.com/office/drawing/2014/main" id="{D353850E-7629-F656-F766-5C0C525F2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579" y="1988543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١٠</a:t>
            </a:r>
            <a:endParaRPr lang="en-US" altLang="en-US" sz="2000" b="1"/>
          </a:p>
        </p:txBody>
      </p:sp>
      <p:sp>
        <p:nvSpPr>
          <p:cNvPr id="34" name="Text Box 47">
            <a:extLst>
              <a:ext uri="{FF2B5EF4-FFF2-40B4-BE49-F238E27FC236}">
                <a16:creationId xmlns:a16="http://schemas.microsoft.com/office/drawing/2014/main" id="{FE50297D-D774-3BA3-885F-24CF0F5B4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04" y="2175868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١</a:t>
            </a:r>
            <a:endParaRPr lang="en-US" altLang="en-US" sz="2000" b="1"/>
          </a:p>
        </p:txBody>
      </p:sp>
      <p:sp>
        <p:nvSpPr>
          <p:cNvPr id="35" name="Text Box 48">
            <a:extLst>
              <a:ext uri="{FF2B5EF4-FFF2-40B4-BE49-F238E27FC236}">
                <a16:creationId xmlns:a16="http://schemas.microsoft.com/office/drawing/2014/main" id="{E6CFD2EB-4494-7601-9E9C-E03812964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629" y="2169518"/>
            <a:ext cx="504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٣</a:t>
            </a:r>
            <a:endParaRPr lang="en-US" altLang="en-US" sz="2000" b="1"/>
          </a:p>
        </p:txBody>
      </p:sp>
      <p:sp>
        <p:nvSpPr>
          <p:cNvPr id="36" name="Rectangle 49">
            <a:extLst>
              <a:ext uri="{FF2B5EF4-FFF2-40B4-BE49-F238E27FC236}">
                <a16:creationId xmlns:a16="http://schemas.microsoft.com/office/drawing/2014/main" id="{DDA2C9F6-859A-1374-7CA2-F36B426A7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441" y="5546131"/>
            <a:ext cx="5543550" cy="115093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1800"/>
          </a:p>
        </p:txBody>
      </p:sp>
      <p:sp>
        <p:nvSpPr>
          <p:cNvPr id="37" name="Text Box 50">
            <a:extLst>
              <a:ext uri="{FF2B5EF4-FFF2-40B4-BE49-F238E27FC236}">
                <a16:creationId xmlns:a16="http://schemas.microsoft.com/office/drawing/2014/main" id="{D4F966F9-FF2F-387A-D257-9A2551DDB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7354" y="5690593"/>
            <a:ext cx="4211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عدد الدول التي تزيد مساحتها عن ٨٠٠ كلم٢ =</a:t>
            </a:r>
            <a:endParaRPr lang="en-US" altLang="en-US" sz="2000" b="1"/>
          </a:p>
        </p:txBody>
      </p:sp>
      <p:sp>
        <p:nvSpPr>
          <p:cNvPr id="38" name="Text Box 51">
            <a:extLst>
              <a:ext uri="{FF2B5EF4-FFF2-40B4-BE49-F238E27FC236}">
                <a16:creationId xmlns:a16="http://schemas.microsoft.com/office/drawing/2014/main" id="{3FE37ABC-B8FD-3993-AF30-5B26AE278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216" y="5689006"/>
            <a:ext cx="115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0070C0"/>
                </a:solidFill>
              </a:rPr>
              <a:t>١ + ٣ </a:t>
            </a:r>
            <a:r>
              <a:rPr lang="ar-SA" altLang="en-US" sz="2000" b="1"/>
              <a:t>=</a:t>
            </a:r>
            <a:endParaRPr lang="en-US" altLang="en-US" sz="2000" b="1"/>
          </a:p>
        </p:txBody>
      </p:sp>
      <p:sp>
        <p:nvSpPr>
          <p:cNvPr id="39" name="Text Box 52">
            <a:extLst>
              <a:ext uri="{FF2B5EF4-FFF2-40B4-BE49-F238E27FC236}">
                <a16:creationId xmlns:a16="http://schemas.microsoft.com/office/drawing/2014/main" id="{7548E8E8-D44E-2CAE-F125-66185EE9F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316" y="5689006"/>
            <a:ext cx="50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٤</a:t>
            </a:r>
            <a:endParaRPr lang="en-US" altLang="en-US" sz="2000" b="1"/>
          </a:p>
        </p:txBody>
      </p:sp>
      <p:sp>
        <p:nvSpPr>
          <p:cNvPr id="40" name="Text Box 53">
            <a:extLst>
              <a:ext uri="{FF2B5EF4-FFF2-40B4-BE49-F238E27FC236}">
                <a16:creationId xmlns:a16="http://schemas.microsoft.com/office/drawing/2014/main" id="{97354F7E-3181-ADE9-396D-B69BBEFC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979" y="6176368"/>
            <a:ext cx="1116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/>
              <a:t>الاحتمال =</a:t>
            </a:r>
            <a:endParaRPr lang="en-US" altLang="en-US" sz="2000" b="1"/>
          </a:p>
        </p:txBody>
      </p:sp>
      <p:grpSp>
        <p:nvGrpSpPr>
          <p:cNvPr id="41" name="Group 54">
            <a:extLst>
              <a:ext uri="{FF2B5EF4-FFF2-40B4-BE49-F238E27FC236}">
                <a16:creationId xmlns:a16="http://schemas.microsoft.com/office/drawing/2014/main" id="{A2618BDB-295C-D6C7-AA76-BDE301A01181}"/>
              </a:ext>
            </a:extLst>
          </p:cNvPr>
          <p:cNvGrpSpPr>
            <a:grpSpLocks/>
          </p:cNvGrpSpPr>
          <p:nvPr/>
        </p:nvGrpSpPr>
        <p:grpSpPr bwMode="auto">
          <a:xfrm>
            <a:off x="8109379" y="6033493"/>
            <a:ext cx="835025" cy="735013"/>
            <a:chOff x="1302" y="323"/>
            <a:chExt cx="526" cy="463"/>
          </a:xfrm>
        </p:grpSpPr>
        <p:sp>
          <p:nvSpPr>
            <p:cNvPr id="42" name="Text Box 55">
              <a:extLst>
                <a:ext uri="{FF2B5EF4-FFF2-40B4-BE49-F238E27FC236}">
                  <a16:creationId xmlns:a16="http://schemas.microsoft.com/office/drawing/2014/main" id="{37ECFB58-1E82-3838-1DDE-43C79DE1E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323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٤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43" name="Line 56">
              <a:extLst>
                <a:ext uri="{FF2B5EF4-FFF2-40B4-BE49-F238E27FC236}">
                  <a16:creationId xmlns:a16="http://schemas.microsoft.com/office/drawing/2014/main" id="{FAEBB9CF-D012-6FDE-7D54-15BC6E83E1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5" y="550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4" name="Text Box 57">
              <a:extLst>
                <a:ext uri="{FF2B5EF4-FFF2-40B4-BE49-F238E27FC236}">
                  <a16:creationId xmlns:a16="http://schemas.microsoft.com/office/drawing/2014/main" id="{EC05FAC9-70E4-3FED-89C5-CAB276465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0" y="536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</a:rPr>
                <a:t>٥٠</a:t>
              </a:r>
              <a:endParaRPr lang="en-US" altLang="en-US" sz="2000" b="1">
                <a:solidFill>
                  <a:srgbClr val="3333FF"/>
                </a:solidFill>
              </a:endParaRPr>
            </a:p>
          </p:txBody>
        </p:sp>
        <p:sp>
          <p:nvSpPr>
            <p:cNvPr id="45" name="Text Box 58">
              <a:extLst>
                <a:ext uri="{FF2B5EF4-FFF2-40B4-BE49-F238E27FC236}">
                  <a16:creationId xmlns:a16="http://schemas.microsoft.com/office/drawing/2014/main" id="{FCC37091-0D4B-A1A2-14CB-65E41E205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" y="427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en-US" sz="2000" b="1">
                  <a:solidFill>
                    <a:srgbClr val="3333FF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=</a:t>
              </a:r>
            </a:p>
          </p:txBody>
        </p:sp>
      </p:grpSp>
      <p:sp>
        <p:nvSpPr>
          <p:cNvPr id="46" name="Text Box 59">
            <a:extLst>
              <a:ext uri="{FF2B5EF4-FFF2-40B4-BE49-F238E27FC236}">
                <a16:creationId xmlns:a16="http://schemas.microsoft.com/office/drawing/2014/main" id="{72BB9949-24E8-8E6A-1CDC-A874EEAB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991" y="6206531"/>
            <a:ext cx="9969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3333FF"/>
                </a:solidFill>
              </a:rPr>
              <a:t>٠.٠٨=</a:t>
            </a:r>
          </a:p>
        </p:txBody>
      </p:sp>
      <p:sp>
        <p:nvSpPr>
          <p:cNvPr id="47" name="Text Box 60">
            <a:extLst>
              <a:ext uri="{FF2B5EF4-FFF2-40B4-BE49-F238E27FC236}">
                <a16:creationId xmlns:a16="http://schemas.microsoft.com/office/drawing/2014/main" id="{BF91D580-B300-3B03-0BB5-66A90385B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779" y="2420343"/>
            <a:ext cx="5221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A50021"/>
                </a:solidFill>
              </a:rPr>
              <a:t>ما الدولة الأقل مساحة ؟</a:t>
            </a:r>
            <a:endParaRPr lang="en-US" altLang="en-US" sz="2000" b="1">
              <a:solidFill>
                <a:srgbClr val="A50021"/>
              </a:solidFill>
            </a:endParaRPr>
          </a:p>
        </p:txBody>
      </p:sp>
      <p:sp>
        <p:nvSpPr>
          <p:cNvPr id="49" name="مربع نص 1">
            <a:extLst>
              <a:ext uri="{FF2B5EF4-FFF2-40B4-BE49-F238E27FC236}">
                <a16:creationId xmlns:a16="http://schemas.microsoft.com/office/drawing/2014/main" id="{3E6601AE-7083-8E13-4F96-D2ED240A6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6141" y="588174"/>
            <a:ext cx="79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صـ ٩٣</a:t>
            </a:r>
          </a:p>
        </p:txBody>
      </p:sp>
      <p:sp>
        <p:nvSpPr>
          <p:cNvPr id="50" name="Text Box 38">
            <a:extLst>
              <a:ext uri="{FF2B5EF4-FFF2-40B4-BE49-F238E27FC236}">
                <a16:creationId xmlns:a16="http://schemas.microsoft.com/office/drawing/2014/main" id="{38D12A32-8991-46EF-5FE8-9AEA5C756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441" y="6206531"/>
            <a:ext cx="722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en-US" sz="2000" b="1">
                <a:solidFill>
                  <a:srgbClr val="3333FF"/>
                </a:solidFill>
              </a:rPr>
              <a:t>٨٪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5B874D57-4B7C-35F4-34F6-F94FBA36A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</a:extLst>
          </a:blip>
          <a:srcRect b="29958"/>
          <a:stretch/>
        </p:blipFill>
        <p:spPr>
          <a:xfrm>
            <a:off x="0" y="5187637"/>
            <a:ext cx="1766230" cy="12395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93125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9" grpId="0"/>
      <p:bldP spid="11" grpId="0" animBg="1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9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6" grpId="0"/>
      <p:bldP spid="47" grpId="0"/>
      <p:bldP spid="50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628</Words>
  <Application>Microsoft Macintosh PowerPoint</Application>
  <PresentationFormat>شاشة عريضة</PresentationFormat>
  <Paragraphs>182</Paragraphs>
  <Slides>13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3" baseType="lpstr">
      <vt:lpstr>Arial Unicode MS</vt:lpstr>
      <vt:lpstr>Aldhabi</vt:lpstr>
      <vt:lpstr>Arial</vt:lpstr>
      <vt:lpstr>Beirut</vt:lpstr>
      <vt:lpstr>Calibri</vt:lpstr>
      <vt:lpstr>Calibri Light</vt:lpstr>
      <vt:lpstr>Geeza Pro Bold</vt:lpstr>
      <vt:lpstr>Geeza Pro Regular</vt:lpstr>
      <vt:lpstr>Muna 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بتول فاضل</dc:creator>
  <cp:lastModifiedBy>بتول فاضل</cp:lastModifiedBy>
  <cp:revision>53</cp:revision>
  <dcterms:created xsi:type="dcterms:W3CDTF">2021-08-28T07:17:54Z</dcterms:created>
  <dcterms:modified xsi:type="dcterms:W3CDTF">2023-01-24T11:57:55Z</dcterms:modified>
</cp:coreProperties>
</file>