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5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5" r:id="rId17"/>
    <p:sldId id="394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384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4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28"/>
  </p:normalViewPr>
  <p:slideViewPr>
    <p:cSldViewPr snapToGrid="0" snapToObjects="1">
      <p:cViewPr varScale="1">
        <p:scale>
          <a:sx n="93" d="100"/>
          <a:sy n="93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7.png"/><Relationship Id="rId7" Type="http://schemas.openxmlformats.org/officeDocument/2006/relationships/image" Target="../media/image7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77.png"/><Relationship Id="rId5" Type="http://schemas.openxmlformats.org/officeDocument/2006/relationships/image" Target="../media/image39.jpeg"/><Relationship Id="rId10" Type="http://schemas.openxmlformats.org/officeDocument/2006/relationships/image" Target="../media/image76.png"/><Relationship Id="rId4" Type="http://schemas.openxmlformats.org/officeDocument/2006/relationships/image" Target="../media/image38.png"/><Relationship Id="rId9" Type="http://schemas.openxmlformats.org/officeDocument/2006/relationships/image" Target="../media/image7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37.png"/><Relationship Id="rId7" Type="http://schemas.openxmlformats.org/officeDocument/2006/relationships/image" Target="../media/image7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10" Type="http://schemas.openxmlformats.org/officeDocument/2006/relationships/image" Target="../media/image42.wmf"/><Relationship Id="rId4" Type="http://schemas.openxmlformats.org/officeDocument/2006/relationships/image" Target="../media/image38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wmf"/><Relationship Id="rId3" Type="http://schemas.openxmlformats.org/officeDocument/2006/relationships/image" Target="../media/image37.png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85.png"/><Relationship Id="rId5" Type="http://schemas.openxmlformats.org/officeDocument/2006/relationships/image" Target="../media/image39.jpeg"/><Relationship Id="rId10" Type="http://schemas.openxmlformats.org/officeDocument/2006/relationships/image" Target="../media/image84.png"/><Relationship Id="rId4" Type="http://schemas.openxmlformats.org/officeDocument/2006/relationships/image" Target="../media/image38.png"/><Relationship Id="rId9" Type="http://schemas.openxmlformats.org/officeDocument/2006/relationships/image" Target="../media/image83.wmf"/><Relationship Id="rId1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37.png"/><Relationship Id="rId7" Type="http://schemas.openxmlformats.org/officeDocument/2006/relationships/image" Target="../media/image9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37.png"/><Relationship Id="rId7" Type="http://schemas.openxmlformats.org/officeDocument/2006/relationships/image" Target="../media/image9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7.png"/><Relationship Id="rId7" Type="http://schemas.openxmlformats.org/officeDocument/2006/relationships/image" Target="../media/image9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7.png"/><Relationship Id="rId7" Type="http://schemas.openxmlformats.org/officeDocument/2006/relationships/image" Target="../media/image9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7.png"/><Relationship Id="rId7" Type="http://schemas.openxmlformats.org/officeDocument/2006/relationships/image" Target="../media/image9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37.png"/><Relationship Id="rId7" Type="http://schemas.openxmlformats.org/officeDocument/2006/relationships/image" Target="../media/image75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4.png"/></Relationships>
</file>

<file path=ppt/slides/_rels/slide30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10" Type="http://schemas.openxmlformats.org/officeDocument/2006/relationships/image" Target="../media/image100.png"/><Relationship Id="rId4" Type="http://schemas.openxmlformats.org/officeDocument/2006/relationships/image" Target="../media/image38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jpeg"/><Relationship Id="rId10" Type="http://schemas.openxmlformats.org/officeDocument/2006/relationships/image" Target="../media/image44.wmf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37.png"/><Relationship Id="rId7" Type="http://schemas.openxmlformats.org/officeDocument/2006/relationships/image" Target="../media/image4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50.wmf"/><Relationship Id="rId5" Type="http://schemas.openxmlformats.org/officeDocument/2006/relationships/image" Target="../media/image39.jpeg"/><Relationship Id="rId10" Type="http://schemas.openxmlformats.org/officeDocument/2006/relationships/image" Target="../media/image49.wmf"/><Relationship Id="rId4" Type="http://schemas.openxmlformats.org/officeDocument/2006/relationships/image" Target="../media/image38.png"/><Relationship Id="rId9" Type="http://schemas.openxmlformats.org/officeDocument/2006/relationships/image" Target="../media/image4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18" Type="http://schemas.openxmlformats.org/officeDocument/2006/relationships/image" Target="../media/image61.wmf"/><Relationship Id="rId26" Type="http://schemas.openxmlformats.org/officeDocument/2006/relationships/image" Target="../media/image69.wmf"/><Relationship Id="rId3" Type="http://schemas.openxmlformats.org/officeDocument/2006/relationships/image" Target="../media/image37.png"/><Relationship Id="rId21" Type="http://schemas.openxmlformats.org/officeDocument/2006/relationships/image" Target="../media/image64.wmf"/><Relationship Id="rId7" Type="http://schemas.openxmlformats.org/officeDocument/2006/relationships/image" Target="../media/image42.wmf"/><Relationship Id="rId12" Type="http://schemas.openxmlformats.org/officeDocument/2006/relationships/image" Target="../media/image55.wmf"/><Relationship Id="rId17" Type="http://schemas.openxmlformats.org/officeDocument/2006/relationships/image" Target="../media/image60.wmf"/><Relationship Id="rId25" Type="http://schemas.openxmlformats.org/officeDocument/2006/relationships/image" Target="../media/image68.png"/><Relationship Id="rId2" Type="http://schemas.openxmlformats.org/officeDocument/2006/relationships/image" Target="../media/image36.jpg"/><Relationship Id="rId16" Type="http://schemas.openxmlformats.org/officeDocument/2006/relationships/image" Target="../media/image59.wmf"/><Relationship Id="rId20" Type="http://schemas.openxmlformats.org/officeDocument/2006/relationships/image" Target="../media/image63.wmf"/><Relationship Id="rId29" Type="http://schemas.openxmlformats.org/officeDocument/2006/relationships/image" Target="../media/image7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54.wmf"/><Relationship Id="rId24" Type="http://schemas.openxmlformats.org/officeDocument/2006/relationships/image" Target="../media/image67.png"/><Relationship Id="rId5" Type="http://schemas.openxmlformats.org/officeDocument/2006/relationships/image" Target="../media/image39.jpe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wmf"/><Relationship Id="rId10" Type="http://schemas.openxmlformats.org/officeDocument/2006/relationships/image" Target="../media/image53.wmf"/><Relationship Id="rId19" Type="http://schemas.openxmlformats.org/officeDocument/2006/relationships/image" Target="../media/image62.wmf"/><Relationship Id="rId4" Type="http://schemas.openxmlformats.org/officeDocument/2006/relationships/image" Target="../media/image38.png"/><Relationship Id="rId9" Type="http://schemas.openxmlformats.org/officeDocument/2006/relationships/image" Target="../media/image52.wmf"/><Relationship Id="rId14" Type="http://schemas.openxmlformats.org/officeDocument/2006/relationships/image" Target="../media/image57.wmf"/><Relationship Id="rId22" Type="http://schemas.openxmlformats.org/officeDocument/2006/relationships/image" Target="../media/image65.wmf"/><Relationship Id="rId27" Type="http://schemas.openxmlformats.org/officeDocument/2006/relationships/image" Target="../media/image7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1586D-E5CA-8341-76EA-42264ECE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16" y="563194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9B2D573-8031-6043-3A0A-99AAC2835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229" y="1164856"/>
            <a:ext cx="5688012" cy="61118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FF32090D-967D-30CF-D8EF-EF2A8EA08E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7566" y="1242644"/>
            <a:ext cx="5337175" cy="525462"/>
            <a:chOff x="1310" y="2056"/>
            <a:chExt cx="3362" cy="331"/>
          </a:xfrm>
        </p:grpSpPr>
        <p:sp>
          <p:nvSpPr>
            <p:cNvPr id="8" name="AutoShape 41">
              <a:extLst>
                <a:ext uri="{FF2B5EF4-FFF2-40B4-BE49-F238E27FC236}">
                  <a16:creationId xmlns:a16="http://schemas.microsoft.com/office/drawing/2014/main" id="{397C0B38-9376-B67D-6AFD-E667188AD1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10" y="2056"/>
              <a:ext cx="336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43">
              <a:extLst>
                <a:ext uri="{FF2B5EF4-FFF2-40B4-BE49-F238E27FC236}">
                  <a16:creationId xmlns:a16="http://schemas.microsoft.com/office/drawing/2014/main" id="{75C81FCE-FB1B-57C5-B8D2-AFE30759A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" y="2056"/>
              <a:ext cx="337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73">
            <a:extLst>
              <a:ext uri="{FF2B5EF4-FFF2-40B4-BE49-F238E27FC236}">
                <a16:creationId xmlns:a16="http://schemas.microsoft.com/office/drawing/2014/main" id="{8FD359B4-098C-5446-6E1D-E2E6B598E601}"/>
              </a:ext>
            </a:extLst>
          </p:cNvPr>
          <p:cNvGrpSpPr>
            <a:grpSpLocks/>
          </p:cNvGrpSpPr>
          <p:nvPr/>
        </p:nvGrpSpPr>
        <p:grpSpPr bwMode="auto">
          <a:xfrm>
            <a:off x="5732141" y="2938094"/>
            <a:ext cx="900113" cy="2978150"/>
            <a:chOff x="2812" y="1531"/>
            <a:chExt cx="567" cy="1876"/>
          </a:xfrm>
        </p:grpSpPr>
        <p:pic>
          <p:nvPicPr>
            <p:cNvPr id="14" name="Picture 47">
              <a:extLst>
                <a:ext uri="{FF2B5EF4-FFF2-40B4-BE49-F238E27FC236}">
                  <a16:creationId xmlns:a16="http://schemas.microsoft.com/office/drawing/2014/main" id="{A4258EA6-52D7-CC93-7C40-079E23255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531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8">
              <a:extLst>
                <a:ext uri="{FF2B5EF4-FFF2-40B4-BE49-F238E27FC236}">
                  <a16:creationId xmlns:a16="http://schemas.microsoft.com/office/drawing/2014/main" id="{B7CA2C3C-9673-56F6-2271-9F51CB475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2189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9">
              <a:extLst>
                <a:ext uri="{FF2B5EF4-FFF2-40B4-BE49-F238E27FC236}">
                  <a16:creationId xmlns:a16="http://schemas.microsoft.com/office/drawing/2014/main" id="{8BE1DF51-437D-DDB2-C299-CADA45B6A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2620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0">
              <a:extLst>
                <a:ext uri="{FF2B5EF4-FFF2-40B4-BE49-F238E27FC236}">
                  <a16:creationId xmlns:a16="http://schemas.microsoft.com/office/drawing/2014/main" id="{442D7EBF-3B23-E68B-520B-A839D8F60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3277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70">
            <a:extLst>
              <a:ext uri="{FF2B5EF4-FFF2-40B4-BE49-F238E27FC236}">
                <a16:creationId xmlns:a16="http://schemas.microsoft.com/office/drawing/2014/main" id="{B90B0506-6A9C-A1D3-9DAF-E9C37D67F82E}"/>
              </a:ext>
            </a:extLst>
          </p:cNvPr>
          <p:cNvGrpSpPr>
            <a:grpSpLocks/>
          </p:cNvGrpSpPr>
          <p:nvPr/>
        </p:nvGrpSpPr>
        <p:grpSpPr bwMode="auto">
          <a:xfrm>
            <a:off x="8324529" y="3180981"/>
            <a:ext cx="1492250" cy="2268538"/>
            <a:chOff x="4445" y="1684"/>
            <a:chExt cx="940" cy="1429"/>
          </a:xfrm>
        </p:grpSpPr>
        <p:pic>
          <p:nvPicPr>
            <p:cNvPr id="20" name="Picture 44">
              <a:extLst>
                <a:ext uri="{FF2B5EF4-FFF2-40B4-BE49-F238E27FC236}">
                  <a16:creationId xmlns:a16="http://schemas.microsoft.com/office/drawing/2014/main" id="{D60F67D3-3295-D1C1-9691-C7B712349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1820"/>
              <a:ext cx="645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55">
              <a:extLst>
                <a:ext uri="{FF2B5EF4-FFF2-40B4-BE49-F238E27FC236}">
                  <a16:creationId xmlns:a16="http://schemas.microsoft.com/office/drawing/2014/main" id="{C2D65961-0299-D503-1066-1F06B7151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168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>
                  <a:solidFill>
                    <a:srgbClr val="0033CC"/>
                  </a:solidFill>
                </a:rPr>
                <a:t>ك</a:t>
              </a:r>
              <a:endParaRPr lang="en-US" altLang="en-US" sz="2800" b="1" dirty="0">
                <a:solidFill>
                  <a:srgbClr val="0033CC"/>
                </a:solidFill>
              </a:endParaRPr>
            </a:p>
          </p:txBody>
        </p:sp>
        <p:sp>
          <p:nvSpPr>
            <p:cNvPr id="22" name="Text Box 57">
              <a:extLst>
                <a:ext uri="{FF2B5EF4-FFF2-40B4-BE49-F238E27FC236}">
                  <a16:creationId xmlns:a16="http://schemas.microsoft.com/office/drawing/2014/main" id="{338A6CC8-1430-0D09-11D6-C197142F3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2786"/>
              <a:ext cx="2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ص</a:t>
              </a:r>
              <a:endParaRPr lang="en-US" altLang="en-US" sz="2800" b="1" dirty="0"/>
            </a:p>
          </p:txBody>
        </p:sp>
      </p:grpSp>
      <p:grpSp>
        <p:nvGrpSpPr>
          <p:cNvPr id="23" name="Group 72">
            <a:extLst>
              <a:ext uri="{FF2B5EF4-FFF2-40B4-BE49-F238E27FC236}">
                <a16:creationId xmlns:a16="http://schemas.microsoft.com/office/drawing/2014/main" id="{F4273556-5331-7B9B-8346-8F669766FED2}"/>
              </a:ext>
            </a:extLst>
          </p:cNvPr>
          <p:cNvGrpSpPr>
            <a:grpSpLocks/>
          </p:cNvGrpSpPr>
          <p:nvPr/>
        </p:nvGrpSpPr>
        <p:grpSpPr bwMode="auto">
          <a:xfrm>
            <a:off x="6703691" y="2712669"/>
            <a:ext cx="1439863" cy="1511300"/>
            <a:chOff x="3424" y="1389"/>
            <a:chExt cx="907" cy="952"/>
          </a:xfrm>
        </p:grpSpPr>
        <p:pic>
          <p:nvPicPr>
            <p:cNvPr id="24" name="Picture 45">
              <a:extLst>
                <a:ext uri="{FF2B5EF4-FFF2-40B4-BE49-F238E27FC236}">
                  <a16:creationId xmlns:a16="http://schemas.microsoft.com/office/drawing/2014/main" id="{1C5F2A66-4F9F-BB22-0BA9-4C2FCAF6D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" y="1525"/>
              <a:ext cx="645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58">
              <a:extLst>
                <a:ext uri="{FF2B5EF4-FFF2-40B4-BE49-F238E27FC236}">
                  <a16:creationId xmlns:a16="http://schemas.microsoft.com/office/drawing/2014/main" id="{1B88B74F-27DE-34C0-261B-70507ED5D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389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>
                  <a:solidFill>
                    <a:srgbClr val="0033CC"/>
                  </a:solidFill>
                </a:rPr>
                <a:t>ك</a:t>
              </a:r>
              <a:endParaRPr lang="en-US" altLang="en-US" sz="2800" b="1" dirty="0">
                <a:solidFill>
                  <a:srgbClr val="0033CC"/>
                </a:solidFill>
              </a:endParaRPr>
            </a:p>
          </p:txBody>
        </p:sp>
        <p:sp>
          <p:nvSpPr>
            <p:cNvPr id="26" name="Text Box 59">
              <a:extLst>
                <a:ext uri="{FF2B5EF4-FFF2-40B4-BE49-F238E27FC236}">
                  <a16:creationId xmlns:a16="http://schemas.microsoft.com/office/drawing/2014/main" id="{75188F66-953C-E38B-0BB3-530EB003C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01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CDD73777-F088-3AC7-C03F-D065876A50DC}"/>
              </a:ext>
            </a:extLst>
          </p:cNvPr>
          <p:cNvGrpSpPr>
            <a:grpSpLocks/>
          </p:cNvGrpSpPr>
          <p:nvPr/>
        </p:nvGrpSpPr>
        <p:grpSpPr bwMode="auto">
          <a:xfrm>
            <a:off x="6703691" y="4476381"/>
            <a:ext cx="1439863" cy="1511300"/>
            <a:chOff x="3424" y="2500"/>
            <a:chExt cx="907" cy="952"/>
          </a:xfrm>
        </p:grpSpPr>
        <p:pic>
          <p:nvPicPr>
            <p:cNvPr id="28" name="Picture 46">
              <a:extLst>
                <a:ext uri="{FF2B5EF4-FFF2-40B4-BE49-F238E27FC236}">
                  <a16:creationId xmlns:a16="http://schemas.microsoft.com/office/drawing/2014/main" id="{11EA8DB7-5368-C712-C3EC-0AA64761C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" y="2636"/>
              <a:ext cx="645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 Box 60">
              <a:extLst>
                <a:ext uri="{FF2B5EF4-FFF2-40B4-BE49-F238E27FC236}">
                  <a16:creationId xmlns:a16="http://schemas.microsoft.com/office/drawing/2014/main" id="{884B237A-3676-6935-0DF3-A1DB18178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500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>
                  <a:solidFill>
                    <a:srgbClr val="0033CC"/>
                  </a:solidFill>
                </a:rPr>
                <a:t>ك</a:t>
              </a:r>
              <a:endParaRPr lang="en-US" altLang="en-US" sz="2800" b="1" dirty="0">
                <a:solidFill>
                  <a:srgbClr val="0033CC"/>
                </a:solidFill>
              </a:endParaRPr>
            </a:p>
          </p:txBody>
        </p:sp>
        <p:sp>
          <p:nvSpPr>
            <p:cNvPr id="30" name="Text Box 61">
              <a:extLst>
                <a:ext uri="{FF2B5EF4-FFF2-40B4-BE49-F238E27FC236}">
                  <a16:creationId xmlns:a16="http://schemas.microsoft.com/office/drawing/2014/main" id="{0F2A4142-F552-51AE-73B6-CC6A84402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3125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sp>
        <p:nvSpPr>
          <p:cNvPr id="31" name="Text Box 62">
            <a:extLst>
              <a:ext uri="{FF2B5EF4-FFF2-40B4-BE49-F238E27FC236}">
                <a16:creationId xmlns:a16="http://schemas.microsoft.com/office/drawing/2014/main" id="{DE9BE266-1C8E-0AEF-A7FF-E5B664CE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666" y="2712669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33CC"/>
                </a:solidFill>
              </a:rPr>
              <a:t>ك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33CC"/>
                </a:solidFill>
              </a:rPr>
              <a:t>ك</a:t>
            </a:r>
            <a:endParaRPr lang="en-US" altLang="en-US" sz="2800" b="1" dirty="0">
              <a:solidFill>
                <a:srgbClr val="0033CC"/>
              </a:solidFill>
            </a:endParaRPr>
          </a:p>
        </p:txBody>
      </p:sp>
      <p:sp>
        <p:nvSpPr>
          <p:cNvPr id="32" name="Text Box 63">
            <a:extLst>
              <a:ext uri="{FF2B5EF4-FFF2-40B4-BE49-F238E27FC236}">
                <a16:creationId xmlns:a16="http://schemas.microsoft.com/office/drawing/2014/main" id="{DC3F5E8A-8238-C018-9EC2-C839F1C3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666" y="3849319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33CC"/>
                </a:solidFill>
              </a:rPr>
              <a:t>ك</a:t>
            </a:r>
            <a:r>
              <a:rPr lang="ar-SA" altLang="en-US" sz="2800" b="1" dirty="0"/>
              <a:t> ، ص</a:t>
            </a:r>
            <a:endParaRPr lang="en-US" altLang="en-US" sz="2800" b="1" dirty="0"/>
          </a:p>
        </p:txBody>
      </p:sp>
      <p:sp>
        <p:nvSpPr>
          <p:cNvPr id="33" name="Text Box 64">
            <a:extLst>
              <a:ext uri="{FF2B5EF4-FFF2-40B4-BE49-F238E27FC236}">
                <a16:creationId xmlns:a16="http://schemas.microsoft.com/office/drawing/2014/main" id="{B2456968-1A30-54FA-4A6F-98145FC0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666" y="4441456"/>
            <a:ext cx="122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ص ، </a:t>
            </a:r>
            <a:r>
              <a:rPr lang="ar-SA" altLang="en-US" sz="2800" b="1" dirty="0">
                <a:solidFill>
                  <a:srgbClr val="0033CC"/>
                </a:solidFill>
              </a:rPr>
              <a:t>ك</a:t>
            </a:r>
            <a:endParaRPr lang="en-US" altLang="en-US" sz="2800" b="1" dirty="0">
              <a:solidFill>
                <a:srgbClr val="0033CC"/>
              </a:solidFill>
            </a:endParaRPr>
          </a:p>
        </p:txBody>
      </p:sp>
      <p:sp>
        <p:nvSpPr>
          <p:cNvPr id="34" name="Text Box 65">
            <a:extLst>
              <a:ext uri="{FF2B5EF4-FFF2-40B4-BE49-F238E27FC236}">
                <a16:creationId xmlns:a16="http://schemas.microsoft.com/office/drawing/2014/main" id="{D8D844C4-BEDA-EC08-D657-47847E66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466" y="5520956"/>
            <a:ext cx="1477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ص ، ص</a:t>
            </a:r>
            <a:endParaRPr lang="en-US" altLang="en-US" sz="2800" b="1"/>
          </a:p>
        </p:txBody>
      </p:sp>
      <p:sp>
        <p:nvSpPr>
          <p:cNvPr id="35" name="Text Box 66">
            <a:extLst>
              <a:ext uri="{FF2B5EF4-FFF2-40B4-BE49-F238E27FC236}">
                <a16:creationId xmlns:a16="http://schemas.microsoft.com/office/drawing/2014/main" id="{D71D15D1-DD43-7E99-B646-D29C8AF3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216" y="2172919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الرمية الأولى</a:t>
            </a:r>
            <a:endParaRPr lang="en-US" altLang="en-US" sz="2000" b="1"/>
          </a:p>
        </p:txBody>
      </p:sp>
      <p:sp>
        <p:nvSpPr>
          <p:cNvPr id="36" name="Text Box 67">
            <a:extLst>
              <a:ext uri="{FF2B5EF4-FFF2-40B4-BE49-F238E27FC236}">
                <a16:creationId xmlns:a16="http://schemas.microsoft.com/office/drawing/2014/main" id="{2D5C886C-7031-BC35-928D-2A993243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454" y="2172919"/>
            <a:ext cx="1404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الرمية الثانية</a:t>
            </a:r>
            <a:endParaRPr lang="en-US" altLang="en-US" sz="2000" b="1"/>
          </a:p>
        </p:txBody>
      </p:sp>
      <p:grpSp>
        <p:nvGrpSpPr>
          <p:cNvPr id="37" name="Group 68">
            <a:extLst>
              <a:ext uri="{FF2B5EF4-FFF2-40B4-BE49-F238E27FC236}">
                <a16:creationId xmlns:a16="http://schemas.microsoft.com/office/drawing/2014/main" id="{57643A66-D132-3FC0-359B-941D24AFA61D}"/>
              </a:ext>
            </a:extLst>
          </p:cNvPr>
          <p:cNvGrpSpPr>
            <a:grpSpLocks/>
          </p:cNvGrpSpPr>
          <p:nvPr/>
        </p:nvGrpSpPr>
        <p:grpSpPr bwMode="auto">
          <a:xfrm>
            <a:off x="1771329" y="3612781"/>
            <a:ext cx="1296987" cy="1347788"/>
            <a:chOff x="317" y="1956"/>
            <a:chExt cx="817" cy="849"/>
          </a:xfrm>
        </p:grpSpPr>
        <p:pic>
          <p:nvPicPr>
            <p:cNvPr id="38" name="Picture 39">
              <a:extLst>
                <a:ext uri="{FF2B5EF4-FFF2-40B4-BE49-F238E27FC236}">
                  <a16:creationId xmlns:a16="http://schemas.microsoft.com/office/drawing/2014/main" id="{8ED12594-863B-8D28-AE57-14CE1758C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956"/>
              <a:ext cx="804" cy="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 Box 51">
              <a:extLst>
                <a:ext uri="{FF2B5EF4-FFF2-40B4-BE49-F238E27FC236}">
                  <a16:creationId xmlns:a16="http://schemas.microsoft.com/office/drawing/2014/main" id="{DF3D4A7C-74B9-B576-CACF-D3A878DF8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478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04086D14-BF20-5A4F-07AA-1B858DD8DB61}"/>
              </a:ext>
            </a:extLst>
          </p:cNvPr>
          <p:cNvGrpSpPr>
            <a:grpSpLocks/>
          </p:cNvGrpSpPr>
          <p:nvPr/>
        </p:nvGrpSpPr>
        <p:grpSpPr bwMode="auto">
          <a:xfrm>
            <a:off x="1807841" y="2136406"/>
            <a:ext cx="1333500" cy="1239838"/>
            <a:chOff x="340" y="1026"/>
            <a:chExt cx="840" cy="781"/>
          </a:xfrm>
        </p:grpSpPr>
        <p:pic>
          <p:nvPicPr>
            <p:cNvPr id="41" name="Picture 38">
              <a:extLst>
                <a:ext uri="{FF2B5EF4-FFF2-40B4-BE49-F238E27FC236}">
                  <a16:creationId xmlns:a16="http://schemas.microsoft.com/office/drawing/2014/main" id="{FE895E96-F70F-F8A7-2C15-1DE6403FE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26"/>
              <a:ext cx="786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 Box 52">
              <a:extLst>
                <a:ext uri="{FF2B5EF4-FFF2-40B4-BE49-F238E27FC236}">
                  <a16:creationId xmlns:a16="http://schemas.microsoft.com/office/drawing/2014/main" id="{86B06C50-C52C-9607-C626-33F61D616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480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268506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D5760-852C-45A1-1020-F5DDA7CF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81" y="37255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id="{17399628-02DA-59D1-0ED0-27C03149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856" y="4609596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ففي المثال الأول</a:t>
            </a:r>
            <a:endParaRPr lang="en-US" altLang="en-US" sz="2000" b="1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1A26B0A6-0593-45D0-2A2C-DAC83DAB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28" y="1134558"/>
            <a:ext cx="6276975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7">
            <a:extLst>
              <a:ext uri="{FF2B5EF4-FFF2-40B4-BE49-F238E27FC236}">
                <a16:creationId xmlns:a16="http://schemas.microsoft.com/office/drawing/2014/main" id="{1CBF8F8D-FC4F-A52E-1CE2-E006061B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56" y="432884"/>
            <a:ext cx="17176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8">
            <a:extLst>
              <a:ext uri="{FF2B5EF4-FFF2-40B4-BE49-F238E27FC236}">
                <a16:creationId xmlns:a16="http://schemas.microsoft.com/office/drawing/2014/main" id="{CF53F5FE-6027-0E2E-22F0-B417ADE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43" y="2153240"/>
            <a:ext cx="7237413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9">
            <a:extLst>
              <a:ext uri="{FF2B5EF4-FFF2-40B4-BE49-F238E27FC236}">
                <a16:creationId xmlns:a16="http://schemas.microsoft.com/office/drawing/2014/main" id="{ED077D88-6C46-69D7-0C9E-41227CD3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3" y="2778716"/>
            <a:ext cx="2052638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46">
            <a:extLst>
              <a:ext uri="{FF2B5EF4-FFF2-40B4-BE49-F238E27FC236}">
                <a16:creationId xmlns:a16="http://schemas.microsoft.com/office/drawing/2014/main" id="{3D5FB99C-2783-B3A0-B085-3666ACDC22F2}"/>
              </a:ext>
            </a:extLst>
          </p:cNvPr>
          <p:cNvGrpSpPr>
            <a:grpSpLocks/>
          </p:cNvGrpSpPr>
          <p:nvPr/>
        </p:nvGrpSpPr>
        <p:grpSpPr bwMode="auto">
          <a:xfrm>
            <a:off x="1450201" y="3629616"/>
            <a:ext cx="1331912" cy="503237"/>
            <a:chOff x="589" y="1979"/>
            <a:chExt cx="839" cy="317"/>
          </a:xfrm>
        </p:grpSpPr>
        <p:sp>
          <p:nvSpPr>
            <p:cNvPr id="16" name="Rectangle 40">
              <a:extLst>
                <a:ext uri="{FF2B5EF4-FFF2-40B4-BE49-F238E27FC236}">
                  <a16:creationId xmlns:a16="http://schemas.microsoft.com/office/drawing/2014/main" id="{A3DB1B92-1C46-4970-1A04-154769FED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046"/>
              <a:ext cx="340" cy="2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41">
              <a:extLst>
                <a:ext uri="{FF2B5EF4-FFF2-40B4-BE49-F238E27FC236}">
                  <a16:creationId xmlns:a16="http://schemas.microsoft.com/office/drawing/2014/main" id="{59032D00-B84D-855D-A945-E1091FB0E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979"/>
              <a:ext cx="249" cy="272"/>
            </a:xfrm>
            <a:prstGeom prst="wedgeRoundRectCallout">
              <a:avLst>
                <a:gd name="adj1" fmla="val -141968"/>
                <a:gd name="adj2" fmla="val 2095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r>
                <a:rPr lang="ar-SA" altLang="en-US" sz="2000" b="1" dirty="0"/>
                <a:t>٢</a:t>
              </a:r>
              <a:endParaRPr lang="en-US" altLang="en-US" sz="2000" b="1" dirty="0"/>
            </a:p>
          </p:txBody>
        </p:sp>
      </p:grpSp>
      <p:grpSp>
        <p:nvGrpSpPr>
          <p:cNvPr id="18" name="Group 47">
            <a:extLst>
              <a:ext uri="{FF2B5EF4-FFF2-40B4-BE49-F238E27FC236}">
                <a16:creationId xmlns:a16="http://schemas.microsoft.com/office/drawing/2014/main" id="{B8972439-72A6-EF97-DFBA-8A4EB5FDEAA9}"/>
              </a:ext>
            </a:extLst>
          </p:cNvPr>
          <p:cNvGrpSpPr>
            <a:grpSpLocks/>
          </p:cNvGrpSpPr>
          <p:nvPr/>
        </p:nvGrpSpPr>
        <p:grpSpPr bwMode="auto">
          <a:xfrm>
            <a:off x="1450201" y="4291603"/>
            <a:ext cx="1331912" cy="539750"/>
            <a:chOff x="589" y="2387"/>
            <a:chExt cx="839" cy="340"/>
          </a:xfrm>
        </p:grpSpPr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55A1071B-5FC0-770B-1658-2F47AEC43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387"/>
              <a:ext cx="340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43">
              <a:extLst>
                <a:ext uri="{FF2B5EF4-FFF2-40B4-BE49-F238E27FC236}">
                  <a16:creationId xmlns:a16="http://schemas.microsoft.com/office/drawing/2014/main" id="{478F96B3-13B9-68AA-6E9E-7EC4D7F84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387"/>
              <a:ext cx="249" cy="272"/>
            </a:xfrm>
            <a:prstGeom prst="wedgeRoundRectCallout">
              <a:avLst>
                <a:gd name="adj1" fmla="val -141968"/>
                <a:gd name="adj2" fmla="val 2095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r>
                <a:rPr lang="ar-SA" altLang="en-US" sz="2000" b="1" dirty="0"/>
                <a:t>٣</a:t>
              </a:r>
              <a:endParaRPr lang="en-US" altLang="en-US" sz="2000" b="1" dirty="0"/>
            </a:p>
          </p:txBody>
        </p:sp>
      </p:grpSp>
      <p:grpSp>
        <p:nvGrpSpPr>
          <p:cNvPr id="21" name="Group 48">
            <a:extLst>
              <a:ext uri="{FF2B5EF4-FFF2-40B4-BE49-F238E27FC236}">
                <a16:creationId xmlns:a16="http://schemas.microsoft.com/office/drawing/2014/main" id="{83A55D7A-FF93-8D6D-BD28-5C054D6AF0D1}"/>
              </a:ext>
            </a:extLst>
          </p:cNvPr>
          <p:cNvGrpSpPr>
            <a:grpSpLocks/>
          </p:cNvGrpSpPr>
          <p:nvPr/>
        </p:nvGrpSpPr>
        <p:grpSpPr bwMode="auto">
          <a:xfrm>
            <a:off x="1450201" y="4867866"/>
            <a:ext cx="1331912" cy="503237"/>
            <a:chOff x="589" y="2750"/>
            <a:chExt cx="839" cy="317"/>
          </a:xfrm>
        </p:grpSpPr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A97971DA-1D75-E237-4E53-CDB71ADA6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17"/>
              <a:ext cx="340" cy="2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45">
              <a:extLst>
                <a:ext uri="{FF2B5EF4-FFF2-40B4-BE49-F238E27FC236}">
                  <a16:creationId xmlns:a16="http://schemas.microsoft.com/office/drawing/2014/main" id="{F656D235-30B8-8155-EC66-04A699BD6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750"/>
              <a:ext cx="249" cy="272"/>
            </a:xfrm>
            <a:prstGeom prst="wedgeRoundRectCallout">
              <a:avLst>
                <a:gd name="adj1" fmla="val -141968"/>
                <a:gd name="adj2" fmla="val 2095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r>
                <a:rPr lang="ar-SA" altLang="en-US" sz="2000" b="1" dirty="0"/>
                <a:t>٢</a:t>
              </a:r>
              <a:endParaRPr lang="en-US" altLang="en-US" sz="2000" b="1" dirty="0"/>
            </a:p>
          </p:txBody>
        </p:sp>
      </p:grpSp>
      <p:sp>
        <p:nvSpPr>
          <p:cNvPr id="24" name="Text Box 49">
            <a:extLst>
              <a:ext uri="{FF2B5EF4-FFF2-40B4-BE49-F238E27FC236}">
                <a16:creationId xmlns:a16="http://schemas.microsoft.com/office/drawing/2014/main" id="{254CE7A9-D2E8-1A2F-46A5-17E61B41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044" y="4609596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٢ × ٣ × ٢ =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25" name="Text Box 50">
            <a:extLst>
              <a:ext uri="{FF2B5EF4-FFF2-40B4-BE49-F238E27FC236}">
                <a16:creationId xmlns:a16="http://schemas.microsoft.com/office/drawing/2014/main" id="{A0EAD455-80C6-B625-84BA-BE94B75A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731" y="4609596"/>
            <a:ext cx="61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١٢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26" name="Text Box 51">
            <a:extLst>
              <a:ext uri="{FF2B5EF4-FFF2-40B4-BE49-F238E27FC236}">
                <a16:creationId xmlns:a16="http://schemas.microsoft.com/office/drawing/2014/main" id="{906CCA54-6026-FAF3-6BBA-CAEDE0ED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006" y="4609596"/>
            <a:ext cx="205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عدد النواتج الممكنة =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27" name="Text Box 52">
            <a:extLst>
              <a:ext uri="{FF2B5EF4-FFF2-40B4-BE49-F238E27FC236}">
                <a16:creationId xmlns:a16="http://schemas.microsoft.com/office/drawing/2014/main" id="{CA4EA49E-C4A6-C33B-BFF3-9500B1989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544" y="5689096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وفي مثال قطعة النقد</a:t>
            </a:r>
            <a:endParaRPr lang="en-US" altLang="en-US" sz="2000" b="1"/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925B75C5-BD5C-6C6A-5039-F9FB1671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406" y="5689096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٢ × ٢ =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29" name="Text Box 54">
            <a:extLst>
              <a:ext uri="{FF2B5EF4-FFF2-40B4-BE49-F238E27FC236}">
                <a16:creationId xmlns:a16="http://schemas.microsoft.com/office/drawing/2014/main" id="{8AB11AF7-0235-35A1-854F-5F4C6858F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581" y="5689096"/>
            <a:ext cx="61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٤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30" name="Text Box 55">
            <a:extLst>
              <a:ext uri="{FF2B5EF4-FFF2-40B4-BE49-F238E27FC236}">
                <a16:creationId xmlns:a16="http://schemas.microsoft.com/office/drawing/2014/main" id="{18F82589-E006-0F40-7707-E863EA09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006" y="5689096"/>
            <a:ext cx="205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عدد النواتج الممكنة =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44055D-E9ED-539F-DA59-C00BE5A5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62" y="2907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4">
            <a:extLst>
              <a:ext uri="{FF2B5EF4-FFF2-40B4-BE49-F238E27FC236}">
                <a16:creationId xmlns:a16="http://schemas.microsoft.com/office/drawing/2014/main" id="{A21302FD-CEDD-E0CE-68F5-DB2FD922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62" y="162429"/>
            <a:ext cx="2733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E72C51E3-776B-DEDD-1C79-228EC0A11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00" y="702179"/>
            <a:ext cx="6516687" cy="10064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F083A5CF-C14D-A5CB-ECB6-5C6B573624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43625" y="832354"/>
            <a:ext cx="5943600" cy="768350"/>
            <a:chOff x="1769" y="572"/>
            <a:chExt cx="3744" cy="484"/>
          </a:xfrm>
        </p:grpSpPr>
        <p:sp>
          <p:nvSpPr>
            <p:cNvPr id="11" name="AutoShape 27">
              <a:extLst>
                <a:ext uri="{FF2B5EF4-FFF2-40B4-BE49-F238E27FC236}">
                  <a16:creationId xmlns:a16="http://schemas.microsoft.com/office/drawing/2014/main" id="{0CDAB552-3141-EAB5-8AC5-0835EB8543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69" y="572"/>
              <a:ext cx="3744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CBF06947-6E94-6263-32E5-759DBB1A2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" y="572"/>
              <a:ext cx="3752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0">
            <a:extLst>
              <a:ext uri="{FF2B5EF4-FFF2-40B4-BE49-F238E27FC236}">
                <a16:creationId xmlns:a16="http://schemas.microsoft.com/office/drawing/2014/main" id="{65AA8559-5422-4500-F01A-C8491AB6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0" y="1781679"/>
            <a:ext cx="324961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2">
            <a:extLst>
              <a:ext uri="{FF2B5EF4-FFF2-40B4-BE49-F238E27FC236}">
                <a16:creationId xmlns:a16="http://schemas.microsoft.com/office/drawing/2014/main" id="{5DEF5C1B-6521-89CE-300C-46D34D22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50" y="1854704"/>
            <a:ext cx="3100387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4785DEF8-D29C-9F0D-BEF4-46C03E4D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50" y="5023354"/>
            <a:ext cx="28448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5">
            <a:extLst>
              <a:ext uri="{FF2B5EF4-FFF2-40B4-BE49-F238E27FC236}">
                <a16:creationId xmlns:a16="http://schemas.microsoft.com/office/drawing/2014/main" id="{27ABB764-84DB-42E0-6D8B-1CA70AC1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75" y="5613904"/>
            <a:ext cx="20288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6">
            <a:extLst>
              <a:ext uri="{FF2B5EF4-FFF2-40B4-BE49-F238E27FC236}">
                <a16:creationId xmlns:a16="http://schemas.microsoft.com/office/drawing/2014/main" id="{4F11D41E-1774-3702-C968-74A1ACED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25" y="5615491"/>
            <a:ext cx="10080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7">
            <a:extLst>
              <a:ext uri="{FF2B5EF4-FFF2-40B4-BE49-F238E27FC236}">
                <a16:creationId xmlns:a16="http://schemas.microsoft.com/office/drawing/2014/main" id="{863DD1A7-B854-E088-67E9-46DA4907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0" y="6242554"/>
            <a:ext cx="544671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8">
            <a:extLst>
              <a:ext uri="{FF2B5EF4-FFF2-40B4-BE49-F238E27FC236}">
                <a16:creationId xmlns:a16="http://schemas.microsoft.com/office/drawing/2014/main" id="{736DF5A7-045D-27DF-1A59-9EB357B4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50" y="2573841"/>
            <a:ext cx="327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الطرق الممكنة للشخص الأول =</a:t>
            </a:r>
            <a:endParaRPr lang="en-US" altLang="en-US" sz="2000" b="1"/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7F6D6FEA-0C59-FD1F-AC1E-003F8820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50" y="3077079"/>
            <a:ext cx="327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الطرق الممكنة للشخص الثاني =</a:t>
            </a:r>
            <a:endParaRPr lang="en-US" altLang="en-US" sz="2000" b="1"/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4B7D20E3-EE19-ED72-55DD-3ED18C7AD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2" y="3618416"/>
            <a:ext cx="334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الطرق الممكنة للشخص الثالث =</a:t>
            </a:r>
            <a:endParaRPr lang="en-US" altLang="en-US" sz="2000" b="1"/>
          </a:p>
        </p:txBody>
      </p:sp>
      <p:sp>
        <p:nvSpPr>
          <p:cNvPr id="24" name="Text Box 41">
            <a:extLst>
              <a:ext uri="{FF2B5EF4-FFF2-40B4-BE49-F238E27FC236}">
                <a16:creationId xmlns:a16="http://schemas.microsoft.com/office/drawing/2014/main" id="{341F166F-111D-60D3-83D2-D867587C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250" y="4193091"/>
            <a:ext cx="4138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لاحظ أن الثلاثة أشخاص سوف يستخدمون ثلاثة أبواب من 155 بابا في كل مرة .</a:t>
            </a:r>
            <a:endParaRPr lang="en-US" altLang="en-US" sz="2000" b="1"/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2D21145C-295B-3186-EBC6-AF9B2C4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250" y="2573841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١٥٥</a:t>
            </a:r>
            <a:r>
              <a:rPr lang="ar-SA" altLang="en-US" sz="2000" b="1" dirty="0"/>
              <a:t> </a:t>
            </a:r>
            <a:endParaRPr lang="en-US" altLang="en-US" sz="2000" b="1" dirty="0"/>
          </a:p>
        </p:txBody>
      </p:sp>
      <p:sp>
        <p:nvSpPr>
          <p:cNvPr id="26" name="Text Box 43">
            <a:extLst>
              <a:ext uri="{FF2B5EF4-FFF2-40B4-BE49-F238E27FC236}">
                <a16:creationId xmlns:a16="http://schemas.microsoft.com/office/drawing/2014/main" id="{27C619ED-9431-1AAA-CE69-AF470589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150" y="3042154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١٥٥</a:t>
            </a:r>
            <a:r>
              <a:rPr lang="ar-SA" altLang="en-US" sz="2000" b="1" dirty="0"/>
              <a:t> </a:t>
            </a:r>
            <a:endParaRPr lang="en-US" altLang="en-US" sz="2000" b="1" dirty="0"/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EE7B60E5-C29D-11EE-A02D-C16F972A5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150" y="3618416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١٥٥</a:t>
            </a:r>
            <a:r>
              <a:rPr lang="ar-SA" altLang="en-US" sz="2000" b="1" dirty="0"/>
              <a:t>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154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620C9-7744-CFC5-0F98-8669213C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49" y="1216540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956B57C-9CF1-71C2-9B31-DE852ED2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212" y="1889640"/>
            <a:ext cx="7561262" cy="10064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يقدم أحد المطاعم ٣ أصناف من الطعام</a:t>
            </a:r>
            <a:r>
              <a:rPr lang="ar-SA" altLang="en-US" sz="2000" b="1" dirty="0">
                <a:solidFill>
                  <a:srgbClr val="C00000"/>
                </a:solidFill>
              </a:rPr>
              <a:t> بخمسة </a:t>
            </a:r>
            <a:r>
              <a:rPr lang="ar-SA" altLang="en-US" sz="2000" b="1" dirty="0"/>
              <a:t>أنواع من التوابل ، وهذه الأصناف قد تكون</a:t>
            </a:r>
          </a:p>
          <a:p>
            <a:r>
              <a:rPr lang="ar-SA" altLang="en-US" sz="2000" b="1" dirty="0">
                <a:solidFill>
                  <a:srgbClr val="006600"/>
                </a:solidFill>
              </a:rPr>
              <a:t>باللحم أو بدونه </a:t>
            </a:r>
            <a:r>
              <a:rPr lang="ar-SA" altLang="en-US" sz="2000" b="1" dirty="0"/>
              <a:t>. فكم عدد خيارات الطعام الممكنة ؟</a:t>
            </a:r>
            <a:endParaRPr lang="en-US" altLang="en-US" sz="2000" b="1" dirty="0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89247BEB-FC30-EBBE-DB94-EB8BACA0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224" y="3366015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أصناف الطعام =</a:t>
            </a:r>
            <a:endParaRPr lang="en-US" altLang="en-US" sz="2000" b="1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7B7BAF0C-D82F-690C-D15F-A9528E0A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912" y="3366015"/>
            <a:ext cx="430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٣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2E95E892-0A9A-6976-A849-4FF889CA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224" y="4229615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أنواع التوابل =</a:t>
            </a:r>
            <a:endParaRPr lang="en-US" altLang="en-US" sz="2000" b="1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15D77DEF-B9B0-3F6B-4C1C-3FF29F418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49" y="4229615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٥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F810E6E2-6165-2AD3-D932-27C971E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224" y="5056702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باللحم أو بدونه =</a:t>
            </a:r>
            <a:endParaRPr lang="en-US" altLang="en-US" sz="2000" b="1"/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35CC7915-CAA1-1015-062B-8F6164B65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299" y="5056702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3EB2CD09-4FCE-8186-1891-C109962C7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137" y="6101277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خيارات الطعام الممكنة =</a:t>
            </a:r>
            <a:endParaRPr lang="en-US" altLang="en-US" sz="2000" b="1"/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466A9F75-4AA9-442A-80B3-057D2304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712" y="6101277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٣</a:t>
            </a:r>
            <a:r>
              <a:rPr lang="ar-SA" altLang="en-US" sz="2000" b="1" dirty="0"/>
              <a:t> × </a:t>
            </a:r>
            <a:r>
              <a:rPr lang="ar-SA" altLang="en-US" sz="2000" b="1" dirty="0">
                <a:solidFill>
                  <a:srgbClr val="C00000"/>
                </a:solidFill>
              </a:rPr>
              <a:t>٥</a:t>
            </a:r>
            <a:r>
              <a:rPr lang="ar-SA" altLang="en-US" sz="2000" b="1" dirty="0"/>
              <a:t> × </a:t>
            </a:r>
            <a:r>
              <a:rPr lang="ar-SA" altLang="en-US" sz="2000" b="1" dirty="0">
                <a:solidFill>
                  <a:srgbClr val="006600"/>
                </a:solidFill>
              </a:rPr>
              <a:t>٢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B5839186-EF09-E20B-C445-E53C37C4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724" y="6102865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٣٠ خيارا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223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15EE997E-F7A2-0054-E969-007E3759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65" y="260350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76">
            <a:extLst>
              <a:ext uri="{FF2B5EF4-FFF2-40B4-BE49-F238E27FC236}">
                <a16:creationId xmlns:a16="http://schemas.microsoft.com/office/drawing/2014/main" id="{EFFADC0A-CD3C-D191-6A37-2BBFD4ABD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790" y="825500"/>
            <a:ext cx="8424863" cy="79216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يستعمل موظفو إحدى الشركات رموزا للدخول إلى شبكة المعلومات الخاصة بالشركة ، فإذا كان الرمز </a:t>
            </a:r>
          </a:p>
          <a:p>
            <a:r>
              <a:rPr lang="ar-SA" altLang="en-US" sz="2000" b="1" dirty="0"/>
              <a:t>يتكون من </a:t>
            </a:r>
            <a:r>
              <a:rPr lang="ar-SA" altLang="en-US" sz="2000" b="1" dirty="0">
                <a:solidFill>
                  <a:srgbClr val="C00000"/>
                </a:solidFill>
              </a:rPr>
              <a:t>حرفين</a:t>
            </a:r>
            <a:r>
              <a:rPr lang="ar-SA" altLang="en-US" sz="2000" b="1" dirty="0">
                <a:solidFill>
                  <a:srgbClr val="006600"/>
                </a:solidFill>
              </a:rPr>
              <a:t> </a:t>
            </a:r>
            <a:r>
              <a:rPr lang="ar-SA" altLang="en-US" sz="2000" b="1" dirty="0"/>
              <a:t>هجائيين يلي ذلك </a:t>
            </a:r>
            <a:r>
              <a:rPr lang="ar-SA" altLang="en-US" sz="2000" b="1" dirty="0">
                <a:solidFill>
                  <a:srgbClr val="006600"/>
                </a:solidFill>
              </a:rPr>
              <a:t>أربعة أرقام </a:t>
            </a:r>
            <a:r>
              <a:rPr lang="ar-SA" altLang="en-US" sz="2000" b="1" dirty="0"/>
              <a:t>، فما عدد الرموز الممكنة للموظفين ؟</a:t>
            </a:r>
            <a:endParaRPr lang="en-US" altLang="en-US" sz="2000" b="1" dirty="0"/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2E050FD2-49E8-F20C-9676-3720E9FD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265" y="2012950"/>
            <a:ext cx="1439863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حرفان هجائيان</a:t>
            </a:r>
            <a:endParaRPr lang="en-US" altLang="en-US" sz="2000" b="1"/>
          </a:p>
        </p:txBody>
      </p:sp>
      <p:sp>
        <p:nvSpPr>
          <p:cNvPr id="55" name="Text Box 88">
            <a:extLst>
              <a:ext uri="{FF2B5EF4-FFF2-40B4-BE49-F238E27FC236}">
                <a16:creationId xmlns:a16="http://schemas.microsoft.com/office/drawing/2014/main" id="{5CD57230-A191-E163-87A6-FCB6FA498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615" y="2949575"/>
            <a:ext cx="287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الحروف الهجائية ٢٨ حرفا</a:t>
            </a:r>
            <a:endParaRPr lang="en-US" altLang="en-US" sz="2000" b="1" dirty="0"/>
          </a:p>
        </p:txBody>
      </p:sp>
      <p:sp>
        <p:nvSpPr>
          <p:cNvPr id="56" name="Text Box 89">
            <a:extLst>
              <a:ext uri="{FF2B5EF4-FFF2-40B4-BE49-F238E27FC236}">
                <a16:creationId xmlns:a16="http://schemas.microsoft.com/office/drawing/2014/main" id="{87558C75-F3DF-6978-E1FA-4B165F0F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053" y="3678237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يستخدم الموظف </a:t>
            </a:r>
            <a:r>
              <a:rPr lang="ar-SA" altLang="en-US" sz="2000" b="1" dirty="0">
                <a:solidFill>
                  <a:srgbClr val="C00000"/>
                </a:solidFill>
              </a:rPr>
              <a:t>حرفين</a:t>
            </a:r>
            <a:r>
              <a:rPr lang="ar-SA" altLang="en-US" sz="2000" b="1" dirty="0"/>
              <a:t> من ٢٨ حرفا</a:t>
            </a:r>
            <a:endParaRPr lang="en-US" altLang="en-US" sz="2000" b="1" dirty="0"/>
          </a:p>
        </p:txBody>
      </p:sp>
      <p:sp>
        <p:nvSpPr>
          <p:cNvPr id="57" name="Text Box 90">
            <a:extLst>
              <a:ext uri="{FF2B5EF4-FFF2-40B4-BE49-F238E27FC236}">
                <a16:creationId xmlns:a16="http://schemas.microsoft.com/office/drawing/2014/main" id="{1BCB4C82-05BB-EF8E-A3C7-9FD7FE3D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15" y="4748212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الرموز الممكنة للحروف =</a:t>
            </a:r>
            <a:endParaRPr lang="en-US" altLang="en-US" sz="2000" b="1"/>
          </a:p>
        </p:txBody>
      </p:sp>
      <p:sp>
        <p:nvSpPr>
          <p:cNvPr id="58" name="Text Box 91">
            <a:extLst>
              <a:ext uri="{FF2B5EF4-FFF2-40B4-BE49-F238E27FC236}">
                <a16:creationId xmlns:a16="http://schemas.microsoft.com/office/drawing/2014/main" id="{5DE54C82-3B3B-AEA5-9066-96C55306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765" y="4749800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٢٨ × ٢٨ </a:t>
            </a:r>
            <a:r>
              <a:rPr lang="ar-SA" altLang="en-US" sz="2000" b="1" dirty="0"/>
              <a:t>=</a:t>
            </a:r>
            <a:endParaRPr lang="en-US" altLang="en-US" sz="2000" b="1" dirty="0"/>
          </a:p>
        </p:txBody>
      </p:sp>
      <p:sp>
        <p:nvSpPr>
          <p:cNvPr id="59" name="Text Box 92">
            <a:extLst>
              <a:ext uri="{FF2B5EF4-FFF2-40B4-BE49-F238E27FC236}">
                <a16:creationId xmlns:a16="http://schemas.microsoft.com/office/drawing/2014/main" id="{587371C0-DBEE-5B2E-B7E5-CE639DC9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940" y="4749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٧٨٤</a:t>
            </a:r>
            <a:endParaRPr lang="en-US" altLang="en-US" sz="2000" b="1" dirty="0"/>
          </a:p>
        </p:txBody>
      </p:sp>
      <p:sp>
        <p:nvSpPr>
          <p:cNvPr id="60" name="Line 93">
            <a:extLst>
              <a:ext uri="{FF2B5EF4-FFF2-40B4-BE49-F238E27FC236}">
                <a16:creationId xmlns:a16="http://schemas.microsoft.com/office/drawing/2014/main" id="{1B63796A-483F-4065-A12C-381B67215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603" y="1617662"/>
            <a:ext cx="0" cy="40052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94">
            <a:extLst>
              <a:ext uri="{FF2B5EF4-FFF2-40B4-BE49-F238E27FC236}">
                <a16:creationId xmlns:a16="http://schemas.microsoft.com/office/drawing/2014/main" id="{939DB59C-FF1B-AACE-E41E-E9C29A96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803" y="2012950"/>
            <a:ext cx="1439862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أربعة أرقام</a:t>
            </a:r>
            <a:endParaRPr lang="en-US" altLang="en-US" sz="2000" b="1"/>
          </a:p>
        </p:txBody>
      </p:sp>
      <p:sp>
        <p:nvSpPr>
          <p:cNvPr id="62" name="Text Box 95">
            <a:extLst>
              <a:ext uri="{FF2B5EF4-FFF2-40B4-BE49-F238E27FC236}">
                <a16:creationId xmlns:a16="http://schemas.microsoft.com/office/drawing/2014/main" id="{2AC4E9ED-D154-8A59-1F9D-C7FF6132A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203" y="2949575"/>
            <a:ext cx="360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الأرقام في النظام العشري ١٠ أرقام</a:t>
            </a:r>
            <a:endParaRPr lang="en-US" altLang="en-US" sz="2000" b="1" dirty="0"/>
          </a:p>
        </p:txBody>
      </p:sp>
      <p:sp>
        <p:nvSpPr>
          <p:cNvPr id="63" name="Text Box 96">
            <a:extLst>
              <a:ext uri="{FF2B5EF4-FFF2-40B4-BE49-F238E27FC236}">
                <a16:creationId xmlns:a16="http://schemas.microsoft.com/office/drawing/2014/main" id="{935D0A55-A8D2-B7F4-3246-993886AE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303" y="3849687"/>
            <a:ext cx="3819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يستخدم الموظف </a:t>
            </a:r>
            <a:r>
              <a:rPr lang="ar-SA" altLang="en-US" sz="2000" b="1" dirty="0">
                <a:solidFill>
                  <a:srgbClr val="006600"/>
                </a:solidFill>
              </a:rPr>
              <a:t>أربعة</a:t>
            </a:r>
            <a:r>
              <a:rPr lang="ar-SA" altLang="en-US" sz="2000" b="1" dirty="0"/>
              <a:t> أرقام من ١٠ أرقام</a:t>
            </a:r>
            <a:endParaRPr lang="en-US" altLang="en-US" sz="2000" b="1" dirty="0"/>
          </a:p>
        </p:txBody>
      </p:sp>
      <p:sp>
        <p:nvSpPr>
          <p:cNvPr id="64" name="Text Box 97">
            <a:extLst>
              <a:ext uri="{FF2B5EF4-FFF2-40B4-BE49-F238E27FC236}">
                <a16:creationId xmlns:a16="http://schemas.microsoft.com/office/drawing/2014/main" id="{29C074E6-3DB0-1258-2829-3E93009B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928" y="4357469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الرموز الممكنة للأرقام</a:t>
            </a:r>
            <a:endParaRPr lang="en-US" altLang="en-US" sz="2000" b="1" dirty="0"/>
          </a:p>
        </p:txBody>
      </p:sp>
      <p:sp>
        <p:nvSpPr>
          <p:cNvPr id="65" name="Text Box 98">
            <a:extLst>
              <a:ext uri="{FF2B5EF4-FFF2-40B4-BE49-F238E27FC236}">
                <a16:creationId xmlns:a16="http://schemas.microsoft.com/office/drawing/2014/main" id="{DE25201E-9933-4806-78FB-9B90F40C8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003" y="5254625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6600"/>
                </a:solidFill>
              </a:rPr>
              <a:t>١٠</a:t>
            </a:r>
            <a:r>
              <a:rPr lang="ar-SA" altLang="en-US" sz="2000" b="1" dirty="0"/>
              <a:t> × </a:t>
            </a:r>
            <a:r>
              <a:rPr lang="ar-SA" altLang="en-US" sz="2000" b="1" dirty="0">
                <a:solidFill>
                  <a:srgbClr val="006600"/>
                </a:solidFill>
              </a:rPr>
              <a:t>١٠</a:t>
            </a:r>
            <a:r>
              <a:rPr lang="ar-SA" altLang="en-US" sz="2000" b="1" dirty="0"/>
              <a:t> × </a:t>
            </a:r>
            <a:r>
              <a:rPr lang="ar-SA" altLang="en-US" sz="2000" b="1" dirty="0">
                <a:solidFill>
                  <a:srgbClr val="006600"/>
                </a:solidFill>
              </a:rPr>
              <a:t>١٠</a:t>
            </a:r>
            <a:r>
              <a:rPr lang="ar-SA" altLang="en-US" sz="2000" b="1" dirty="0"/>
              <a:t> × </a:t>
            </a:r>
            <a:r>
              <a:rPr lang="ar-SA" altLang="en-US" sz="2000" b="1" dirty="0">
                <a:solidFill>
                  <a:srgbClr val="006600"/>
                </a:solidFill>
              </a:rPr>
              <a:t>١٠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66" name="Text Box 99">
            <a:extLst>
              <a:ext uri="{FF2B5EF4-FFF2-40B4-BE49-F238E27FC236}">
                <a16:creationId xmlns:a16="http://schemas.microsoft.com/office/drawing/2014/main" id="{FCACFB02-3737-3CE9-7FE1-75E1A53BE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15" y="52546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١٠٠٠٠</a:t>
            </a:r>
            <a:endParaRPr lang="en-US" altLang="en-US" sz="2000" b="1" dirty="0"/>
          </a:p>
        </p:txBody>
      </p:sp>
      <p:sp>
        <p:nvSpPr>
          <p:cNvPr id="67" name="Text Box 100">
            <a:extLst>
              <a:ext uri="{FF2B5EF4-FFF2-40B4-BE49-F238E27FC236}">
                <a16:creationId xmlns:a16="http://schemas.microsoft.com/office/drawing/2014/main" id="{7130BBF7-2DE3-55FB-FFCD-6CC3DD176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553" y="6154737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الرموز الممكنة للموظفين =</a:t>
            </a:r>
            <a:endParaRPr lang="en-US" altLang="en-US" sz="2000" b="1"/>
          </a:p>
        </p:txBody>
      </p:sp>
      <p:sp>
        <p:nvSpPr>
          <p:cNvPr id="68" name="Text Box 101">
            <a:extLst>
              <a:ext uri="{FF2B5EF4-FFF2-40B4-BE49-F238E27FC236}">
                <a16:creationId xmlns:a16="http://schemas.microsoft.com/office/drawing/2014/main" id="{B8679764-5B3C-D57D-10B1-A335C0A6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28" y="6156325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٧٨٤</a:t>
            </a:r>
            <a:r>
              <a:rPr lang="ar-SA" altLang="en-US" sz="2000" b="1" dirty="0"/>
              <a:t> × </a:t>
            </a:r>
            <a:r>
              <a:rPr lang="ar-SA" altLang="en-US" sz="2000" b="1" dirty="0">
                <a:solidFill>
                  <a:srgbClr val="006600"/>
                </a:solidFill>
              </a:rPr>
              <a:t>١٠٠٠٠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69" name="Text Box 102">
            <a:extLst>
              <a:ext uri="{FF2B5EF4-FFF2-40B4-BE49-F238E27FC236}">
                <a16:creationId xmlns:a16="http://schemas.microsoft.com/office/drawing/2014/main" id="{98780045-BFBA-B30F-51DB-E7CA477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590" y="6156325"/>
            <a:ext cx="1982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٧٨٤٠٠٠٠ رمزا</a:t>
            </a:r>
            <a:endParaRPr lang="en-US" altLang="en-US" sz="2000" b="1" dirty="0"/>
          </a:p>
        </p:txBody>
      </p:sp>
      <p:pic>
        <p:nvPicPr>
          <p:cNvPr id="70" name="Picture 103">
            <a:extLst>
              <a:ext uri="{FF2B5EF4-FFF2-40B4-BE49-F238E27FC236}">
                <a16:creationId xmlns:a16="http://schemas.microsoft.com/office/drawing/2014/main" id="{EB331713-8959-4A1E-00AE-F74C2600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65" y="212725"/>
            <a:ext cx="19970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18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6D470-F8A1-4C45-58B5-6AC649DF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86" y="26365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1406C-F175-93A7-CAB6-545C28E7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49" y="282709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907FCF-4E67-FF8B-78CC-E0AB2CEC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174" y="828809"/>
            <a:ext cx="6121400" cy="111601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D2242A5-8AED-069C-62BC-397A8AD8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911" y="2233746"/>
            <a:ext cx="4248150" cy="2879725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AEE42AA-B4F6-494B-FDBC-8D7F2D0F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361" y="2367096"/>
            <a:ext cx="1765300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الأحرف الهجائية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D575813-7CB7-99B5-6363-E83FBDC7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511" y="3133859"/>
            <a:ext cx="287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الأحرف الهجائية </a:t>
            </a:r>
            <a:r>
              <a:rPr lang="ar-SA" altLang="en-US" sz="2000" b="1" dirty="0">
                <a:solidFill>
                  <a:srgbClr val="C00000"/>
                </a:solidFill>
              </a:rPr>
              <a:t>٢٨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7E2A69D1-111C-DED5-B2E2-4037F48A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949" y="3746634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اختيار ثلاثة أحرف من </a:t>
            </a:r>
            <a:r>
              <a:rPr lang="ar-SA" altLang="en-US" sz="2000" b="1" dirty="0">
                <a:solidFill>
                  <a:srgbClr val="C00000"/>
                </a:solidFill>
              </a:rPr>
              <a:t>٢٨</a:t>
            </a:r>
            <a:r>
              <a:rPr lang="ar-SA" altLang="en-US" sz="2000" b="1" dirty="0"/>
              <a:t> حرفا</a:t>
            </a:r>
            <a:endParaRPr lang="en-US" altLang="en-US" sz="2000" b="1" dirty="0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A7FE4B78-0116-753D-531C-1679A5A88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11" y="4392746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الممكنة للأيام =</a:t>
            </a:r>
            <a:endParaRPr lang="en-US" altLang="en-US" sz="2000" b="1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AB58873-859E-8321-5E05-F224A88C6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949" y="4429259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baseline="46000" dirty="0">
                <a:solidFill>
                  <a:srgbClr val="C00000"/>
                </a:solidFill>
              </a:rPr>
              <a:t>٣</a:t>
            </a:r>
            <a:r>
              <a:rPr lang="ar-SA" altLang="en-US" sz="2000" b="1" dirty="0">
                <a:solidFill>
                  <a:srgbClr val="C00000"/>
                </a:solidFill>
              </a:rPr>
              <a:t>٢٨</a:t>
            </a:r>
            <a:r>
              <a:rPr lang="ar-SA" altLang="en-US" sz="2000" b="1" dirty="0"/>
              <a:t>=</a:t>
            </a:r>
            <a:endParaRPr lang="en-US" altLang="en-US" sz="2000" b="1" dirty="0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803F1CF6-B8D8-9364-5D61-2993FBB6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786" y="4443546"/>
            <a:ext cx="90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٢١٩٥٢</a:t>
            </a:r>
            <a:endParaRPr lang="en-US" alt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6603BF-FC1C-1B15-004C-D0869CE08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349" y="2233746"/>
            <a:ext cx="4248150" cy="2879725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7392461C-FAE6-75D3-AB20-2419CF00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286" y="2367096"/>
            <a:ext cx="1439863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الأرقام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189F763A-CE13-2DE6-3381-2D29B0F9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436" y="3132271"/>
            <a:ext cx="360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الأرقام في النظام العشري </a:t>
            </a:r>
            <a:r>
              <a:rPr lang="ar-SA" altLang="en-US" sz="2000" b="1" dirty="0">
                <a:solidFill>
                  <a:srgbClr val="006600"/>
                </a:solidFill>
              </a:rPr>
              <a:t>١٠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3171DEE8-43A5-7A0D-2A7C-1A0D69E8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949" y="3745046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اختيار أربعة ارقام من </a:t>
            </a:r>
            <a:r>
              <a:rPr lang="ar-SA" altLang="en-US" sz="2000" b="1" dirty="0">
                <a:solidFill>
                  <a:srgbClr val="006600"/>
                </a:solidFill>
              </a:rPr>
              <a:t>١٠</a:t>
            </a:r>
            <a:r>
              <a:rPr lang="ar-SA" altLang="en-US" sz="2000" b="1" dirty="0"/>
              <a:t> أرقام</a:t>
            </a:r>
            <a:endParaRPr lang="en-US" altLang="en-US" sz="20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3A89AC68-7C4B-61EF-4C9A-8D360F5B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699" y="4426084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الممكنة للأرقام =</a:t>
            </a:r>
            <a:endParaRPr lang="en-US" altLang="en-US" sz="2000" b="1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0B9B19C7-D56A-7B8F-ECA3-8A96FE5D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386" y="4449896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baseline="46000" dirty="0">
                <a:solidFill>
                  <a:srgbClr val="006600"/>
                </a:solidFill>
              </a:rPr>
              <a:t>٤</a:t>
            </a:r>
            <a:r>
              <a:rPr lang="ar-SA" altLang="en-US" sz="2000" b="1" dirty="0">
                <a:solidFill>
                  <a:srgbClr val="006600"/>
                </a:solidFill>
              </a:rPr>
              <a:t>١٠</a:t>
            </a:r>
            <a:r>
              <a:rPr lang="ar-SA" altLang="en-US" sz="2000" b="1" dirty="0"/>
              <a:t>=</a:t>
            </a:r>
            <a:endParaRPr lang="en-US" altLang="en-US" sz="2000" b="1" dirty="0"/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5244457C-33BC-FDF1-723F-3FA497173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861" y="4464184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١٠٠٠٠</a:t>
            </a:r>
            <a:endParaRPr lang="en-US" alt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1EACB-AA85-B13A-AD84-A7BDB80CC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261" y="5113471"/>
            <a:ext cx="6062663" cy="1150938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804A518-2E55-F9A7-6FAF-A9B5CBB7E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511" y="5473834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en-US" sz="2000" b="1"/>
              <a:t>عدد لوحات الأرقام  =</a:t>
            </a:r>
            <a:endParaRPr lang="en-US" altLang="en-US" sz="2000" b="1"/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BEA60F5B-7B4F-DE06-ECBF-FE4186FD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436" y="5508759"/>
            <a:ext cx="223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٢١٩٥١</a:t>
            </a:r>
            <a:r>
              <a:rPr lang="ar-SA" altLang="en-US" sz="2000" b="1" dirty="0"/>
              <a:t> × </a:t>
            </a:r>
            <a:r>
              <a:rPr lang="ar-SA" altLang="en-US" sz="2000" b="1" dirty="0">
                <a:solidFill>
                  <a:srgbClr val="006600"/>
                </a:solidFill>
              </a:rPr>
              <a:t>١٠٠٠٠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CD97ED96-4219-EB57-7851-8B7C270A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624" y="5529396"/>
            <a:ext cx="227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en-US" sz="2000" b="1" dirty="0"/>
              <a:t>٢١٩٥٢٠٠٠٠ لوحة</a:t>
            </a:r>
            <a:endParaRPr lang="en-US" altLang="en-US" sz="2000" b="1" dirty="0"/>
          </a:p>
        </p:txBody>
      </p:sp>
      <p:grpSp>
        <p:nvGrpSpPr>
          <p:cNvPr id="30" name="Group 31">
            <a:extLst>
              <a:ext uri="{FF2B5EF4-FFF2-40B4-BE49-F238E27FC236}">
                <a16:creationId xmlns:a16="http://schemas.microsoft.com/office/drawing/2014/main" id="{D52F43AC-E9DC-5E0D-F989-65DA20305D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5074" y="1008196"/>
            <a:ext cx="5759450" cy="755650"/>
            <a:chOff x="1168" y="1975"/>
            <a:chExt cx="3423" cy="369"/>
          </a:xfrm>
        </p:grpSpPr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B6305CA7-D37B-528B-0C70-E0A162C357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8" y="1975"/>
              <a:ext cx="342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" name="Picture 32">
              <a:extLst>
                <a:ext uri="{FF2B5EF4-FFF2-40B4-BE49-F238E27FC236}">
                  <a16:creationId xmlns:a16="http://schemas.microsoft.com/office/drawing/2014/main" id="{F5EF54E9-EF6F-AF65-9824-D0427A3F7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975"/>
              <a:ext cx="343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30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/>
      <p:bldP spid="14" grpId="0"/>
      <p:bldP spid="16" grpId="0"/>
      <p:bldP spid="18" grpId="0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C9AF2-7A74-A7DB-862A-A98C6862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4" y="-5725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0C85277F-0514-7FD7-3DF7-EB13FE06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2" y="595937"/>
            <a:ext cx="659447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097D92D4-166C-6DB1-D86D-B7CA5AC9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4" y="1411912"/>
            <a:ext cx="2733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6">
            <a:extLst>
              <a:ext uri="{FF2B5EF4-FFF2-40B4-BE49-F238E27FC236}">
                <a16:creationId xmlns:a16="http://schemas.microsoft.com/office/drawing/2014/main" id="{94387A2F-33AD-5BE0-9031-371F1442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899" y="1892925"/>
            <a:ext cx="8172450" cy="10064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يتكون جدول يوم الإثنين للصف الثاني متوسط من المواد : رياضيات ، علوم ، اجتماعيات ، تربية </a:t>
            </a:r>
          </a:p>
          <a:p>
            <a:r>
              <a:rPr lang="ar-SA" altLang="en-US" sz="2000" b="1"/>
              <a:t>اسلامية ، رياضة ، لغة عربية ، لغة انجليزية . فما احتمال أن تكون الحصص الثلاث الأولى هي :</a:t>
            </a:r>
          </a:p>
          <a:p>
            <a:r>
              <a:rPr lang="ar-SA" altLang="en-US" sz="2000" b="1"/>
              <a:t>رياضيات ، رياضة ، اجتماعيات بالترتيب ؟</a:t>
            </a:r>
            <a:endParaRPr lang="en-US" altLang="en-US" sz="2000" b="1"/>
          </a:p>
        </p:txBody>
      </p:sp>
      <p:graphicFrame>
        <p:nvGraphicFramePr>
          <p:cNvPr id="11" name="Group 59">
            <a:extLst>
              <a:ext uri="{FF2B5EF4-FFF2-40B4-BE49-F238E27FC236}">
                <a16:creationId xmlns:a16="http://schemas.microsoft.com/office/drawing/2014/main" id="{CADB6EFA-5F90-EE8C-27BB-F8F9FC4A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62378"/>
              </p:ext>
            </p:extLst>
          </p:nvPr>
        </p:nvGraphicFramePr>
        <p:xfrm>
          <a:off x="998537" y="4196387"/>
          <a:ext cx="8640762" cy="1008063"/>
        </p:xfrm>
        <a:graphic>
          <a:graphicData uri="http://schemas.openxmlformats.org/drawingml/2006/table">
            <a:tbl>
              <a:tblPr rtl="1"/>
              <a:tblGrid>
                <a:gridCol w="1079500">
                  <a:extLst>
                    <a:ext uri="{9D8B030D-6E8A-4147-A177-3AD203B41FA5}">
                      <a16:colId xmlns:a16="http://schemas.microsoft.com/office/drawing/2014/main" val="1852432799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319250233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55961155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298864926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3980038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663050779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352858358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909159416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6729056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الفصل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3496"/>
                  </a:ext>
                </a:extLst>
              </a:tr>
            </a:tbl>
          </a:graphicData>
        </a:graphic>
      </p:graphicFrame>
      <p:sp>
        <p:nvSpPr>
          <p:cNvPr id="13" name="Text Box 52">
            <a:extLst>
              <a:ext uri="{FF2B5EF4-FFF2-40B4-BE49-F238E27FC236}">
                <a16:creationId xmlns:a16="http://schemas.microsoft.com/office/drawing/2014/main" id="{65474EA1-A03C-93F9-D695-3AE3A75F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7" y="3215312"/>
            <a:ext cx="93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رياضيات</a:t>
            </a:r>
            <a:endParaRPr lang="en-US" altLang="en-US" sz="2000" b="1"/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1148428C-134B-CDA9-38C1-E85DDFF2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2" y="3223250"/>
            <a:ext cx="93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رياضة</a:t>
            </a:r>
            <a:endParaRPr lang="en-US" altLang="en-US" sz="2000" b="1"/>
          </a:p>
        </p:txBody>
      </p:sp>
      <p:sp>
        <p:nvSpPr>
          <p:cNvPr id="16" name="Text Box 54">
            <a:extLst>
              <a:ext uri="{FF2B5EF4-FFF2-40B4-BE49-F238E27FC236}">
                <a16:creationId xmlns:a16="http://schemas.microsoft.com/office/drawing/2014/main" id="{36DDE7F7-602C-41BB-FE5F-019D659D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9" y="3223250"/>
            <a:ext cx="106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اجتماعيات</a:t>
            </a:r>
            <a:endParaRPr lang="en-US" altLang="en-US" sz="2000" b="1"/>
          </a:p>
        </p:txBody>
      </p:sp>
      <p:sp>
        <p:nvSpPr>
          <p:cNvPr id="17" name="Text Box 55">
            <a:extLst>
              <a:ext uri="{FF2B5EF4-FFF2-40B4-BE49-F238E27FC236}">
                <a16:creationId xmlns:a16="http://schemas.microsoft.com/office/drawing/2014/main" id="{682A9F98-F8D2-42E5-F70D-44392F2AC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2" y="3223250"/>
            <a:ext cx="416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تربية اسلامية  علوم   لغة عربية   لغة النجليزية </a:t>
            </a:r>
            <a:endParaRPr lang="en-US" altLang="en-US" sz="2000" b="1"/>
          </a:p>
        </p:txBody>
      </p:sp>
      <p:sp>
        <p:nvSpPr>
          <p:cNvPr id="18" name="Text Box 60">
            <a:extLst>
              <a:ext uri="{FF2B5EF4-FFF2-40B4-BE49-F238E27FC236}">
                <a16:creationId xmlns:a16="http://schemas.microsoft.com/office/drawing/2014/main" id="{65C35200-6234-335D-78D0-0D5D06D0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49" y="3223250"/>
            <a:ext cx="935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الباقي ٦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Box 61">
            <a:extLst>
              <a:ext uri="{FF2B5EF4-FFF2-40B4-BE49-F238E27FC236}">
                <a16:creationId xmlns:a16="http://schemas.microsoft.com/office/drawing/2014/main" id="{A579602F-CA13-88C3-FF6A-1E195E22E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2" y="5420350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الممكنة =</a:t>
            </a:r>
            <a:endParaRPr lang="en-US" altLang="en-US" sz="2000" b="1"/>
          </a:p>
        </p:txBody>
      </p:sp>
      <p:sp>
        <p:nvSpPr>
          <p:cNvPr id="20" name="Text Box 62">
            <a:extLst>
              <a:ext uri="{FF2B5EF4-FFF2-40B4-BE49-F238E27FC236}">
                <a16:creationId xmlns:a16="http://schemas.microsoft.com/office/drawing/2014/main" id="{0D338332-C0E6-436C-C16B-E19B5D7E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7" y="5420350"/>
            <a:ext cx="611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٧ ×</a:t>
            </a:r>
            <a:endParaRPr lang="en-US" altLang="en-US" sz="2000" b="1" dirty="0"/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9AD8AAE8-6596-6658-A2CE-1325BF74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4" y="5420350"/>
            <a:ext cx="61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٦ ×</a:t>
            </a:r>
            <a:endParaRPr lang="en-US" altLang="en-US" sz="2000" b="1" dirty="0"/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AC1CC1F2-2445-D6EA-F598-60CC3F4D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2" y="5420350"/>
            <a:ext cx="611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٥ =</a:t>
            </a:r>
            <a:endParaRPr lang="en-US" altLang="en-US" sz="2000" b="1" dirty="0"/>
          </a:p>
        </p:txBody>
      </p:sp>
      <p:sp>
        <p:nvSpPr>
          <p:cNvPr id="23" name="Text Box 65">
            <a:extLst>
              <a:ext uri="{FF2B5EF4-FFF2-40B4-BE49-F238E27FC236}">
                <a16:creationId xmlns:a16="http://schemas.microsoft.com/office/drawing/2014/main" id="{45AAE7C7-785D-6D2D-3268-4ACBFB6A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7" y="542035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٢١٠</a:t>
            </a:r>
            <a:endParaRPr lang="en-US" altLang="en-US" sz="2000" b="1" dirty="0"/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A1A93EB0-252C-AD6D-F71D-3BDCEA22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4" y="5960100"/>
            <a:ext cx="3814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ح ( رياضيات ، رياضة ، اجتماعيات ) =</a:t>
            </a:r>
            <a:endParaRPr lang="en-US" altLang="en-US" sz="2000" b="1"/>
          </a:p>
        </p:txBody>
      </p:sp>
      <p:grpSp>
        <p:nvGrpSpPr>
          <p:cNvPr id="25" name="Group 76">
            <a:extLst>
              <a:ext uri="{FF2B5EF4-FFF2-40B4-BE49-F238E27FC236}">
                <a16:creationId xmlns:a16="http://schemas.microsoft.com/office/drawing/2014/main" id="{D2502913-853B-A995-CAAA-52B7909E4B03}"/>
              </a:ext>
            </a:extLst>
          </p:cNvPr>
          <p:cNvGrpSpPr>
            <a:grpSpLocks/>
          </p:cNvGrpSpPr>
          <p:nvPr/>
        </p:nvGrpSpPr>
        <p:grpSpPr bwMode="auto">
          <a:xfrm>
            <a:off x="5183187" y="5829925"/>
            <a:ext cx="1000125" cy="706437"/>
            <a:chOff x="2817" y="3711"/>
            <a:chExt cx="630" cy="445"/>
          </a:xfrm>
        </p:grpSpPr>
        <p:grpSp>
          <p:nvGrpSpPr>
            <p:cNvPr id="26" name="Group 70">
              <a:extLst>
                <a:ext uri="{FF2B5EF4-FFF2-40B4-BE49-F238E27FC236}">
                  <a16:creationId xmlns:a16="http://schemas.microsoft.com/office/drawing/2014/main" id="{5567A5E1-E670-DA37-22F1-C78A58CC7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" y="3711"/>
              <a:ext cx="476" cy="445"/>
              <a:chOff x="2594" y="3249"/>
              <a:chExt cx="476" cy="445"/>
            </a:xfrm>
          </p:grpSpPr>
          <p:sp>
            <p:nvSpPr>
              <p:cNvPr id="28" name="Text Box 67">
                <a:extLst>
                  <a:ext uri="{FF2B5EF4-FFF2-40B4-BE49-F238E27FC236}">
                    <a16:creationId xmlns:a16="http://schemas.microsoft.com/office/drawing/2014/main" id="{D6ADE82A-9C57-4030-E110-79267E144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29" name="Text Box 68">
                <a:extLst>
                  <a:ext uri="{FF2B5EF4-FFF2-40B4-BE49-F238E27FC236}">
                    <a16:creationId xmlns:a16="http://schemas.microsoft.com/office/drawing/2014/main" id="{089A72CB-D456-58C0-64A9-31C9F32AF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٢١٠</a:t>
                </a:r>
                <a:endParaRPr lang="en-US" altLang="en-US" sz="2000" b="1" dirty="0"/>
              </a:p>
            </p:txBody>
          </p:sp>
          <p:sp>
            <p:nvSpPr>
              <p:cNvPr id="30" name="Line 69">
                <a:extLst>
                  <a:ext uri="{FF2B5EF4-FFF2-40B4-BE49-F238E27FC236}">
                    <a16:creationId xmlns:a16="http://schemas.microsoft.com/office/drawing/2014/main" id="{3AC8A17D-6AC1-3C62-F6FC-BC574C106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71">
              <a:extLst>
                <a:ext uri="{FF2B5EF4-FFF2-40B4-BE49-F238E27FC236}">
                  <a16:creationId xmlns:a16="http://schemas.microsoft.com/office/drawing/2014/main" id="{086984AA-887B-2C85-D432-67BF6A37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" y="3793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1" name="Text Box 72">
            <a:extLst>
              <a:ext uri="{FF2B5EF4-FFF2-40B4-BE49-F238E27FC236}">
                <a16:creationId xmlns:a16="http://schemas.microsoft.com/office/drawing/2014/main" id="{A583FDED-A24E-316D-F65A-6F98AC07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4" y="5960100"/>
            <a:ext cx="90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٠.٠٠٥</a:t>
            </a:r>
            <a:endParaRPr lang="en-US" altLang="en-US" sz="2000" b="1" dirty="0"/>
          </a:p>
        </p:txBody>
      </p:sp>
      <p:sp>
        <p:nvSpPr>
          <p:cNvPr id="32" name="Text Box 73">
            <a:extLst>
              <a:ext uri="{FF2B5EF4-FFF2-40B4-BE49-F238E27FC236}">
                <a16:creationId xmlns:a16="http://schemas.microsoft.com/office/drawing/2014/main" id="{ED189280-2682-C5F0-5D97-D685759C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2" y="59601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أو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33" name="Text Box 74">
            <a:extLst>
              <a:ext uri="{FF2B5EF4-FFF2-40B4-BE49-F238E27FC236}">
                <a16:creationId xmlns:a16="http://schemas.microsoft.com/office/drawing/2014/main" id="{7B918175-510C-BFE6-4C93-C239A107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199" y="5960100"/>
            <a:ext cx="90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٠.٥٪</a:t>
            </a:r>
          </a:p>
        </p:txBody>
      </p:sp>
      <p:sp>
        <p:nvSpPr>
          <p:cNvPr id="34" name="Text Box 75">
            <a:extLst>
              <a:ext uri="{FF2B5EF4-FFF2-40B4-BE49-F238E27FC236}">
                <a16:creationId xmlns:a16="http://schemas.microsoft.com/office/drawing/2014/main" id="{C5DB7D8E-09CA-DA2C-C17C-5436C412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912" y="3215312"/>
            <a:ext cx="862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الباقي ٥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237E-6 L -0.00156 0.224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3699E-6 L 0.00017 0.2228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23699E-6 L -0.0007 0.2228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E8721-519E-5D5F-8434-4B8AE897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94" y="219060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83">
            <a:extLst>
              <a:ext uri="{FF2B5EF4-FFF2-40B4-BE49-F238E27FC236}">
                <a16:creationId xmlns:a16="http://schemas.microsoft.com/office/drawing/2014/main" id="{64FAD99B-EADB-6B01-692C-228F452B8683}"/>
              </a:ext>
            </a:extLst>
          </p:cNvPr>
          <p:cNvGrpSpPr>
            <a:grpSpLocks/>
          </p:cNvGrpSpPr>
          <p:nvPr/>
        </p:nvGrpSpPr>
        <p:grpSpPr bwMode="auto">
          <a:xfrm>
            <a:off x="1192382" y="892160"/>
            <a:ext cx="8496300" cy="647700"/>
            <a:chOff x="295" y="459"/>
            <a:chExt cx="5352" cy="40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BE5576-B711-7A88-0B86-5030712E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459"/>
              <a:ext cx="5352" cy="408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000" b="1" dirty="0"/>
                <a:t>ما احتمال أن يكون </a:t>
              </a:r>
              <a:r>
                <a:rPr lang="ar-SA" altLang="en-US" sz="2000" b="1" dirty="0">
                  <a:solidFill>
                    <a:srgbClr val="C00000"/>
                  </a:solidFill>
                </a:rPr>
                <a:t>مجموع</a:t>
              </a:r>
              <a:r>
                <a:rPr lang="ar-SA" altLang="en-US" sz="2000" b="1" dirty="0"/>
                <a:t> العددين الظاهرين هو ١٢ عند القاء مكعبي الأرقام ؟</a:t>
              </a:r>
              <a:endParaRPr lang="en-US" altLang="en-US" sz="2000" b="1" dirty="0"/>
            </a:p>
          </p:txBody>
        </p:sp>
        <p:grpSp>
          <p:nvGrpSpPr>
            <p:cNvPr id="8" name="Group 59">
              <a:extLst>
                <a:ext uri="{FF2B5EF4-FFF2-40B4-BE49-F238E27FC236}">
                  <a16:creationId xmlns:a16="http://schemas.microsoft.com/office/drawing/2014/main" id="{641B7008-D917-64E7-FC7D-830BE75735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75" y="473"/>
              <a:ext cx="457" cy="385"/>
              <a:chOff x="907" y="414"/>
              <a:chExt cx="593" cy="544"/>
            </a:xfrm>
          </p:grpSpPr>
          <p:sp>
            <p:nvSpPr>
              <p:cNvPr id="16" name="AutoShape 58">
                <a:extLst>
                  <a:ext uri="{FF2B5EF4-FFF2-40B4-BE49-F238E27FC236}">
                    <a16:creationId xmlns:a16="http://schemas.microsoft.com/office/drawing/2014/main" id="{6997AF81-A288-FD54-6622-7072BE4A569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07" y="414"/>
                <a:ext cx="59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" name="Picture 60">
                <a:extLst>
                  <a:ext uri="{FF2B5EF4-FFF2-40B4-BE49-F238E27FC236}">
                    <a16:creationId xmlns:a16="http://schemas.microsoft.com/office/drawing/2014/main" id="{7848D010-978B-5FE0-9FE5-E9C6172D08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" y="414"/>
                <a:ext cx="598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61">
              <a:extLst>
                <a:ext uri="{FF2B5EF4-FFF2-40B4-BE49-F238E27FC236}">
                  <a16:creationId xmlns:a16="http://schemas.microsoft.com/office/drawing/2014/main" id="{268C0691-080E-5335-2F9B-AD0D4B1FF9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6" y="473"/>
              <a:ext cx="457" cy="385"/>
              <a:chOff x="907" y="414"/>
              <a:chExt cx="593" cy="544"/>
            </a:xfrm>
          </p:grpSpPr>
          <p:sp>
            <p:nvSpPr>
              <p:cNvPr id="13" name="AutoShape 62">
                <a:extLst>
                  <a:ext uri="{FF2B5EF4-FFF2-40B4-BE49-F238E27FC236}">
                    <a16:creationId xmlns:a16="http://schemas.microsoft.com/office/drawing/2014/main" id="{C4ABB372-3C7E-A84B-1916-CA9D4ED59C9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07" y="414"/>
                <a:ext cx="59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4" name="Picture 63">
                <a:extLst>
                  <a:ext uri="{FF2B5EF4-FFF2-40B4-BE49-F238E27FC236}">
                    <a16:creationId xmlns:a16="http://schemas.microsoft.com/office/drawing/2014/main" id="{9C7461DF-75C2-9D52-4415-43A2076560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" y="414"/>
                <a:ext cx="598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8" name="Group 137">
            <a:extLst>
              <a:ext uri="{FF2B5EF4-FFF2-40B4-BE49-F238E27FC236}">
                <a16:creationId xmlns:a16="http://schemas.microsoft.com/office/drawing/2014/main" id="{2F443665-A1EF-F84E-E0C2-34A059409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61699"/>
              </p:ext>
            </p:extLst>
          </p:nvPr>
        </p:nvGraphicFramePr>
        <p:xfrm>
          <a:off x="3586332" y="1828785"/>
          <a:ext cx="4878387" cy="3811591"/>
        </p:xfrm>
        <a:graphic>
          <a:graphicData uri="http://schemas.openxmlformats.org/drawingml/2006/table">
            <a:tbl>
              <a:tblPr rtl="1"/>
              <a:tblGrid>
                <a:gridCol w="696912">
                  <a:extLst>
                    <a:ext uri="{9D8B030D-6E8A-4147-A177-3AD203B41FA5}">
                      <a16:colId xmlns:a16="http://schemas.microsoft.com/office/drawing/2014/main" val="4027189418"/>
                    </a:ext>
                  </a:extLst>
                </a:gridCol>
                <a:gridCol w="696913">
                  <a:extLst>
                    <a:ext uri="{9D8B030D-6E8A-4147-A177-3AD203B41FA5}">
                      <a16:colId xmlns:a16="http://schemas.microsoft.com/office/drawing/2014/main" val="626253412"/>
                    </a:ext>
                  </a:extLst>
                </a:gridCol>
                <a:gridCol w="696912">
                  <a:extLst>
                    <a:ext uri="{9D8B030D-6E8A-4147-A177-3AD203B41FA5}">
                      <a16:colId xmlns:a16="http://schemas.microsoft.com/office/drawing/2014/main" val="1469380787"/>
                    </a:ext>
                  </a:extLst>
                </a:gridCol>
                <a:gridCol w="696913">
                  <a:extLst>
                    <a:ext uri="{9D8B030D-6E8A-4147-A177-3AD203B41FA5}">
                      <a16:colId xmlns:a16="http://schemas.microsoft.com/office/drawing/2014/main" val="516470962"/>
                    </a:ext>
                  </a:extLst>
                </a:gridCol>
                <a:gridCol w="696912">
                  <a:extLst>
                    <a:ext uri="{9D8B030D-6E8A-4147-A177-3AD203B41FA5}">
                      <a16:colId xmlns:a16="http://schemas.microsoft.com/office/drawing/2014/main" val="3512197805"/>
                    </a:ext>
                  </a:extLst>
                </a:gridCol>
                <a:gridCol w="696913">
                  <a:extLst>
                    <a:ext uri="{9D8B030D-6E8A-4147-A177-3AD203B41FA5}">
                      <a16:colId xmlns:a16="http://schemas.microsoft.com/office/drawing/2014/main" val="4048251337"/>
                    </a:ext>
                  </a:extLst>
                </a:gridCol>
                <a:gridCol w="696912">
                  <a:extLst>
                    <a:ext uri="{9D8B030D-6E8A-4147-A177-3AD203B41FA5}">
                      <a16:colId xmlns:a16="http://schemas.microsoft.com/office/drawing/2014/main" val="2995781081"/>
                    </a:ext>
                  </a:extLst>
                </a:gridCol>
              </a:tblGrid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9713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846015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055859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569936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273517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74014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992488"/>
                  </a:ext>
                </a:extLst>
              </a:tr>
            </a:tbl>
          </a:graphicData>
        </a:graphic>
      </p:graphicFrame>
      <p:sp>
        <p:nvSpPr>
          <p:cNvPr id="19" name="Text Box 138">
            <a:extLst>
              <a:ext uri="{FF2B5EF4-FFF2-40B4-BE49-F238E27FC236}">
                <a16:creationId xmlns:a16="http://schemas.microsoft.com/office/drawing/2014/main" id="{4054E392-7B6C-FD4E-19DA-5EF5FFD4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507" y="24510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20" name="Text Box 139">
            <a:extLst>
              <a:ext uri="{FF2B5EF4-FFF2-40B4-BE49-F238E27FC236}">
                <a16:creationId xmlns:a16="http://schemas.microsoft.com/office/drawing/2014/main" id="{F221C24F-60EA-AA8C-D4E1-9B5CA160C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007" y="24510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٣</a:t>
            </a:r>
            <a:endParaRPr lang="en-US" altLang="en-US" sz="2000" b="1" dirty="0"/>
          </a:p>
        </p:txBody>
      </p:sp>
      <p:sp>
        <p:nvSpPr>
          <p:cNvPr id="21" name="Text Box 140">
            <a:extLst>
              <a:ext uri="{FF2B5EF4-FFF2-40B4-BE49-F238E27FC236}">
                <a16:creationId xmlns:a16="http://schemas.microsoft.com/office/drawing/2014/main" id="{87DCCB4A-07D0-39B2-4C2F-8A8827C1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507" y="24510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٤</a:t>
            </a:r>
            <a:endParaRPr lang="en-US" altLang="en-US" sz="2000" b="1" dirty="0"/>
          </a:p>
        </p:txBody>
      </p:sp>
      <p:sp>
        <p:nvSpPr>
          <p:cNvPr id="22" name="Text Box 141">
            <a:extLst>
              <a:ext uri="{FF2B5EF4-FFF2-40B4-BE49-F238E27FC236}">
                <a16:creationId xmlns:a16="http://schemas.microsoft.com/office/drawing/2014/main" id="{A7155967-5F28-5B0C-7173-D65E88F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007" y="24510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23" name="Text Box 142">
            <a:extLst>
              <a:ext uri="{FF2B5EF4-FFF2-40B4-BE49-F238E27FC236}">
                <a16:creationId xmlns:a16="http://schemas.microsoft.com/office/drawing/2014/main" id="{EA182310-AE7F-1F0B-D722-BC18B3A73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507" y="24510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٦</a:t>
            </a:r>
            <a:endParaRPr lang="en-US" altLang="en-US" sz="2000" b="1" dirty="0"/>
          </a:p>
        </p:txBody>
      </p:sp>
      <p:sp>
        <p:nvSpPr>
          <p:cNvPr id="24" name="Text Box 143">
            <a:extLst>
              <a:ext uri="{FF2B5EF4-FFF2-40B4-BE49-F238E27FC236}">
                <a16:creationId xmlns:a16="http://schemas.microsoft.com/office/drawing/2014/main" id="{02368C59-5835-9CFF-123B-40302BB2B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07" y="24510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25" name="Text Box 144">
            <a:extLst>
              <a:ext uri="{FF2B5EF4-FFF2-40B4-BE49-F238E27FC236}">
                <a16:creationId xmlns:a16="http://schemas.microsoft.com/office/drawing/2014/main" id="{41FAD9E8-F3B6-AACF-3224-5027F676D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507" y="30114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٣</a:t>
            </a:r>
            <a:endParaRPr lang="en-US" altLang="en-US" sz="2000" b="1" dirty="0"/>
          </a:p>
        </p:txBody>
      </p:sp>
      <p:sp>
        <p:nvSpPr>
          <p:cNvPr id="26" name="Text Box 145">
            <a:extLst>
              <a:ext uri="{FF2B5EF4-FFF2-40B4-BE49-F238E27FC236}">
                <a16:creationId xmlns:a16="http://schemas.microsoft.com/office/drawing/2014/main" id="{3DD5B864-A810-C4CF-52B4-E74B2525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007" y="30114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٤</a:t>
            </a:r>
            <a:endParaRPr lang="en-US" altLang="en-US" sz="2000" b="1" dirty="0"/>
          </a:p>
        </p:txBody>
      </p:sp>
      <p:sp>
        <p:nvSpPr>
          <p:cNvPr id="27" name="Text Box 146">
            <a:extLst>
              <a:ext uri="{FF2B5EF4-FFF2-40B4-BE49-F238E27FC236}">
                <a16:creationId xmlns:a16="http://schemas.microsoft.com/office/drawing/2014/main" id="{84226B25-9508-839E-23B0-37DBD5F3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507" y="30114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28" name="Text Box 147">
            <a:extLst>
              <a:ext uri="{FF2B5EF4-FFF2-40B4-BE49-F238E27FC236}">
                <a16:creationId xmlns:a16="http://schemas.microsoft.com/office/drawing/2014/main" id="{B28009F3-66FB-7BE2-B79A-ACB20059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007" y="30114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٦</a:t>
            </a:r>
            <a:endParaRPr lang="en-US" altLang="en-US" sz="2000" b="1" dirty="0"/>
          </a:p>
        </p:txBody>
      </p:sp>
      <p:sp>
        <p:nvSpPr>
          <p:cNvPr id="29" name="Text Box 148">
            <a:extLst>
              <a:ext uri="{FF2B5EF4-FFF2-40B4-BE49-F238E27FC236}">
                <a16:creationId xmlns:a16="http://schemas.microsoft.com/office/drawing/2014/main" id="{21D0B6CC-D1DA-66CE-6CD3-9D3137D9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507" y="30114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30" name="Text Box 149">
            <a:extLst>
              <a:ext uri="{FF2B5EF4-FFF2-40B4-BE49-F238E27FC236}">
                <a16:creationId xmlns:a16="http://schemas.microsoft.com/office/drawing/2014/main" id="{4CACAB51-E9D1-22E9-3C19-BB32CEF8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07" y="30114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٨</a:t>
            </a:r>
            <a:endParaRPr lang="en-US" altLang="en-US" sz="2000" b="1" dirty="0"/>
          </a:p>
        </p:txBody>
      </p:sp>
      <p:sp>
        <p:nvSpPr>
          <p:cNvPr id="31" name="Text Box 150">
            <a:extLst>
              <a:ext uri="{FF2B5EF4-FFF2-40B4-BE49-F238E27FC236}">
                <a16:creationId xmlns:a16="http://schemas.microsoft.com/office/drawing/2014/main" id="{2A5A6D7B-D4A2-D431-13B3-92A05583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569" y="35448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٤</a:t>
            </a:r>
            <a:endParaRPr lang="en-US" altLang="en-US" sz="2000" b="1" dirty="0"/>
          </a:p>
        </p:txBody>
      </p:sp>
      <p:sp>
        <p:nvSpPr>
          <p:cNvPr id="32" name="Text Box 151">
            <a:extLst>
              <a:ext uri="{FF2B5EF4-FFF2-40B4-BE49-F238E27FC236}">
                <a16:creationId xmlns:a16="http://schemas.microsoft.com/office/drawing/2014/main" id="{D954A798-34BA-B345-41C2-F3F6C073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069" y="35448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33" name="Text Box 152">
            <a:extLst>
              <a:ext uri="{FF2B5EF4-FFF2-40B4-BE49-F238E27FC236}">
                <a16:creationId xmlns:a16="http://schemas.microsoft.com/office/drawing/2014/main" id="{8159B846-AF28-BF8C-FFEA-56B09BE8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569" y="35448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٦</a:t>
            </a:r>
            <a:endParaRPr lang="en-US" altLang="en-US" sz="2000" b="1" dirty="0"/>
          </a:p>
        </p:txBody>
      </p:sp>
      <p:sp>
        <p:nvSpPr>
          <p:cNvPr id="34" name="Text Box 153">
            <a:extLst>
              <a:ext uri="{FF2B5EF4-FFF2-40B4-BE49-F238E27FC236}">
                <a16:creationId xmlns:a16="http://schemas.microsoft.com/office/drawing/2014/main" id="{CA79AD46-CE0C-BECB-ED7E-57F11A6F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069" y="35448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35" name="Text Box 154">
            <a:extLst>
              <a:ext uri="{FF2B5EF4-FFF2-40B4-BE49-F238E27FC236}">
                <a16:creationId xmlns:a16="http://schemas.microsoft.com/office/drawing/2014/main" id="{4C13C17F-905B-ADE2-CF6C-2E97B9E83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569" y="35448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٨</a:t>
            </a:r>
            <a:endParaRPr lang="en-US" altLang="en-US" sz="2000" b="1" dirty="0"/>
          </a:p>
        </p:txBody>
      </p:sp>
      <p:sp>
        <p:nvSpPr>
          <p:cNvPr id="36" name="Text Box 155">
            <a:extLst>
              <a:ext uri="{FF2B5EF4-FFF2-40B4-BE49-F238E27FC236}">
                <a16:creationId xmlns:a16="http://schemas.microsoft.com/office/drawing/2014/main" id="{44A0F967-0334-F58D-1096-2AF2367B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69" y="35448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٩</a:t>
            </a:r>
            <a:endParaRPr lang="en-US" altLang="en-US" sz="2000" b="1" dirty="0"/>
          </a:p>
        </p:txBody>
      </p:sp>
      <p:sp>
        <p:nvSpPr>
          <p:cNvPr id="37" name="Text Box 156">
            <a:extLst>
              <a:ext uri="{FF2B5EF4-FFF2-40B4-BE49-F238E27FC236}">
                <a16:creationId xmlns:a16="http://schemas.microsoft.com/office/drawing/2014/main" id="{74FAEB19-6A57-062C-C6E5-08E23181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569" y="410526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38" name="Text Box 157">
            <a:extLst>
              <a:ext uri="{FF2B5EF4-FFF2-40B4-BE49-F238E27FC236}">
                <a16:creationId xmlns:a16="http://schemas.microsoft.com/office/drawing/2014/main" id="{C794DDD1-6B39-E100-96D1-1BFE3E31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069" y="410526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٦</a:t>
            </a:r>
            <a:endParaRPr lang="en-US" altLang="en-US" sz="2000" b="1" dirty="0"/>
          </a:p>
        </p:txBody>
      </p:sp>
      <p:sp>
        <p:nvSpPr>
          <p:cNvPr id="39" name="Text Box 158">
            <a:extLst>
              <a:ext uri="{FF2B5EF4-FFF2-40B4-BE49-F238E27FC236}">
                <a16:creationId xmlns:a16="http://schemas.microsoft.com/office/drawing/2014/main" id="{AAF5FA35-6C55-7E7E-395E-6F986B4D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569" y="410526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40" name="Text Box 159">
            <a:extLst>
              <a:ext uri="{FF2B5EF4-FFF2-40B4-BE49-F238E27FC236}">
                <a16:creationId xmlns:a16="http://schemas.microsoft.com/office/drawing/2014/main" id="{9824F113-AEA4-2AAE-CAE2-A931C8CB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069" y="410526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٨</a:t>
            </a:r>
            <a:endParaRPr lang="en-US" altLang="en-US" sz="2000" b="1" dirty="0"/>
          </a:p>
        </p:txBody>
      </p:sp>
      <p:sp>
        <p:nvSpPr>
          <p:cNvPr id="41" name="Text Box 160">
            <a:extLst>
              <a:ext uri="{FF2B5EF4-FFF2-40B4-BE49-F238E27FC236}">
                <a16:creationId xmlns:a16="http://schemas.microsoft.com/office/drawing/2014/main" id="{99445475-5DB2-61A9-2F8E-DE44D308A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569" y="410526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٩</a:t>
            </a:r>
            <a:endParaRPr lang="en-US" altLang="en-US" sz="2000" b="1" dirty="0"/>
          </a:p>
        </p:txBody>
      </p:sp>
      <p:sp>
        <p:nvSpPr>
          <p:cNvPr id="42" name="Text Box 161">
            <a:extLst>
              <a:ext uri="{FF2B5EF4-FFF2-40B4-BE49-F238E27FC236}">
                <a16:creationId xmlns:a16="http://schemas.microsoft.com/office/drawing/2014/main" id="{E4C3B46C-8038-B8DF-9EE8-6BC21955D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69" y="410526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</a:t>
            </a:r>
            <a:endParaRPr lang="en-US" altLang="en-US" sz="2000" b="1" dirty="0"/>
          </a:p>
        </p:txBody>
      </p:sp>
      <p:sp>
        <p:nvSpPr>
          <p:cNvPr id="43" name="Text Box 162">
            <a:extLst>
              <a:ext uri="{FF2B5EF4-FFF2-40B4-BE49-F238E27FC236}">
                <a16:creationId xmlns:a16="http://schemas.microsoft.com/office/drawing/2014/main" id="{29BC4892-D879-68CE-239F-1702F43F7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507" y="46481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٦</a:t>
            </a:r>
            <a:endParaRPr lang="en-US" altLang="en-US" sz="2000" b="1" dirty="0"/>
          </a:p>
        </p:txBody>
      </p:sp>
      <p:sp>
        <p:nvSpPr>
          <p:cNvPr id="44" name="Text Box 163">
            <a:extLst>
              <a:ext uri="{FF2B5EF4-FFF2-40B4-BE49-F238E27FC236}">
                <a16:creationId xmlns:a16="http://schemas.microsoft.com/office/drawing/2014/main" id="{6E2DC307-1CF9-FC36-35BF-1E04639C5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007" y="46481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45" name="Text Box 164">
            <a:extLst>
              <a:ext uri="{FF2B5EF4-FFF2-40B4-BE49-F238E27FC236}">
                <a16:creationId xmlns:a16="http://schemas.microsoft.com/office/drawing/2014/main" id="{0E08D9B6-EE4F-7B6C-0895-894DB8FD2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507" y="46481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٨</a:t>
            </a:r>
            <a:endParaRPr lang="en-US" altLang="en-US" sz="2000" b="1" dirty="0"/>
          </a:p>
        </p:txBody>
      </p:sp>
      <p:sp>
        <p:nvSpPr>
          <p:cNvPr id="46" name="Text Box 165">
            <a:extLst>
              <a:ext uri="{FF2B5EF4-FFF2-40B4-BE49-F238E27FC236}">
                <a16:creationId xmlns:a16="http://schemas.microsoft.com/office/drawing/2014/main" id="{7E008880-67B4-BE9A-C2FB-FFF8CB43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007" y="46481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٩</a:t>
            </a:r>
            <a:endParaRPr lang="en-US" altLang="en-US" sz="2000" b="1" dirty="0"/>
          </a:p>
        </p:txBody>
      </p:sp>
      <p:sp>
        <p:nvSpPr>
          <p:cNvPr id="47" name="Text Box 166">
            <a:extLst>
              <a:ext uri="{FF2B5EF4-FFF2-40B4-BE49-F238E27FC236}">
                <a16:creationId xmlns:a16="http://schemas.microsoft.com/office/drawing/2014/main" id="{6B2AC364-0F6A-D2AD-BFCE-742F6651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507" y="46481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</a:t>
            </a:r>
            <a:endParaRPr lang="en-US" altLang="en-US" sz="2000" b="1" dirty="0"/>
          </a:p>
        </p:txBody>
      </p:sp>
      <p:sp>
        <p:nvSpPr>
          <p:cNvPr id="48" name="Text Box 167">
            <a:extLst>
              <a:ext uri="{FF2B5EF4-FFF2-40B4-BE49-F238E27FC236}">
                <a16:creationId xmlns:a16="http://schemas.microsoft.com/office/drawing/2014/main" id="{65F9F8C1-595F-195F-FF44-15048814C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07" y="4648185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١١</a:t>
            </a:r>
            <a:endParaRPr lang="en-US" altLang="en-US" sz="2000" b="1" dirty="0"/>
          </a:p>
        </p:txBody>
      </p:sp>
      <p:sp>
        <p:nvSpPr>
          <p:cNvPr id="49" name="Text Box 168">
            <a:extLst>
              <a:ext uri="{FF2B5EF4-FFF2-40B4-BE49-F238E27FC236}">
                <a16:creationId xmlns:a16="http://schemas.microsoft.com/office/drawing/2014/main" id="{EB05F2EB-BBBA-9210-A124-BF7BDAC5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507" y="52085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50" name="Text Box 169">
            <a:extLst>
              <a:ext uri="{FF2B5EF4-FFF2-40B4-BE49-F238E27FC236}">
                <a16:creationId xmlns:a16="http://schemas.microsoft.com/office/drawing/2014/main" id="{E26A25F2-E362-2DD6-E878-5B26AA04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007" y="52085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٨</a:t>
            </a:r>
            <a:endParaRPr lang="en-US" altLang="en-US" sz="2000" b="1" dirty="0"/>
          </a:p>
        </p:txBody>
      </p:sp>
      <p:sp>
        <p:nvSpPr>
          <p:cNvPr id="51" name="Text Box 170">
            <a:extLst>
              <a:ext uri="{FF2B5EF4-FFF2-40B4-BE49-F238E27FC236}">
                <a16:creationId xmlns:a16="http://schemas.microsoft.com/office/drawing/2014/main" id="{CE2970DC-12D3-EF44-3ED8-9B004495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507" y="52085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٩</a:t>
            </a:r>
            <a:endParaRPr lang="en-US" altLang="en-US" sz="2000" b="1" dirty="0"/>
          </a:p>
        </p:txBody>
      </p:sp>
      <p:sp>
        <p:nvSpPr>
          <p:cNvPr id="52" name="Text Box 171">
            <a:extLst>
              <a:ext uri="{FF2B5EF4-FFF2-40B4-BE49-F238E27FC236}">
                <a16:creationId xmlns:a16="http://schemas.microsoft.com/office/drawing/2014/main" id="{0858EE65-0811-1F8A-19C7-576ECDA55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007" y="52085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</a:t>
            </a:r>
            <a:endParaRPr lang="en-US" altLang="en-US" sz="2000" b="1" dirty="0"/>
          </a:p>
        </p:txBody>
      </p:sp>
      <p:sp>
        <p:nvSpPr>
          <p:cNvPr id="53" name="Text Box 172">
            <a:extLst>
              <a:ext uri="{FF2B5EF4-FFF2-40B4-BE49-F238E27FC236}">
                <a16:creationId xmlns:a16="http://schemas.microsoft.com/office/drawing/2014/main" id="{F96BE1D4-3611-F4F7-ABEE-821E162C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507" y="52085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١١</a:t>
            </a:r>
            <a:endParaRPr lang="en-US" altLang="en-US" sz="2000" b="1" dirty="0"/>
          </a:p>
        </p:txBody>
      </p:sp>
      <p:sp>
        <p:nvSpPr>
          <p:cNvPr id="54" name="Text Box 173">
            <a:extLst>
              <a:ext uri="{FF2B5EF4-FFF2-40B4-BE49-F238E27FC236}">
                <a16:creationId xmlns:a16="http://schemas.microsoft.com/office/drawing/2014/main" id="{84B20CF3-B157-87C1-EBD1-A9052719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07" y="5208572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١٢</a:t>
            </a:r>
            <a:endParaRPr lang="en-US" altLang="en-US" sz="2000" b="1" dirty="0"/>
          </a:p>
        </p:txBody>
      </p:sp>
      <p:sp>
        <p:nvSpPr>
          <p:cNvPr id="55" name="Rectangle 174">
            <a:extLst>
              <a:ext uri="{FF2B5EF4-FFF2-40B4-BE49-F238E27FC236}">
                <a16:creationId xmlns:a16="http://schemas.microsoft.com/office/drawing/2014/main" id="{020C86D6-C8E1-9F3C-4A27-44CEBA6EE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582" y="2382822"/>
            <a:ext cx="1042987" cy="32623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عدد</a:t>
            </a:r>
          </a:p>
          <a:p>
            <a:pPr algn="ctr"/>
            <a:endParaRPr lang="ar-SA" altLang="en-US" sz="2800" b="1" dirty="0"/>
          </a:p>
          <a:p>
            <a:pPr algn="ctr"/>
            <a:r>
              <a:rPr lang="ar-SA" altLang="en-US" sz="2800" b="1" dirty="0"/>
              <a:t>النواتج</a:t>
            </a:r>
          </a:p>
          <a:p>
            <a:pPr algn="ctr"/>
            <a:endParaRPr lang="ar-SA" altLang="en-US" sz="2800" b="1" dirty="0"/>
          </a:p>
          <a:p>
            <a:pPr algn="ctr"/>
            <a:r>
              <a:rPr lang="ar-SA" altLang="en-US" sz="2800" b="1" dirty="0"/>
              <a:t>الممكنة</a:t>
            </a:r>
          </a:p>
          <a:p>
            <a:pPr algn="ctr"/>
            <a:endParaRPr lang="ar-SA" altLang="en-US" sz="2800" b="1" dirty="0"/>
          </a:p>
          <a:p>
            <a:pPr algn="ctr"/>
            <a:r>
              <a:rPr lang="ar-SA" altLang="en-US" sz="2800" b="1" dirty="0"/>
              <a:t>٣٦</a:t>
            </a:r>
            <a:endParaRPr lang="en-US" altLang="en-US" sz="2800" b="1" dirty="0"/>
          </a:p>
        </p:txBody>
      </p:sp>
      <p:sp>
        <p:nvSpPr>
          <p:cNvPr id="56" name="Text Box 175">
            <a:extLst>
              <a:ext uri="{FF2B5EF4-FFF2-40B4-BE49-F238E27FC236}">
                <a16:creationId xmlns:a16="http://schemas.microsoft.com/office/drawing/2014/main" id="{DADACFAE-14EE-597D-135E-C1AAC7B49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282" y="6148372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 ( ١٢ ) =</a:t>
            </a:r>
            <a:endParaRPr lang="en-US" altLang="en-US" sz="2000" b="1" dirty="0"/>
          </a:p>
        </p:txBody>
      </p:sp>
      <p:grpSp>
        <p:nvGrpSpPr>
          <p:cNvPr id="57" name="Group 177">
            <a:extLst>
              <a:ext uri="{FF2B5EF4-FFF2-40B4-BE49-F238E27FC236}">
                <a16:creationId xmlns:a16="http://schemas.microsoft.com/office/drawing/2014/main" id="{A4FAA61A-450D-6090-729A-EFBEBA3300B7}"/>
              </a:ext>
            </a:extLst>
          </p:cNvPr>
          <p:cNvGrpSpPr>
            <a:grpSpLocks/>
          </p:cNvGrpSpPr>
          <p:nvPr/>
        </p:nvGrpSpPr>
        <p:grpSpPr bwMode="auto">
          <a:xfrm>
            <a:off x="5713582" y="6026135"/>
            <a:ext cx="590550" cy="706437"/>
            <a:chOff x="2594" y="3249"/>
            <a:chExt cx="476" cy="445"/>
          </a:xfrm>
        </p:grpSpPr>
        <p:sp>
          <p:nvSpPr>
            <p:cNvPr id="58" name="Text Box 178">
              <a:extLst>
                <a:ext uri="{FF2B5EF4-FFF2-40B4-BE49-F238E27FC236}">
                  <a16:creationId xmlns:a16="http://schemas.microsoft.com/office/drawing/2014/main" id="{A3F3211A-4A51-A76B-74A8-1B1B05C3B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59" name="Text Box 179">
              <a:extLst>
                <a:ext uri="{FF2B5EF4-FFF2-40B4-BE49-F238E27FC236}">
                  <a16:creationId xmlns:a16="http://schemas.microsoft.com/office/drawing/2014/main" id="{49C33EFB-F7A0-E5D1-EE68-9A5A50B81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٣٦</a:t>
              </a:r>
              <a:endParaRPr lang="en-US" altLang="en-US" sz="2000" b="1" dirty="0"/>
            </a:p>
          </p:txBody>
        </p:sp>
        <p:sp>
          <p:nvSpPr>
            <p:cNvPr id="60" name="Line 180">
              <a:extLst>
                <a:ext uri="{FF2B5EF4-FFF2-40B4-BE49-F238E27FC236}">
                  <a16:creationId xmlns:a16="http://schemas.microsoft.com/office/drawing/2014/main" id="{F82796BD-3BC1-2981-DDBB-53F329277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" name="Oval 182">
            <a:extLst>
              <a:ext uri="{FF2B5EF4-FFF2-40B4-BE49-F238E27FC236}">
                <a16:creationId xmlns:a16="http://schemas.microsoft.com/office/drawing/2014/main" id="{8F387392-7CD2-8BB1-C960-76D5B3524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744" y="5140310"/>
            <a:ext cx="541338" cy="4683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84">
            <a:extLst>
              <a:ext uri="{FF2B5EF4-FFF2-40B4-BE49-F238E27FC236}">
                <a16:creationId xmlns:a16="http://schemas.microsoft.com/office/drawing/2014/main" id="{6C0AB3F1-4263-19D2-352E-0D601F18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569" y="2363776"/>
            <a:ext cx="4211637" cy="32766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3" name="Picture 185">
            <a:extLst>
              <a:ext uri="{FF2B5EF4-FFF2-40B4-BE49-F238E27FC236}">
                <a16:creationId xmlns:a16="http://schemas.microsoft.com/office/drawing/2014/main" id="{1716A044-0E46-CABB-61F6-1E462719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69" y="268272"/>
            <a:ext cx="1428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2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DE8634-565A-8B73-3E9D-0A555D61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20" y="630977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4244B6-1BCA-616A-22C1-3DCF9ECC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445" y="1196127"/>
            <a:ext cx="8424863" cy="79216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سحبت كرة من صندوق يحوي كرات مرقمة </a:t>
            </a:r>
            <a:r>
              <a:rPr lang="ar-SA" altLang="en-US" sz="2000" b="1" dirty="0">
                <a:solidFill>
                  <a:srgbClr val="C00000"/>
                </a:solidFill>
              </a:rPr>
              <a:t>(٠ – ٩ ) </a:t>
            </a:r>
            <a:r>
              <a:rPr lang="ar-SA" altLang="en-US" sz="2000" b="1" dirty="0"/>
              <a:t>وسجل الرقم </a:t>
            </a:r>
            <a:r>
              <a:rPr lang="ar-SA" altLang="en-US" sz="2000" b="1" dirty="0">
                <a:solidFill>
                  <a:srgbClr val="FF0000"/>
                </a:solidFill>
              </a:rPr>
              <a:t>ثم أعيدت الكرة إلى الصندوق </a:t>
            </a:r>
            <a:r>
              <a:rPr lang="ar-SA" altLang="en-US" sz="2000" b="1" dirty="0"/>
              <a:t>،</a:t>
            </a:r>
          </a:p>
          <a:p>
            <a:r>
              <a:rPr lang="ar-SA" altLang="en-US" sz="2000" b="1" dirty="0"/>
              <a:t>فإذا سحبت هذه الكرة </a:t>
            </a:r>
            <a:r>
              <a:rPr lang="ar-SA" altLang="en-US" sz="2000" b="1" dirty="0">
                <a:solidFill>
                  <a:srgbClr val="00B050"/>
                </a:solidFill>
              </a:rPr>
              <a:t>أربع مرات </a:t>
            </a:r>
            <a:r>
              <a:rPr lang="ar-SA" altLang="en-US" sz="2000" b="1" dirty="0"/>
              <a:t>، فما احتمال تسجيل الرقم ١١١١ ؟</a:t>
            </a:r>
            <a:endParaRPr lang="en-US" altLang="en-US" sz="2000" b="1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3D01C66-AFAD-3C0E-6EE8-74F433DC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270" y="2886814"/>
            <a:ext cx="305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الكرات المرقمة من </a:t>
            </a:r>
            <a:r>
              <a:rPr lang="ar-SA" altLang="en-US" sz="2000" b="1" dirty="0">
                <a:solidFill>
                  <a:srgbClr val="C00000"/>
                </a:solidFill>
              </a:rPr>
              <a:t>٠ – ٩ </a:t>
            </a:r>
            <a:r>
              <a:rPr lang="ar-SA" altLang="en-US" sz="2000" b="1" dirty="0"/>
              <a:t>=</a:t>
            </a:r>
            <a:endParaRPr lang="en-US" altLang="en-US" sz="2000" b="1" dirty="0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358DDB67-604E-9D4B-9D26-8F0C3AC6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270" y="3786927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سحبت الكرة </a:t>
            </a:r>
            <a:r>
              <a:rPr lang="ar-SA" altLang="en-US" sz="2000" b="1" dirty="0">
                <a:solidFill>
                  <a:srgbClr val="00B050"/>
                </a:solidFill>
              </a:rPr>
              <a:t>أربع مرات </a:t>
            </a:r>
            <a:r>
              <a:rPr lang="ar-SA" altLang="en-US" sz="2000" b="1" dirty="0"/>
              <a:t>من عشرة</a:t>
            </a:r>
            <a:endParaRPr lang="en-US" altLang="en-US" sz="2000" b="1" dirty="0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11D908E5-6DBA-E4F3-00E0-B8C02F60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170" y="4725139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١٠ × ١٠ × ١٠ × ١٠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01AC5A4D-8002-BC9E-27E3-75B76EC7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245" y="4739427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١٠٠٠٠</a:t>
            </a:r>
            <a:endParaRPr lang="en-US" altLang="en-US" sz="2000" b="1" dirty="0"/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7C0254D1-CD8B-8891-5AE9-9A7C2C7C8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633" y="4725139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2600"/>
                </a:solidFill>
              </a:rPr>
              <a:t>عدد النواتج </a:t>
            </a:r>
            <a:r>
              <a:rPr lang="ar-SA" altLang="en-US" sz="2000" b="1" dirty="0"/>
              <a:t>الممكنة للسحب =</a:t>
            </a:r>
            <a:endParaRPr lang="en-US" altLang="en-US" sz="2000" b="1" dirty="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BE43D1E4-EF0E-5711-F840-313C692F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070" y="5663352"/>
            <a:ext cx="277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ح ( تسجيل الرقم ١١١١ ) =</a:t>
            </a:r>
            <a:endParaRPr lang="en-US" altLang="en-US" sz="2000" b="1" dirty="0"/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4573681A-1447-96B5-A9C6-FEC2C5D0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495" y="2886814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</a:t>
            </a:r>
            <a:endParaRPr lang="en-US" altLang="en-US" sz="2000" b="1" dirty="0"/>
          </a:p>
        </p:txBody>
      </p:sp>
      <p:grpSp>
        <p:nvGrpSpPr>
          <p:cNvPr id="18" name="Group 25">
            <a:extLst>
              <a:ext uri="{FF2B5EF4-FFF2-40B4-BE49-F238E27FC236}">
                <a16:creationId xmlns:a16="http://schemas.microsoft.com/office/drawing/2014/main" id="{7621A7FB-D531-C9CB-29CD-8C20C24D2973}"/>
              </a:ext>
            </a:extLst>
          </p:cNvPr>
          <p:cNvGrpSpPr>
            <a:grpSpLocks/>
          </p:cNvGrpSpPr>
          <p:nvPr/>
        </p:nvGrpSpPr>
        <p:grpSpPr bwMode="auto">
          <a:xfrm>
            <a:off x="5727908" y="5480789"/>
            <a:ext cx="950912" cy="757238"/>
            <a:chOff x="3311" y="3090"/>
            <a:chExt cx="599" cy="477"/>
          </a:xfrm>
        </p:grpSpPr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881A3590-A05F-0A5D-D007-FE356568D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090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BA0D5DED-9313-43C5-5F02-61D581AF9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3317"/>
              <a:ext cx="5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١٠٠٠٠</a:t>
              </a:r>
              <a:endParaRPr lang="en-US" altLang="en-US" sz="2000" b="1" dirty="0"/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ACD84D70-16EF-DCF4-66A9-9BC7BD3FB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3329"/>
              <a:ext cx="4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6">
            <a:extLst>
              <a:ext uri="{FF2B5EF4-FFF2-40B4-BE49-F238E27FC236}">
                <a16:creationId xmlns:a16="http://schemas.microsoft.com/office/drawing/2014/main" id="{64CFF1AA-6D59-18DC-0DEA-8B9F3232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20" y="583352"/>
            <a:ext cx="19970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5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C9B15B-8DC1-A2E8-F383-5F91326D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38" y="861324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544EB-67E8-DB04-F63E-BD506648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77" y="1426474"/>
            <a:ext cx="9217149" cy="79216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b="1" dirty="0"/>
              <a:t>تدل الأرقام الثلاثة الأولى من ارقام الهاتف في احدى الدول على المدينة التي يعيش فيها المستخدم اما</a:t>
            </a:r>
          </a:p>
          <a:p>
            <a:r>
              <a:rPr lang="ar-SA" altLang="en-US" b="1" dirty="0">
                <a:solidFill>
                  <a:srgbClr val="0033CC"/>
                </a:solidFill>
              </a:rPr>
              <a:t>الارقام الأربعة الأخيرة  العام الهجري الحالي </a:t>
            </a:r>
            <a:r>
              <a:rPr lang="ar-SA" altLang="en-US" b="1" dirty="0"/>
              <a:t>، فما احتمال ان تمثل الأرقام الأربعة الأخيرة العام الهجري الحالي</a:t>
            </a:r>
            <a:r>
              <a:rPr lang="ar-SA" altLang="en-US" sz="2000" b="1" dirty="0"/>
              <a:t>؟</a:t>
            </a:r>
            <a:endParaRPr lang="en-US" altLang="en-US" sz="2000" b="1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19357590-A989-BCF1-54EB-3F037646B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788" y="3117161"/>
            <a:ext cx="305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الأرقام </a:t>
            </a:r>
            <a:r>
              <a:rPr lang="ar-SA" altLang="en-US" sz="2000" b="1" dirty="0">
                <a:solidFill>
                  <a:srgbClr val="C00000"/>
                </a:solidFill>
              </a:rPr>
              <a:t>٠ – ٩ </a:t>
            </a:r>
            <a:r>
              <a:rPr lang="ar-SA" altLang="en-US" sz="2000" b="1" dirty="0"/>
              <a:t>=</a:t>
            </a:r>
            <a:endParaRPr lang="en-US" altLang="en-US" sz="2000" b="1" dirty="0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22A70988-0F08-E55C-02DC-B53C4AE2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150" y="4175561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١٠ × ١٠ × ١٠ × ١٠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B581E416-8855-5311-77E3-2908F665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787" y="415198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١٠٠٠٠</a:t>
            </a:r>
            <a:endParaRPr lang="en-US" altLang="en-US" sz="2000" b="1" dirty="0"/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72D1A9CE-08C6-EE6E-1CFD-391A1362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788" y="4214123"/>
            <a:ext cx="3240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2600"/>
                </a:solidFill>
              </a:rPr>
              <a:t>عدد النواتج </a:t>
            </a:r>
            <a:r>
              <a:rPr lang="ar-SA" altLang="en-US" sz="2000" b="1" dirty="0"/>
              <a:t>الممكنة للأربع الارقام  =</a:t>
            </a:r>
            <a:endParaRPr lang="en-US" altLang="en-US" sz="2000" b="1" dirty="0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3D432808-D1AE-CD3F-4A54-EA020E80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588" y="5893699"/>
            <a:ext cx="277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 err="1"/>
              <a:t>ح</a:t>
            </a:r>
            <a:r>
              <a:rPr lang="ar-SA" altLang="en-US" sz="2000" b="1" dirty="0"/>
              <a:t> (للأرقام الأربعة الأخيرة ) =</a:t>
            </a:r>
            <a:endParaRPr lang="en-US" altLang="en-US" sz="2000" b="1" dirty="0"/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CE94AAD7-FF2C-41B2-2617-97F92B2B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242" y="3158386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</a:t>
            </a:r>
            <a:endParaRPr lang="en-US" altLang="en-US" sz="2000" b="1" dirty="0"/>
          </a:p>
        </p:txBody>
      </p:sp>
      <p:grpSp>
        <p:nvGrpSpPr>
          <p:cNvPr id="17" name="Group 25">
            <a:extLst>
              <a:ext uri="{FF2B5EF4-FFF2-40B4-BE49-F238E27FC236}">
                <a16:creationId xmlns:a16="http://schemas.microsoft.com/office/drawing/2014/main" id="{67AA04F0-2426-083D-5795-03E90C5D1655}"/>
              </a:ext>
            </a:extLst>
          </p:cNvPr>
          <p:cNvGrpSpPr>
            <a:grpSpLocks/>
          </p:cNvGrpSpPr>
          <p:nvPr/>
        </p:nvGrpSpPr>
        <p:grpSpPr bwMode="auto">
          <a:xfrm>
            <a:off x="6181426" y="5711136"/>
            <a:ext cx="950912" cy="757238"/>
            <a:chOff x="3311" y="3090"/>
            <a:chExt cx="599" cy="477"/>
          </a:xfrm>
        </p:grpSpPr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0B0EBA8A-B27B-BC37-0567-53509377C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090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8C7EA73C-12F0-A95F-569E-67BFDA7B0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3317"/>
              <a:ext cx="5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١٠٠٠٠</a:t>
              </a:r>
              <a:endParaRPr lang="en-US" altLang="en-US" sz="2000" b="1" dirty="0"/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B1FF1B0D-5616-4063-F6B2-2A2826D35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3329"/>
              <a:ext cx="4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6">
            <a:extLst>
              <a:ext uri="{FF2B5EF4-FFF2-40B4-BE49-F238E27FC236}">
                <a16:creationId xmlns:a16="http://schemas.microsoft.com/office/drawing/2014/main" id="{404DD8E2-18BE-75DA-69BA-AB67A586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38" y="813699"/>
            <a:ext cx="19970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3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عد النواتج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احسب عدد النواتج باستعمال الرسم </a:t>
            </a:r>
            <a:r>
              <a:rPr lang="ar-SA" sz="3600" dirty="0" err="1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ابشجري</a:t>
            </a: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ar-SA" sz="3600" dirty="0" err="1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أومبدا</a:t>
            </a: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 العد الأساسي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711224" y="3286315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7A4831-0FCE-2BCE-CB39-93FA4EBE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89" y="475166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7A5209-1E1A-0143-D40A-689485A7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52" y="494216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596110F9-8749-E5EF-D0BE-7D3D5A17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752" y="1040316"/>
            <a:ext cx="5076825" cy="111601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01CC5759-694C-55CD-38D0-6527CF6C27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51577" y="1148266"/>
            <a:ext cx="4471987" cy="422275"/>
            <a:chOff x="2767" y="482"/>
            <a:chExt cx="2817" cy="266"/>
          </a:xfrm>
        </p:grpSpPr>
        <p:sp>
          <p:nvSpPr>
            <p:cNvPr id="11" name="AutoShape 30">
              <a:extLst>
                <a:ext uri="{FF2B5EF4-FFF2-40B4-BE49-F238E27FC236}">
                  <a16:creationId xmlns:a16="http://schemas.microsoft.com/office/drawing/2014/main" id="{9B23323C-DD9F-DE46-34BE-B0B191D396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7" y="482"/>
              <a:ext cx="281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31">
              <a:extLst>
                <a:ext uri="{FF2B5EF4-FFF2-40B4-BE49-F238E27FC236}">
                  <a16:creationId xmlns:a16="http://schemas.microsoft.com/office/drawing/2014/main" id="{1C16CFB1-EBE4-EDA7-310B-83ACAC42D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482"/>
              <a:ext cx="28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21E5D0B8-8EA3-B7C3-9953-4FF0A946B9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26252" y="1545141"/>
            <a:ext cx="3922712" cy="609600"/>
            <a:chOff x="3129" y="709"/>
            <a:chExt cx="2471" cy="384"/>
          </a:xfrm>
        </p:grpSpPr>
        <p:sp>
          <p:nvSpPr>
            <p:cNvPr id="16" name="AutoShape 33">
              <a:extLst>
                <a:ext uri="{FF2B5EF4-FFF2-40B4-BE49-F238E27FC236}">
                  <a16:creationId xmlns:a16="http://schemas.microsoft.com/office/drawing/2014/main" id="{E906D456-8474-7F10-8777-C7600228F61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29" y="709"/>
              <a:ext cx="247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34">
              <a:extLst>
                <a:ext uri="{FF2B5EF4-FFF2-40B4-BE49-F238E27FC236}">
                  <a16:creationId xmlns:a16="http://schemas.microsoft.com/office/drawing/2014/main" id="{9AB24DE4-8B10-D4F5-E897-D6CF5A23A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" y="709"/>
              <a:ext cx="247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5">
            <a:extLst>
              <a:ext uri="{FF2B5EF4-FFF2-40B4-BE49-F238E27FC236}">
                <a16:creationId xmlns:a16="http://schemas.microsoft.com/office/drawing/2014/main" id="{B0646F0D-5D2D-52E4-EEF3-ACFD68FD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914" y="2445253"/>
            <a:ext cx="4248150" cy="2879725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Text Box 36">
            <a:extLst>
              <a:ext uri="{FF2B5EF4-FFF2-40B4-BE49-F238E27FC236}">
                <a16:creationId xmlns:a16="http://schemas.microsoft.com/office/drawing/2014/main" id="{9C670377-989C-CC13-1600-A523E455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52" y="2578603"/>
            <a:ext cx="1439862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أيام الأسبوع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141E7E08-544A-A5F3-2A8B-25946719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514" y="3345366"/>
            <a:ext cx="287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أيام الأسبوع  </a:t>
            </a:r>
            <a:r>
              <a:rPr lang="ar-SA" altLang="en-US" sz="2000" b="1" dirty="0">
                <a:solidFill>
                  <a:srgbClr val="0033CC"/>
                </a:solidFill>
              </a:rPr>
              <a:t>٧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FA43F6AC-AD42-5561-331F-2979E1930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952" y="3958141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اختيار يوم من ٧ ايام</a:t>
            </a:r>
            <a:endParaRPr lang="en-US" altLang="en-US" sz="2000" b="1" dirty="0"/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C36450CC-433A-6B65-48E7-2DA22CEC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114" y="4604253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النواتج الممكنة للأيام =</a:t>
            </a:r>
            <a:endParaRPr lang="en-US" altLang="en-US" sz="2000" b="1" dirty="0"/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0BAA750E-7306-956D-092A-B8B33734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952" y="4640766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baseline="46000" dirty="0"/>
              <a:t>١</a:t>
            </a:r>
            <a:r>
              <a:rPr lang="ar-SA" altLang="en-US" sz="2000" b="1" dirty="0"/>
              <a:t>٧=</a:t>
            </a:r>
            <a:endParaRPr lang="en-US" altLang="en-US" sz="2000" b="1" dirty="0"/>
          </a:p>
        </p:txBody>
      </p:sp>
      <p:sp>
        <p:nvSpPr>
          <p:cNvPr id="24" name="Text Box 41">
            <a:extLst>
              <a:ext uri="{FF2B5EF4-FFF2-40B4-BE49-F238E27FC236}">
                <a16:creationId xmlns:a16="http://schemas.microsoft.com/office/drawing/2014/main" id="{D9153FAE-5C6C-F1A7-E793-3C76B607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489" y="465505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25" name="Rectangle 42">
            <a:extLst>
              <a:ext uri="{FF2B5EF4-FFF2-40B4-BE49-F238E27FC236}">
                <a16:creationId xmlns:a16="http://schemas.microsoft.com/office/drawing/2014/main" id="{5DDF0B5A-6346-610B-B7D6-3CF847D9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352" y="2445253"/>
            <a:ext cx="4248150" cy="2879725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43">
            <a:extLst>
              <a:ext uri="{FF2B5EF4-FFF2-40B4-BE49-F238E27FC236}">
                <a16:creationId xmlns:a16="http://schemas.microsoft.com/office/drawing/2014/main" id="{B8459F38-D81A-8BBB-A5EA-B87BE67C7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214" y="2578603"/>
            <a:ext cx="1439863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حجر النرد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5ACE4E00-AEDE-1758-D0F3-16EF28A9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439" y="3343778"/>
            <a:ext cx="360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الأرقام في حجر النرد </a:t>
            </a:r>
            <a:r>
              <a:rPr lang="ar-SA" altLang="en-US" sz="2000" b="1" dirty="0">
                <a:solidFill>
                  <a:srgbClr val="0033CC"/>
                </a:solidFill>
              </a:rPr>
              <a:t>٦</a:t>
            </a:r>
            <a:r>
              <a:rPr lang="ar-SA" altLang="en-US" sz="2000" b="1" dirty="0"/>
              <a:t> أرقام</a:t>
            </a:r>
            <a:endParaRPr lang="en-US" altLang="en-US" sz="2000" b="1" dirty="0"/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CCFC3F03-8FB0-716F-863C-591B4933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952" y="3956553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اختيار رقم من ٦ أرقام</a:t>
            </a:r>
            <a:endParaRPr lang="en-US" altLang="en-US" sz="2000" b="1" dirty="0"/>
          </a:p>
        </p:txBody>
      </p:sp>
      <p:sp>
        <p:nvSpPr>
          <p:cNvPr id="29" name="Text Box 46">
            <a:extLst>
              <a:ext uri="{FF2B5EF4-FFF2-40B4-BE49-F238E27FC236}">
                <a16:creationId xmlns:a16="http://schemas.microsoft.com/office/drawing/2014/main" id="{CC0DFEFD-4730-9E0F-FD0E-873361E4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702" y="4637591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النواتج الممكنة للأرقام =</a:t>
            </a:r>
            <a:endParaRPr lang="en-US" altLang="en-US" sz="2000" b="1" dirty="0"/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3F7788DD-9867-6025-F89B-7202B904B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389" y="466140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baseline="46000" dirty="0"/>
              <a:t>١</a:t>
            </a:r>
            <a:r>
              <a:rPr lang="ar-SA" altLang="en-US" sz="2000" b="1" dirty="0"/>
              <a:t>٦=</a:t>
            </a:r>
            <a:endParaRPr lang="en-US" altLang="en-US" sz="2000" b="1" dirty="0"/>
          </a:p>
        </p:txBody>
      </p:sp>
      <p:sp>
        <p:nvSpPr>
          <p:cNvPr id="31" name="Text Box 48">
            <a:extLst>
              <a:ext uri="{FF2B5EF4-FFF2-40B4-BE49-F238E27FC236}">
                <a16:creationId xmlns:a16="http://schemas.microsoft.com/office/drawing/2014/main" id="{FE4E7FDD-AA99-3006-608D-07E83EB3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27" y="46756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٦</a:t>
            </a:r>
            <a:endParaRPr lang="en-US" altLang="en-US" sz="2000" b="1" dirty="0"/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5ACB91F7-34BC-3190-5704-B2C1E9D3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664" y="5324978"/>
            <a:ext cx="4248150" cy="1150938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50">
            <a:extLst>
              <a:ext uri="{FF2B5EF4-FFF2-40B4-BE49-F238E27FC236}">
                <a16:creationId xmlns:a16="http://schemas.microsoft.com/office/drawing/2014/main" id="{F5AFB020-9232-BA04-47DC-B5F8DFDB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402" y="5685341"/>
            <a:ext cx="2052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en-US" sz="2000" b="1"/>
              <a:t>عدد النواتج الممكنة =</a:t>
            </a:r>
            <a:endParaRPr lang="en-US" altLang="en-US" sz="2000" b="1"/>
          </a:p>
        </p:txBody>
      </p:sp>
      <p:sp>
        <p:nvSpPr>
          <p:cNvPr id="34" name="Text Box 51">
            <a:extLst>
              <a:ext uri="{FF2B5EF4-FFF2-40B4-BE49-F238E27FC236}">
                <a16:creationId xmlns:a16="http://schemas.microsoft.com/office/drawing/2014/main" id="{E8E3C5A8-18DF-4933-8AF0-ADB23E92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289" y="572026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en-US" sz="2000" b="1" dirty="0"/>
              <a:t>٧ × ٦ =</a:t>
            </a:r>
            <a:endParaRPr lang="en-US" altLang="en-US" sz="2000" b="1" dirty="0"/>
          </a:p>
        </p:txBody>
      </p:sp>
      <p:sp>
        <p:nvSpPr>
          <p:cNvPr id="35" name="Text Box 52">
            <a:extLst>
              <a:ext uri="{FF2B5EF4-FFF2-40B4-BE49-F238E27FC236}">
                <a16:creationId xmlns:a16="http://schemas.microsoft.com/office/drawing/2014/main" id="{A73F093B-2960-EBB5-DCD9-7C631A57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489" y="5740903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000" b="1" dirty="0"/>
              <a:t>٤٢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1514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  <p:bldP spid="22" grpId="0"/>
      <p:bldP spid="24" grpId="0"/>
      <p:bldP spid="26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75A5A7-DEFE-8F32-678B-11701140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7" y="548681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F33DAF-292F-EB21-3667-EB7CCC87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520" y="1113831"/>
            <a:ext cx="5076825" cy="111601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BC419C66-CA64-40C6-8CA6-53223FF7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20" y="567731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9">
            <a:extLst>
              <a:ext uri="{FF2B5EF4-FFF2-40B4-BE49-F238E27FC236}">
                <a16:creationId xmlns:a16="http://schemas.microsoft.com/office/drawing/2014/main" id="{126D55D9-4E3E-8C2E-FDD4-03F682570E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0345" y="1221781"/>
            <a:ext cx="4471987" cy="422275"/>
            <a:chOff x="2767" y="482"/>
            <a:chExt cx="2817" cy="266"/>
          </a:xfrm>
        </p:grpSpPr>
        <p:sp>
          <p:nvSpPr>
            <p:cNvPr id="11" name="AutoShape 18">
              <a:extLst>
                <a:ext uri="{FF2B5EF4-FFF2-40B4-BE49-F238E27FC236}">
                  <a16:creationId xmlns:a16="http://schemas.microsoft.com/office/drawing/2014/main" id="{3AFF8AC5-E3FA-4998-C163-2333FCED80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7" y="482"/>
              <a:ext cx="281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20">
              <a:extLst>
                <a:ext uri="{FF2B5EF4-FFF2-40B4-BE49-F238E27FC236}">
                  <a16:creationId xmlns:a16="http://schemas.microsoft.com/office/drawing/2014/main" id="{C9916A35-A919-1F98-CE86-6B3F21994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482"/>
              <a:ext cx="28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43">
            <a:extLst>
              <a:ext uri="{FF2B5EF4-FFF2-40B4-BE49-F238E27FC236}">
                <a16:creationId xmlns:a16="http://schemas.microsoft.com/office/drawing/2014/main" id="{C714BD25-E3E9-9489-3F0F-18B63088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370" y="2518768"/>
            <a:ext cx="4248150" cy="3816350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251C1D8C-7C50-EE43-46E6-711076B99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720" y="2652118"/>
            <a:ext cx="1439862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مكعب أرقام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4C4006E4-4994-E240-603A-E2BC9872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382" y="3418881"/>
            <a:ext cx="287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أرقام المكعب </a:t>
            </a:r>
            <a:r>
              <a:rPr lang="ar-SA" altLang="en-US" sz="2000" b="1" dirty="0">
                <a:solidFill>
                  <a:srgbClr val="0033CC"/>
                </a:solidFill>
              </a:rPr>
              <a:t>٦</a:t>
            </a:r>
            <a:r>
              <a:rPr lang="ar-SA" altLang="en-US" sz="2000" b="1" dirty="0"/>
              <a:t> أرقام</a:t>
            </a:r>
            <a:endParaRPr lang="en-US" altLang="en-US" sz="2000" b="1" dirty="0"/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F97B03-FBAA-D83F-6655-E08EDB5E9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20" y="4317406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ظهور ثلاثة أرقام من </a:t>
            </a:r>
            <a:r>
              <a:rPr lang="ar-SA" altLang="en-US" sz="2000" b="1" dirty="0">
                <a:solidFill>
                  <a:srgbClr val="0033CC"/>
                </a:solidFill>
              </a:rPr>
              <a:t>٦</a:t>
            </a:r>
            <a:r>
              <a:rPr lang="ar-SA" altLang="en-US" sz="2000" b="1" dirty="0"/>
              <a:t> أرقام</a:t>
            </a:r>
            <a:endParaRPr lang="en-US" altLang="en-US" sz="2000" b="1" dirty="0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0FBBDA04-1181-E2DF-08AB-BD21023B7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732" y="5203231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الممكنة =</a:t>
            </a:r>
            <a:endParaRPr lang="en-US" altLang="en-US" sz="2000" b="1"/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1BD1C8F7-94B0-F269-45C3-EC28CEA29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620" y="523974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baseline="46000" dirty="0">
                <a:solidFill>
                  <a:srgbClr val="0033CC"/>
                </a:solidFill>
              </a:rPr>
              <a:t>٣</a:t>
            </a:r>
            <a:r>
              <a:rPr lang="ar-SA" altLang="en-US" sz="2000" b="1" dirty="0">
                <a:solidFill>
                  <a:srgbClr val="0033CC"/>
                </a:solidFill>
              </a:rPr>
              <a:t>٦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DC7C3019-2FE2-55A5-80FC-5C0C186B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720" y="5254031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٢١٦</a:t>
            </a:r>
            <a:endParaRPr lang="en-US" altLang="en-US" sz="2000" b="1" dirty="0"/>
          </a:p>
        </p:txBody>
      </p:sp>
      <p:grpSp>
        <p:nvGrpSpPr>
          <p:cNvPr id="22" name="Group 54">
            <a:extLst>
              <a:ext uri="{FF2B5EF4-FFF2-40B4-BE49-F238E27FC236}">
                <a16:creationId xmlns:a16="http://schemas.microsoft.com/office/drawing/2014/main" id="{EDEA1C9E-AF6E-E725-FF7C-3587931A2C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73807" y="1653581"/>
            <a:ext cx="2171700" cy="546100"/>
            <a:chOff x="2260" y="2043"/>
            <a:chExt cx="1240" cy="234"/>
          </a:xfrm>
        </p:grpSpPr>
        <p:sp>
          <p:nvSpPr>
            <p:cNvPr id="23" name="AutoShape 53">
              <a:extLst>
                <a:ext uri="{FF2B5EF4-FFF2-40B4-BE49-F238E27FC236}">
                  <a16:creationId xmlns:a16="http://schemas.microsoft.com/office/drawing/2014/main" id="{879BC327-B626-DFB5-E9CC-682141C2EF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60" y="2043"/>
              <a:ext cx="124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" name="Picture 55">
              <a:extLst>
                <a:ext uri="{FF2B5EF4-FFF2-40B4-BE49-F238E27FC236}">
                  <a16:creationId xmlns:a16="http://schemas.microsoft.com/office/drawing/2014/main" id="{FECFDA15-4DC7-7941-667B-D3FD85D93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" y="2043"/>
              <a:ext cx="124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67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98114-38D6-42D4-76C6-6D94F286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31" y="74027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630BA1-0ADB-DF3B-D0D7-C392C747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644" y="1305429"/>
            <a:ext cx="5184775" cy="111601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6DC63-D955-7F1C-D721-6A31B4FA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94" y="759329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3530C5C7-4956-4407-177E-399FA15AEE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7419" y="1413379"/>
            <a:ext cx="4471987" cy="422275"/>
            <a:chOff x="2767" y="482"/>
            <a:chExt cx="2817" cy="266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C8C63A3F-A062-1D08-EA89-951AC09261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7" y="482"/>
              <a:ext cx="281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A327A502-9D6D-882A-F797-618951DF1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482"/>
              <a:ext cx="28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77D8F31A-4891-9EA6-AB32-4B954A67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444" y="2710366"/>
            <a:ext cx="4248150" cy="3816350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E15D527-1E09-F394-7ED0-00639C41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794" y="2843716"/>
            <a:ext cx="1439862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أسئلة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644AC59-730E-AFC3-8BE1-2CF816FA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456" y="3610479"/>
            <a:ext cx="287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الأسئلة </a:t>
            </a:r>
            <a:r>
              <a:rPr lang="ar-SA" altLang="en-US" sz="2000" b="1" dirty="0">
                <a:solidFill>
                  <a:srgbClr val="0033CC"/>
                </a:solidFill>
              </a:rPr>
              <a:t>٥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4602A92-3EE4-9B18-BF10-FDD712C73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019" y="4509004"/>
            <a:ext cx="3709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حل خمسة أسئلة من نوع </a:t>
            </a:r>
            <a:r>
              <a:rPr lang="ar-SA" altLang="en-US" sz="2000" b="1" dirty="0">
                <a:solidFill>
                  <a:srgbClr val="C00000"/>
                </a:solidFill>
              </a:rPr>
              <a:t>الصواب والخطأ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6FFF0CD1-7343-8F23-9792-F9A7F0F4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806" y="5394829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الممكنة =</a:t>
            </a:r>
            <a:endParaRPr lang="en-US" altLang="en-US" sz="2000" b="1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45059A02-F31C-6C09-F12B-DA9F6E04B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694" y="5431341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baseline="46000" dirty="0">
                <a:solidFill>
                  <a:srgbClr val="006600"/>
                </a:solidFill>
              </a:rPr>
              <a:t>٥</a:t>
            </a:r>
            <a:r>
              <a:rPr lang="ar-SA" altLang="en-US" sz="2000" b="1" dirty="0">
                <a:solidFill>
                  <a:srgbClr val="006600"/>
                </a:solidFill>
              </a:rPr>
              <a:t>٢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93BBD0BC-EC3D-BA61-2392-CC40179F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819" y="5445629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٣٢</a:t>
            </a:r>
            <a:endParaRPr lang="en-US" altLang="en-US" sz="2000" b="1" dirty="0"/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F6510BC0-2CA0-C46C-934F-BB53A393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19" y="1845179"/>
            <a:ext cx="466566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54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E31403-4655-65B7-8613-C24082FA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84" y="548681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BD4773-CDC2-73F8-0A0D-340508AE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197" y="1113831"/>
            <a:ext cx="5184775" cy="111601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E3358-6E75-3F00-E69B-2C2D302F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47" y="567731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82084BF7-AD90-651C-86F3-95358AD538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94972" y="1221781"/>
            <a:ext cx="4471987" cy="422275"/>
            <a:chOff x="2767" y="482"/>
            <a:chExt cx="2817" cy="266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C10D381F-BB0A-6FF4-268D-F250900B15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7" y="482"/>
              <a:ext cx="281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A7B19382-6E4A-799C-6D64-EA68613FC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482"/>
              <a:ext cx="28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34214FE5-852D-B6B5-DEAA-CFC00BC8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584" y="2518768"/>
            <a:ext cx="5638800" cy="3816350"/>
          </a:xfrm>
          <a:prstGeom prst="rect">
            <a:avLst/>
          </a:prstGeom>
          <a:solidFill>
            <a:srgbClr val="D6CFC8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42C3CAD-693A-E8C2-1086-0CD424FB3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534" y="2652118"/>
            <a:ext cx="1439863" cy="406400"/>
          </a:xfrm>
          <a:prstGeom prst="rect">
            <a:avLst/>
          </a:prstGeom>
          <a:solidFill>
            <a:srgbClr val="D6CF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أسئلة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DE005F1-C319-27B2-673C-7B4C7320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247" y="3418881"/>
            <a:ext cx="287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عدد الأسئلة </a:t>
            </a:r>
            <a:r>
              <a:rPr lang="ar-SA" altLang="en-US" sz="2000" b="1" dirty="0">
                <a:solidFill>
                  <a:srgbClr val="C00000"/>
                </a:solidFill>
              </a:rPr>
              <a:t>٥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45C5DA1-284A-5C0E-97BB-7A8BF489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609" y="4317406"/>
            <a:ext cx="543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حل خمسة أسئلة من </a:t>
            </a:r>
            <a:r>
              <a:rPr lang="ar-SA" altLang="en-US" sz="2000" b="1" dirty="0">
                <a:solidFill>
                  <a:srgbClr val="006600"/>
                </a:solidFill>
              </a:rPr>
              <a:t>نوع الاختيار من متعدد ذي أربعة خيارات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BC85AF05-AB67-5FD2-5165-1F6195CFF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597" y="5203231"/>
            <a:ext cx="2052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الممكنة =</a:t>
            </a:r>
            <a:endParaRPr lang="en-US" altLang="en-US" sz="2000" b="1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32EDE25E-C83C-4C30-BAF9-AA1BF1C22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484" y="523974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baseline="46000" dirty="0">
                <a:solidFill>
                  <a:srgbClr val="0033CC"/>
                </a:solidFill>
              </a:rPr>
              <a:t>٥</a:t>
            </a:r>
            <a:r>
              <a:rPr lang="ar-SA" altLang="en-US" sz="2000" b="1" dirty="0">
                <a:solidFill>
                  <a:srgbClr val="0033CC"/>
                </a:solidFill>
              </a:rPr>
              <a:t>٤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9CD168EB-6286-B860-259D-5D23AA7CD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709" y="5254031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١٠٢٤</a:t>
            </a:r>
            <a:endParaRPr lang="en-US" altLang="en-US" sz="2000" b="1" dirty="0"/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8EAB126A-9CD5-FBE3-73B0-A1C3B7BA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7" y="1726606"/>
            <a:ext cx="46148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3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1130E-3154-AB7B-2336-4A89456D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53" y="5751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10">
            <a:extLst>
              <a:ext uri="{FF2B5EF4-FFF2-40B4-BE49-F238E27FC236}">
                <a16:creationId xmlns:a16="http://schemas.microsoft.com/office/drawing/2014/main" id="{C34D1421-89A4-7845-E9FD-238FD9932383}"/>
              </a:ext>
            </a:extLst>
          </p:cNvPr>
          <p:cNvGrpSpPr>
            <a:grpSpLocks/>
          </p:cNvGrpSpPr>
          <p:nvPr/>
        </p:nvGrpSpPr>
        <p:grpSpPr bwMode="auto">
          <a:xfrm>
            <a:off x="8184753" y="2408606"/>
            <a:ext cx="1908175" cy="3960813"/>
            <a:chOff x="4422" y="1516"/>
            <a:chExt cx="1202" cy="2495"/>
          </a:xfrm>
        </p:grpSpPr>
        <p:grpSp>
          <p:nvGrpSpPr>
            <p:cNvPr id="5" name="Group 135">
              <a:extLst>
                <a:ext uri="{FF2B5EF4-FFF2-40B4-BE49-F238E27FC236}">
                  <a16:creationId xmlns:a16="http://schemas.microsoft.com/office/drawing/2014/main" id="{863D9598-5C38-C976-9545-684E6857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1516"/>
              <a:ext cx="907" cy="2495"/>
              <a:chOff x="4445" y="1525"/>
              <a:chExt cx="907" cy="2359"/>
            </a:xfrm>
          </p:grpSpPr>
          <p:grpSp>
            <p:nvGrpSpPr>
              <p:cNvPr id="11" name="Group 128">
                <a:extLst>
                  <a:ext uri="{FF2B5EF4-FFF2-40B4-BE49-F238E27FC236}">
                    <a16:creationId xmlns:a16="http://schemas.microsoft.com/office/drawing/2014/main" id="{539806B7-1A1C-F35A-3CA1-9C378D40DE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1525"/>
                <a:ext cx="907" cy="2359"/>
                <a:chOff x="4445" y="1525"/>
                <a:chExt cx="907" cy="2359"/>
              </a:xfrm>
            </p:grpSpPr>
            <p:sp>
              <p:nvSpPr>
                <p:cNvPr id="19" name="Line 124">
                  <a:extLst>
                    <a:ext uri="{FF2B5EF4-FFF2-40B4-BE49-F238E27FC236}">
                      <a16:creationId xmlns:a16="http://schemas.microsoft.com/office/drawing/2014/main" id="{68E169F4-79D9-3F17-0574-AEA19B045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1525"/>
                  <a:ext cx="907" cy="115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25">
                  <a:extLst>
                    <a:ext uri="{FF2B5EF4-FFF2-40B4-BE49-F238E27FC236}">
                      <a16:creationId xmlns:a16="http://schemas.microsoft.com/office/drawing/2014/main" id="{1B73E782-0480-E039-002D-8BBE5A20A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120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Line 131">
                <a:extLst>
                  <a:ext uri="{FF2B5EF4-FFF2-40B4-BE49-F238E27FC236}">
                    <a16:creationId xmlns:a16="http://schemas.microsoft.com/office/drawing/2014/main" id="{3B259EF3-47C8-89EC-EDBC-F01F2C7DE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5" y="2682"/>
                <a:ext cx="884" cy="27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0">
                <a:extLst>
                  <a:ext uri="{FF2B5EF4-FFF2-40B4-BE49-F238E27FC236}">
                    <a16:creationId xmlns:a16="http://schemas.microsoft.com/office/drawing/2014/main" id="{31954CDB-7514-25BF-10D4-B4F440EB0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5" y="2409"/>
                <a:ext cx="907" cy="273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4">
                <a:extLst>
                  <a:ext uri="{FF2B5EF4-FFF2-40B4-BE49-F238E27FC236}">
                    <a16:creationId xmlns:a16="http://schemas.microsoft.com/office/drawing/2014/main" id="{382ACFB5-5DAD-A6E9-8990-B38940E132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2001"/>
                <a:ext cx="907" cy="1406"/>
                <a:chOff x="4445" y="2001"/>
                <a:chExt cx="907" cy="1406"/>
              </a:xfrm>
            </p:grpSpPr>
            <p:sp>
              <p:nvSpPr>
                <p:cNvPr id="17" name="Line 129">
                  <a:extLst>
                    <a:ext uri="{FF2B5EF4-FFF2-40B4-BE49-F238E27FC236}">
                      <a16:creationId xmlns:a16="http://schemas.microsoft.com/office/drawing/2014/main" id="{FA06E429-5698-A8B1-0799-063991EB3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5" y="2001"/>
                  <a:ext cx="884" cy="681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32">
                  <a:extLst>
                    <a:ext uri="{FF2B5EF4-FFF2-40B4-BE49-F238E27FC236}">
                      <a16:creationId xmlns:a16="http://schemas.microsoft.com/office/drawing/2014/main" id="{26EBECEB-8DA1-AC6F-1698-663E7D18C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725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Oval 136">
              <a:extLst>
                <a:ext uri="{FF2B5EF4-FFF2-40B4-BE49-F238E27FC236}">
                  <a16:creationId xmlns:a16="http://schemas.microsoft.com/office/drawing/2014/main" id="{D4D3CE2A-234A-23C9-B491-7B396B536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256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21" name="Group 212">
            <a:extLst>
              <a:ext uri="{FF2B5EF4-FFF2-40B4-BE49-F238E27FC236}">
                <a16:creationId xmlns:a16="http://schemas.microsoft.com/office/drawing/2014/main" id="{72A73B57-8986-BEAC-ADB1-6BD885FFC67B}"/>
              </a:ext>
            </a:extLst>
          </p:cNvPr>
          <p:cNvGrpSpPr>
            <a:grpSpLocks/>
          </p:cNvGrpSpPr>
          <p:nvPr/>
        </p:nvGrpSpPr>
        <p:grpSpPr bwMode="auto">
          <a:xfrm>
            <a:off x="7702153" y="2164131"/>
            <a:ext cx="482600" cy="4435475"/>
            <a:chOff x="4118" y="1362"/>
            <a:chExt cx="304" cy="2794"/>
          </a:xfrm>
        </p:grpSpPr>
        <p:sp>
          <p:nvSpPr>
            <p:cNvPr id="22" name="Oval 137">
              <a:extLst>
                <a:ext uri="{FF2B5EF4-FFF2-40B4-BE49-F238E27FC236}">
                  <a16:creationId xmlns:a16="http://schemas.microsoft.com/office/drawing/2014/main" id="{E43B744D-5297-9C93-064E-4EDFC0F83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362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23" name="Oval 138">
              <a:extLst>
                <a:ext uri="{FF2B5EF4-FFF2-40B4-BE49-F238E27FC236}">
                  <a16:creationId xmlns:a16="http://schemas.microsoft.com/office/drawing/2014/main" id="{831A3702-4A66-AF6E-B52B-A17C4F19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57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24" name="Oval 139">
              <a:extLst>
                <a:ext uri="{FF2B5EF4-FFF2-40B4-BE49-F238E27FC236}">
                  <a16:creationId xmlns:a16="http://schemas.microsoft.com/office/drawing/2014/main" id="{EFAA65EC-C4EB-F644-426A-AD02EC869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1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25" name="Oval 140">
              <a:extLst>
                <a:ext uri="{FF2B5EF4-FFF2-40B4-BE49-F238E27FC236}">
                  <a16:creationId xmlns:a16="http://schemas.microsoft.com/office/drawing/2014/main" id="{8EBB0ECA-C3B1-3E18-D920-34ED31D05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855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26" name="Oval 141">
              <a:extLst>
                <a:ext uri="{FF2B5EF4-FFF2-40B4-BE49-F238E27FC236}">
                  <a16:creationId xmlns:a16="http://schemas.microsoft.com/office/drawing/2014/main" id="{CCCFA159-8858-0DBE-2477-16EE3579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31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27" name="Oval 142">
              <a:extLst>
                <a:ext uri="{FF2B5EF4-FFF2-40B4-BE49-F238E27FC236}">
                  <a16:creationId xmlns:a16="http://schemas.microsoft.com/office/drawing/2014/main" id="{6F5088A7-C3AD-2BF4-9DE1-7FC500BA2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839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  <p:grpSp>
        <p:nvGrpSpPr>
          <p:cNvPr id="28" name="Group 145">
            <a:extLst>
              <a:ext uri="{FF2B5EF4-FFF2-40B4-BE49-F238E27FC236}">
                <a16:creationId xmlns:a16="http://schemas.microsoft.com/office/drawing/2014/main" id="{E0E155DE-00CB-21D6-6832-F2883A10FA1E}"/>
              </a:ext>
            </a:extLst>
          </p:cNvPr>
          <p:cNvGrpSpPr>
            <a:grpSpLocks/>
          </p:cNvGrpSpPr>
          <p:nvPr/>
        </p:nvGrpSpPr>
        <p:grpSpPr bwMode="auto">
          <a:xfrm>
            <a:off x="6060678" y="2186356"/>
            <a:ext cx="1619250" cy="431800"/>
            <a:chOff x="2404" y="1090"/>
            <a:chExt cx="1020" cy="272"/>
          </a:xfrm>
        </p:grpSpPr>
        <p:sp>
          <p:nvSpPr>
            <p:cNvPr id="29" name="Line 143">
              <a:extLst>
                <a:ext uri="{FF2B5EF4-FFF2-40B4-BE49-F238E27FC236}">
                  <a16:creationId xmlns:a16="http://schemas.microsoft.com/office/drawing/2014/main" id="{9DC50BD6-BA84-FAB9-0ED2-55F2E1E8D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44">
              <a:extLst>
                <a:ext uri="{FF2B5EF4-FFF2-40B4-BE49-F238E27FC236}">
                  <a16:creationId xmlns:a16="http://schemas.microsoft.com/office/drawing/2014/main" id="{41364BB8-C6FA-411A-69CB-0D9B77F2B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  ،  ١</a:t>
              </a:r>
              <a:endParaRPr lang="en-US" altLang="en-US" sz="2400" b="1" dirty="0"/>
            </a:p>
          </p:txBody>
        </p:sp>
      </p:grpSp>
      <p:grpSp>
        <p:nvGrpSpPr>
          <p:cNvPr id="31" name="Group 146">
            <a:extLst>
              <a:ext uri="{FF2B5EF4-FFF2-40B4-BE49-F238E27FC236}">
                <a16:creationId xmlns:a16="http://schemas.microsoft.com/office/drawing/2014/main" id="{8C431E2C-FDDE-A0BE-354D-4EEF9D3F9D27}"/>
              </a:ext>
            </a:extLst>
          </p:cNvPr>
          <p:cNvGrpSpPr>
            <a:grpSpLocks/>
          </p:cNvGrpSpPr>
          <p:nvPr/>
        </p:nvGrpSpPr>
        <p:grpSpPr bwMode="auto">
          <a:xfrm>
            <a:off x="6060678" y="2984869"/>
            <a:ext cx="1619250" cy="431800"/>
            <a:chOff x="2404" y="1090"/>
            <a:chExt cx="1020" cy="272"/>
          </a:xfrm>
        </p:grpSpPr>
        <p:sp>
          <p:nvSpPr>
            <p:cNvPr id="32" name="Line 147">
              <a:extLst>
                <a:ext uri="{FF2B5EF4-FFF2-40B4-BE49-F238E27FC236}">
                  <a16:creationId xmlns:a16="http://schemas.microsoft.com/office/drawing/2014/main" id="{2F2C2C7E-DB9A-DB2E-587C-6286D927B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148">
              <a:extLst>
                <a:ext uri="{FF2B5EF4-FFF2-40B4-BE49-F238E27FC236}">
                  <a16:creationId xmlns:a16="http://schemas.microsoft.com/office/drawing/2014/main" id="{4C182CB1-6528-6AB1-E731-761D33C5B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  ،  ٢</a:t>
              </a:r>
              <a:endParaRPr lang="en-US" altLang="en-US" sz="2400" b="1" dirty="0"/>
            </a:p>
          </p:txBody>
        </p:sp>
      </p:grpSp>
      <p:grpSp>
        <p:nvGrpSpPr>
          <p:cNvPr id="34" name="Group 149">
            <a:extLst>
              <a:ext uri="{FF2B5EF4-FFF2-40B4-BE49-F238E27FC236}">
                <a16:creationId xmlns:a16="http://schemas.microsoft.com/office/drawing/2014/main" id="{77A1113E-9B49-F084-D096-2D9CC6520F61}"/>
              </a:ext>
            </a:extLst>
          </p:cNvPr>
          <p:cNvGrpSpPr>
            <a:grpSpLocks/>
          </p:cNvGrpSpPr>
          <p:nvPr/>
        </p:nvGrpSpPr>
        <p:grpSpPr bwMode="auto">
          <a:xfrm>
            <a:off x="6074966" y="3740519"/>
            <a:ext cx="1619250" cy="431800"/>
            <a:chOff x="2404" y="1090"/>
            <a:chExt cx="1020" cy="272"/>
          </a:xfrm>
        </p:grpSpPr>
        <p:sp>
          <p:nvSpPr>
            <p:cNvPr id="35" name="Line 150">
              <a:extLst>
                <a:ext uri="{FF2B5EF4-FFF2-40B4-BE49-F238E27FC236}">
                  <a16:creationId xmlns:a16="http://schemas.microsoft.com/office/drawing/2014/main" id="{191A56DE-4171-E18C-1A47-5F3BAAB3B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162C60CC-33BE-D942-F989-152F7BCC8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  ،  ٣</a:t>
              </a:r>
              <a:endParaRPr lang="en-US" altLang="en-US" sz="2400" b="1" dirty="0"/>
            </a:p>
          </p:txBody>
        </p:sp>
      </p:grpSp>
      <p:grpSp>
        <p:nvGrpSpPr>
          <p:cNvPr id="37" name="Group 152">
            <a:extLst>
              <a:ext uri="{FF2B5EF4-FFF2-40B4-BE49-F238E27FC236}">
                <a16:creationId xmlns:a16="http://schemas.microsoft.com/office/drawing/2014/main" id="{AFAF4A11-3C72-2733-B61C-C37FF3151E39}"/>
              </a:ext>
            </a:extLst>
          </p:cNvPr>
          <p:cNvGrpSpPr>
            <a:grpSpLocks/>
          </p:cNvGrpSpPr>
          <p:nvPr/>
        </p:nvGrpSpPr>
        <p:grpSpPr bwMode="auto">
          <a:xfrm>
            <a:off x="6074966" y="4569194"/>
            <a:ext cx="1619250" cy="431800"/>
            <a:chOff x="2404" y="1090"/>
            <a:chExt cx="1020" cy="272"/>
          </a:xfrm>
        </p:grpSpPr>
        <p:sp>
          <p:nvSpPr>
            <p:cNvPr id="38" name="Line 153">
              <a:extLst>
                <a:ext uri="{FF2B5EF4-FFF2-40B4-BE49-F238E27FC236}">
                  <a16:creationId xmlns:a16="http://schemas.microsoft.com/office/drawing/2014/main" id="{2BB78CBF-F31A-CF61-FD0D-E92923223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154">
              <a:extLst>
                <a:ext uri="{FF2B5EF4-FFF2-40B4-BE49-F238E27FC236}">
                  <a16:creationId xmlns:a16="http://schemas.microsoft.com/office/drawing/2014/main" id="{990389FB-3550-9115-CFC6-1ACCE2C70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  ،  ٤</a:t>
              </a:r>
              <a:endParaRPr lang="en-US" altLang="en-US" sz="2400" b="1" dirty="0"/>
            </a:p>
          </p:txBody>
        </p:sp>
      </p:grpSp>
      <p:grpSp>
        <p:nvGrpSpPr>
          <p:cNvPr id="40" name="Group 155">
            <a:extLst>
              <a:ext uri="{FF2B5EF4-FFF2-40B4-BE49-F238E27FC236}">
                <a16:creationId xmlns:a16="http://schemas.microsoft.com/office/drawing/2014/main" id="{EB5E61F8-575A-529F-7873-9B7C574E91A0}"/>
              </a:ext>
            </a:extLst>
          </p:cNvPr>
          <p:cNvGrpSpPr>
            <a:grpSpLocks/>
          </p:cNvGrpSpPr>
          <p:nvPr/>
        </p:nvGrpSpPr>
        <p:grpSpPr bwMode="auto">
          <a:xfrm>
            <a:off x="6074966" y="5324844"/>
            <a:ext cx="1619250" cy="431800"/>
            <a:chOff x="2404" y="1090"/>
            <a:chExt cx="1020" cy="272"/>
          </a:xfrm>
        </p:grpSpPr>
        <p:sp>
          <p:nvSpPr>
            <p:cNvPr id="41" name="Line 156">
              <a:extLst>
                <a:ext uri="{FF2B5EF4-FFF2-40B4-BE49-F238E27FC236}">
                  <a16:creationId xmlns:a16="http://schemas.microsoft.com/office/drawing/2014/main" id="{34BF1937-6E2C-A264-E6E0-AC065554C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57">
              <a:extLst>
                <a:ext uri="{FF2B5EF4-FFF2-40B4-BE49-F238E27FC236}">
                  <a16:creationId xmlns:a16="http://schemas.microsoft.com/office/drawing/2014/main" id="{5A0C0888-C057-0DCD-E2E0-CA1BAB58F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  ،  ٥</a:t>
              </a:r>
              <a:endParaRPr lang="en-US" altLang="en-US" sz="2400" b="1" dirty="0"/>
            </a:p>
          </p:txBody>
        </p:sp>
      </p:grpSp>
      <p:grpSp>
        <p:nvGrpSpPr>
          <p:cNvPr id="43" name="Group 158">
            <a:extLst>
              <a:ext uri="{FF2B5EF4-FFF2-40B4-BE49-F238E27FC236}">
                <a16:creationId xmlns:a16="http://schemas.microsoft.com/office/drawing/2014/main" id="{1305273E-221D-B3A2-738D-7F7157CDB313}"/>
              </a:ext>
            </a:extLst>
          </p:cNvPr>
          <p:cNvGrpSpPr>
            <a:grpSpLocks/>
          </p:cNvGrpSpPr>
          <p:nvPr/>
        </p:nvGrpSpPr>
        <p:grpSpPr bwMode="auto">
          <a:xfrm>
            <a:off x="6074966" y="6153519"/>
            <a:ext cx="1619250" cy="431800"/>
            <a:chOff x="2404" y="1090"/>
            <a:chExt cx="1020" cy="272"/>
          </a:xfrm>
        </p:grpSpPr>
        <p:sp>
          <p:nvSpPr>
            <p:cNvPr id="44" name="Line 159">
              <a:extLst>
                <a:ext uri="{FF2B5EF4-FFF2-40B4-BE49-F238E27FC236}">
                  <a16:creationId xmlns:a16="http://schemas.microsoft.com/office/drawing/2014/main" id="{C11575BE-A5B9-ED18-C615-2B380EF2F5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160">
              <a:extLst>
                <a:ext uri="{FF2B5EF4-FFF2-40B4-BE49-F238E27FC236}">
                  <a16:creationId xmlns:a16="http://schemas.microsoft.com/office/drawing/2014/main" id="{B253D545-EAF3-D4F9-0588-D2626D2A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  ،  ٦</a:t>
              </a:r>
              <a:endParaRPr lang="en-US" altLang="en-US" sz="2400" b="1" dirty="0"/>
            </a:p>
          </p:txBody>
        </p:sp>
      </p:grpSp>
      <p:grpSp>
        <p:nvGrpSpPr>
          <p:cNvPr id="46" name="Group 211">
            <a:extLst>
              <a:ext uri="{FF2B5EF4-FFF2-40B4-BE49-F238E27FC236}">
                <a16:creationId xmlns:a16="http://schemas.microsoft.com/office/drawing/2014/main" id="{B3805E82-E910-B895-749F-883B9760AB5B}"/>
              </a:ext>
            </a:extLst>
          </p:cNvPr>
          <p:cNvGrpSpPr>
            <a:grpSpLocks/>
          </p:cNvGrpSpPr>
          <p:nvPr/>
        </p:nvGrpSpPr>
        <p:grpSpPr bwMode="auto">
          <a:xfrm>
            <a:off x="3504803" y="2408606"/>
            <a:ext cx="1908175" cy="3960813"/>
            <a:chOff x="1474" y="1516"/>
            <a:chExt cx="1202" cy="2495"/>
          </a:xfrm>
        </p:grpSpPr>
        <p:grpSp>
          <p:nvGrpSpPr>
            <p:cNvPr id="47" name="Group 161">
              <a:extLst>
                <a:ext uri="{FF2B5EF4-FFF2-40B4-BE49-F238E27FC236}">
                  <a16:creationId xmlns:a16="http://schemas.microsoft.com/office/drawing/2014/main" id="{4F663915-B19E-A6BC-03F9-DC347C15F1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1516"/>
              <a:ext cx="907" cy="2495"/>
              <a:chOff x="4445" y="1525"/>
              <a:chExt cx="907" cy="2359"/>
            </a:xfrm>
          </p:grpSpPr>
          <p:grpSp>
            <p:nvGrpSpPr>
              <p:cNvPr id="49" name="Group 162">
                <a:extLst>
                  <a:ext uri="{FF2B5EF4-FFF2-40B4-BE49-F238E27FC236}">
                    <a16:creationId xmlns:a16="http://schemas.microsoft.com/office/drawing/2014/main" id="{13A3F06B-51EF-9309-923B-4F0509CE0A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1525"/>
                <a:ext cx="907" cy="2359"/>
                <a:chOff x="4445" y="1525"/>
                <a:chExt cx="907" cy="2359"/>
              </a:xfrm>
            </p:grpSpPr>
            <p:sp>
              <p:nvSpPr>
                <p:cNvPr id="55" name="Line 163">
                  <a:extLst>
                    <a:ext uri="{FF2B5EF4-FFF2-40B4-BE49-F238E27FC236}">
                      <a16:creationId xmlns:a16="http://schemas.microsoft.com/office/drawing/2014/main" id="{3DC81B45-C1AC-FE57-28BF-C9230DC61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1525"/>
                  <a:ext cx="907" cy="115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4">
                  <a:extLst>
                    <a:ext uri="{FF2B5EF4-FFF2-40B4-BE49-F238E27FC236}">
                      <a16:creationId xmlns:a16="http://schemas.microsoft.com/office/drawing/2014/main" id="{F7A7B818-0C2B-437E-C11D-CE0E8C009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120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Line 165">
                <a:extLst>
                  <a:ext uri="{FF2B5EF4-FFF2-40B4-BE49-F238E27FC236}">
                    <a16:creationId xmlns:a16="http://schemas.microsoft.com/office/drawing/2014/main" id="{8C18BF5B-F7F4-4892-FEE0-EF227A8CB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5" y="2682"/>
                <a:ext cx="884" cy="27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66">
                <a:extLst>
                  <a:ext uri="{FF2B5EF4-FFF2-40B4-BE49-F238E27FC236}">
                    <a16:creationId xmlns:a16="http://schemas.microsoft.com/office/drawing/2014/main" id="{759060CD-378F-8696-1327-CAB6B46C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5" y="2409"/>
                <a:ext cx="907" cy="273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167">
                <a:extLst>
                  <a:ext uri="{FF2B5EF4-FFF2-40B4-BE49-F238E27FC236}">
                    <a16:creationId xmlns:a16="http://schemas.microsoft.com/office/drawing/2014/main" id="{D1700DCC-159A-E30E-E2B8-36F5C4F9F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2001"/>
                <a:ext cx="907" cy="1406"/>
                <a:chOff x="4445" y="2001"/>
                <a:chExt cx="907" cy="1406"/>
              </a:xfrm>
            </p:grpSpPr>
            <p:sp>
              <p:nvSpPr>
                <p:cNvPr id="53" name="Line 168">
                  <a:extLst>
                    <a:ext uri="{FF2B5EF4-FFF2-40B4-BE49-F238E27FC236}">
                      <a16:creationId xmlns:a16="http://schemas.microsoft.com/office/drawing/2014/main" id="{5806A125-9D29-BA63-E64B-5EA684355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5" y="2001"/>
                  <a:ext cx="884" cy="681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69">
                  <a:extLst>
                    <a:ext uri="{FF2B5EF4-FFF2-40B4-BE49-F238E27FC236}">
                      <a16:creationId xmlns:a16="http://schemas.microsoft.com/office/drawing/2014/main" id="{5D3E87AE-4B42-3E29-8081-A3809B370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725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" name="Oval 170">
              <a:extLst>
                <a:ext uri="{FF2B5EF4-FFF2-40B4-BE49-F238E27FC236}">
                  <a16:creationId xmlns:a16="http://schemas.microsoft.com/office/drawing/2014/main" id="{282B2DD1-228F-0980-99B0-380750E91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56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</p:grpSp>
      <p:grpSp>
        <p:nvGrpSpPr>
          <p:cNvPr id="57" name="Group 177">
            <a:extLst>
              <a:ext uri="{FF2B5EF4-FFF2-40B4-BE49-F238E27FC236}">
                <a16:creationId xmlns:a16="http://schemas.microsoft.com/office/drawing/2014/main" id="{55FB481B-ECE5-A06A-B84D-7E7FCB12F10D}"/>
              </a:ext>
            </a:extLst>
          </p:cNvPr>
          <p:cNvGrpSpPr>
            <a:grpSpLocks/>
          </p:cNvGrpSpPr>
          <p:nvPr/>
        </p:nvGrpSpPr>
        <p:grpSpPr bwMode="auto">
          <a:xfrm>
            <a:off x="1380728" y="2186356"/>
            <a:ext cx="1619250" cy="431800"/>
            <a:chOff x="2404" y="1090"/>
            <a:chExt cx="1020" cy="272"/>
          </a:xfrm>
        </p:grpSpPr>
        <p:sp>
          <p:nvSpPr>
            <p:cNvPr id="58" name="Line 178">
              <a:extLst>
                <a:ext uri="{FF2B5EF4-FFF2-40B4-BE49-F238E27FC236}">
                  <a16:creationId xmlns:a16="http://schemas.microsoft.com/office/drawing/2014/main" id="{68BB63DB-1B0D-D21E-7B17-C48A82A8E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79">
              <a:extLst>
                <a:ext uri="{FF2B5EF4-FFF2-40B4-BE49-F238E27FC236}">
                  <a16:creationId xmlns:a16="http://schemas.microsoft.com/office/drawing/2014/main" id="{4F3D2C31-8C01-79C2-3FC8-928DEA5F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  ،  ١</a:t>
              </a:r>
              <a:endParaRPr lang="en-US" altLang="en-US" sz="2400" b="1" dirty="0"/>
            </a:p>
          </p:txBody>
        </p:sp>
      </p:grpSp>
      <p:grpSp>
        <p:nvGrpSpPr>
          <p:cNvPr id="60" name="Group 180">
            <a:extLst>
              <a:ext uri="{FF2B5EF4-FFF2-40B4-BE49-F238E27FC236}">
                <a16:creationId xmlns:a16="http://schemas.microsoft.com/office/drawing/2014/main" id="{71EDF13C-FDD0-3347-A775-AE716D4C3598}"/>
              </a:ext>
            </a:extLst>
          </p:cNvPr>
          <p:cNvGrpSpPr>
            <a:grpSpLocks/>
          </p:cNvGrpSpPr>
          <p:nvPr/>
        </p:nvGrpSpPr>
        <p:grpSpPr bwMode="auto">
          <a:xfrm>
            <a:off x="1380728" y="2984869"/>
            <a:ext cx="1619250" cy="431800"/>
            <a:chOff x="2404" y="1090"/>
            <a:chExt cx="1020" cy="272"/>
          </a:xfrm>
        </p:grpSpPr>
        <p:sp>
          <p:nvSpPr>
            <p:cNvPr id="61" name="Line 181">
              <a:extLst>
                <a:ext uri="{FF2B5EF4-FFF2-40B4-BE49-F238E27FC236}">
                  <a16:creationId xmlns:a16="http://schemas.microsoft.com/office/drawing/2014/main" id="{C76F9FE7-4D8E-39C1-92CA-5EB6369DA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82">
              <a:extLst>
                <a:ext uri="{FF2B5EF4-FFF2-40B4-BE49-F238E27FC236}">
                  <a16:creationId xmlns:a16="http://schemas.microsoft.com/office/drawing/2014/main" id="{F4AE268A-9BBE-7D5D-4E92-83267230E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  ،  ٢</a:t>
              </a:r>
              <a:endParaRPr lang="en-US" altLang="en-US" sz="2400" b="1" dirty="0"/>
            </a:p>
          </p:txBody>
        </p:sp>
      </p:grpSp>
      <p:grpSp>
        <p:nvGrpSpPr>
          <p:cNvPr id="63" name="Group 183">
            <a:extLst>
              <a:ext uri="{FF2B5EF4-FFF2-40B4-BE49-F238E27FC236}">
                <a16:creationId xmlns:a16="http://schemas.microsoft.com/office/drawing/2014/main" id="{932CE00E-0DCC-621B-CA88-3E77BA433E82}"/>
              </a:ext>
            </a:extLst>
          </p:cNvPr>
          <p:cNvGrpSpPr>
            <a:grpSpLocks/>
          </p:cNvGrpSpPr>
          <p:nvPr/>
        </p:nvGrpSpPr>
        <p:grpSpPr bwMode="auto">
          <a:xfrm>
            <a:off x="1395016" y="3740519"/>
            <a:ext cx="1619250" cy="431800"/>
            <a:chOff x="2404" y="1090"/>
            <a:chExt cx="1020" cy="272"/>
          </a:xfrm>
        </p:grpSpPr>
        <p:sp>
          <p:nvSpPr>
            <p:cNvPr id="64" name="Line 184">
              <a:extLst>
                <a:ext uri="{FF2B5EF4-FFF2-40B4-BE49-F238E27FC236}">
                  <a16:creationId xmlns:a16="http://schemas.microsoft.com/office/drawing/2014/main" id="{2A23F0A2-256A-32FA-7BFD-EDF7F9A92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185">
              <a:extLst>
                <a:ext uri="{FF2B5EF4-FFF2-40B4-BE49-F238E27FC236}">
                  <a16:creationId xmlns:a16="http://schemas.microsoft.com/office/drawing/2014/main" id="{BDAAF672-AE41-FB3F-89F9-314C5B0AD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  ،  ٣</a:t>
              </a:r>
              <a:endParaRPr lang="en-US" altLang="en-US" sz="2400" b="1" dirty="0"/>
            </a:p>
          </p:txBody>
        </p:sp>
      </p:grpSp>
      <p:grpSp>
        <p:nvGrpSpPr>
          <p:cNvPr id="66" name="Group 186">
            <a:extLst>
              <a:ext uri="{FF2B5EF4-FFF2-40B4-BE49-F238E27FC236}">
                <a16:creationId xmlns:a16="http://schemas.microsoft.com/office/drawing/2014/main" id="{16832FB6-2F64-4FCC-6BF4-42A6A3BB570F}"/>
              </a:ext>
            </a:extLst>
          </p:cNvPr>
          <p:cNvGrpSpPr>
            <a:grpSpLocks/>
          </p:cNvGrpSpPr>
          <p:nvPr/>
        </p:nvGrpSpPr>
        <p:grpSpPr bwMode="auto">
          <a:xfrm>
            <a:off x="1395016" y="4569194"/>
            <a:ext cx="1619250" cy="431800"/>
            <a:chOff x="2404" y="1090"/>
            <a:chExt cx="1020" cy="272"/>
          </a:xfrm>
        </p:grpSpPr>
        <p:sp>
          <p:nvSpPr>
            <p:cNvPr id="67" name="Line 187">
              <a:extLst>
                <a:ext uri="{FF2B5EF4-FFF2-40B4-BE49-F238E27FC236}">
                  <a16:creationId xmlns:a16="http://schemas.microsoft.com/office/drawing/2014/main" id="{D9B7A028-C37D-8AD2-F097-D8FF1E5E3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188">
              <a:extLst>
                <a:ext uri="{FF2B5EF4-FFF2-40B4-BE49-F238E27FC236}">
                  <a16:creationId xmlns:a16="http://schemas.microsoft.com/office/drawing/2014/main" id="{2B318953-F735-415F-35FC-82C034113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  ،  ٤</a:t>
              </a:r>
              <a:endParaRPr lang="en-US" altLang="en-US" sz="2400" b="1" dirty="0"/>
            </a:p>
          </p:txBody>
        </p:sp>
      </p:grpSp>
      <p:grpSp>
        <p:nvGrpSpPr>
          <p:cNvPr id="69" name="Group 189">
            <a:extLst>
              <a:ext uri="{FF2B5EF4-FFF2-40B4-BE49-F238E27FC236}">
                <a16:creationId xmlns:a16="http://schemas.microsoft.com/office/drawing/2014/main" id="{54D4CB95-4047-FD97-2BD6-B2864709E0E2}"/>
              </a:ext>
            </a:extLst>
          </p:cNvPr>
          <p:cNvGrpSpPr>
            <a:grpSpLocks/>
          </p:cNvGrpSpPr>
          <p:nvPr/>
        </p:nvGrpSpPr>
        <p:grpSpPr bwMode="auto">
          <a:xfrm>
            <a:off x="1395016" y="5324844"/>
            <a:ext cx="1619250" cy="431800"/>
            <a:chOff x="2404" y="1090"/>
            <a:chExt cx="1020" cy="272"/>
          </a:xfrm>
        </p:grpSpPr>
        <p:sp>
          <p:nvSpPr>
            <p:cNvPr id="70" name="Line 190">
              <a:extLst>
                <a:ext uri="{FF2B5EF4-FFF2-40B4-BE49-F238E27FC236}">
                  <a16:creationId xmlns:a16="http://schemas.microsoft.com/office/drawing/2014/main" id="{D5BEE009-5DD4-A5B8-350C-3E30BA7BE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91">
              <a:extLst>
                <a:ext uri="{FF2B5EF4-FFF2-40B4-BE49-F238E27FC236}">
                  <a16:creationId xmlns:a16="http://schemas.microsoft.com/office/drawing/2014/main" id="{A3DDA9BE-178E-A9DA-3219-A44AF9F37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  ،  ٥</a:t>
              </a:r>
              <a:endParaRPr lang="en-US" altLang="en-US" sz="2400" b="1" dirty="0"/>
            </a:p>
          </p:txBody>
        </p:sp>
      </p:grpSp>
      <p:grpSp>
        <p:nvGrpSpPr>
          <p:cNvPr id="72" name="Group 192">
            <a:extLst>
              <a:ext uri="{FF2B5EF4-FFF2-40B4-BE49-F238E27FC236}">
                <a16:creationId xmlns:a16="http://schemas.microsoft.com/office/drawing/2014/main" id="{C951512E-8B72-020D-9CB7-C7A80C84B367}"/>
              </a:ext>
            </a:extLst>
          </p:cNvPr>
          <p:cNvGrpSpPr>
            <a:grpSpLocks/>
          </p:cNvGrpSpPr>
          <p:nvPr/>
        </p:nvGrpSpPr>
        <p:grpSpPr bwMode="auto">
          <a:xfrm>
            <a:off x="1395016" y="6153519"/>
            <a:ext cx="1619250" cy="431800"/>
            <a:chOff x="2404" y="1090"/>
            <a:chExt cx="1020" cy="272"/>
          </a:xfrm>
        </p:grpSpPr>
        <p:sp>
          <p:nvSpPr>
            <p:cNvPr id="73" name="Line 193">
              <a:extLst>
                <a:ext uri="{FF2B5EF4-FFF2-40B4-BE49-F238E27FC236}">
                  <a16:creationId xmlns:a16="http://schemas.microsoft.com/office/drawing/2014/main" id="{4314BA9F-8FED-3B0B-7571-283535DAA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94">
              <a:extLst>
                <a:ext uri="{FF2B5EF4-FFF2-40B4-BE49-F238E27FC236}">
                  <a16:creationId xmlns:a16="http://schemas.microsoft.com/office/drawing/2014/main" id="{A8D6D8EE-0DD4-3AE7-BD73-573805407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  ،  ٦</a:t>
              </a:r>
              <a:endParaRPr lang="en-US" altLang="en-US" sz="2400" b="1" dirty="0"/>
            </a:p>
          </p:txBody>
        </p:sp>
      </p:grpSp>
      <p:grpSp>
        <p:nvGrpSpPr>
          <p:cNvPr id="75" name="Group 203">
            <a:extLst>
              <a:ext uri="{FF2B5EF4-FFF2-40B4-BE49-F238E27FC236}">
                <a16:creationId xmlns:a16="http://schemas.microsoft.com/office/drawing/2014/main" id="{CD9446A9-4BE9-5B16-D4A7-8A485534D518}"/>
              </a:ext>
            </a:extLst>
          </p:cNvPr>
          <p:cNvGrpSpPr>
            <a:grpSpLocks/>
          </p:cNvGrpSpPr>
          <p:nvPr/>
        </p:nvGrpSpPr>
        <p:grpSpPr bwMode="auto">
          <a:xfrm>
            <a:off x="2172891" y="622669"/>
            <a:ext cx="7956550" cy="647700"/>
            <a:chOff x="635" y="459"/>
            <a:chExt cx="5012" cy="408"/>
          </a:xfrm>
        </p:grpSpPr>
        <p:sp>
          <p:nvSpPr>
            <p:cNvPr id="76" name="Rectangle 4">
              <a:extLst>
                <a:ext uri="{FF2B5EF4-FFF2-40B4-BE49-F238E27FC236}">
                  <a16:creationId xmlns:a16="http://schemas.microsoft.com/office/drawing/2014/main" id="{B27C1158-EC0D-F4AD-AE1B-2638AAF5B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459"/>
              <a:ext cx="5012" cy="408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000" b="1"/>
                <a:t>استعمل الرسم الشجري لتحديد جميع النواتج الممكنة عند القاء مكعب الأرقام مرتين .</a:t>
              </a:r>
              <a:endParaRPr lang="en-US" altLang="en-US" sz="2000" b="1"/>
            </a:p>
          </p:txBody>
        </p:sp>
        <p:grpSp>
          <p:nvGrpSpPr>
            <p:cNvPr id="77" name="Group 197">
              <a:extLst>
                <a:ext uri="{FF2B5EF4-FFF2-40B4-BE49-F238E27FC236}">
                  <a16:creationId xmlns:a16="http://schemas.microsoft.com/office/drawing/2014/main" id="{F99521F7-6A5E-A31A-60D3-D10244CDFA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5" y="473"/>
              <a:ext cx="457" cy="385"/>
              <a:chOff x="907" y="414"/>
              <a:chExt cx="593" cy="544"/>
            </a:xfrm>
          </p:grpSpPr>
          <p:sp>
            <p:nvSpPr>
              <p:cNvPr id="78" name="AutoShape 198">
                <a:extLst>
                  <a:ext uri="{FF2B5EF4-FFF2-40B4-BE49-F238E27FC236}">
                    <a16:creationId xmlns:a16="http://schemas.microsoft.com/office/drawing/2014/main" id="{58C16E1A-7128-4FD8-6B2E-35CE8F52C82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07" y="414"/>
                <a:ext cx="59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9" name="Picture 199">
                <a:extLst>
                  <a:ext uri="{FF2B5EF4-FFF2-40B4-BE49-F238E27FC236}">
                    <a16:creationId xmlns:a16="http://schemas.microsoft.com/office/drawing/2014/main" id="{396ADF1F-CE8D-98DB-6674-FC0F19FDDE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" y="414"/>
                <a:ext cx="598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0" name="Text Box 204">
            <a:extLst>
              <a:ext uri="{FF2B5EF4-FFF2-40B4-BE49-F238E27FC236}">
                <a16:creationId xmlns:a16="http://schemas.microsoft.com/office/drawing/2014/main" id="{6B25F1F9-F854-152E-F45F-2FBB17F7D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016" y="1451344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الأولى</a:t>
            </a:r>
            <a:endParaRPr lang="en-US" altLang="en-US" sz="2000" b="1"/>
          </a:p>
        </p:txBody>
      </p:sp>
      <p:sp>
        <p:nvSpPr>
          <p:cNvPr id="81" name="Text Box 205">
            <a:extLst>
              <a:ext uri="{FF2B5EF4-FFF2-40B4-BE49-F238E27FC236}">
                <a16:creationId xmlns:a16="http://schemas.microsoft.com/office/drawing/2014/main" id="{5587F986-BA5A-F592-FC48-BE724947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228" y="1451344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الثانية</a:t>
            </a:r>
            <a:endParaRPr lang="en-US" altLang="en-US" sz="2000" b="1"/>
          </a:p>
        </p:txBody>
      </p:sp>
      <p:sp>
        <p:nvSpPr>
          <p:cNvPr id="82" name="Text Box 206">
            <a:extLst>
              <a:ext uri="{FF2B5EF4-FFF2-40B4-BE49-F238E27FC236}">
                <a16:creationId xmlns:a16="http://schemas.microsoft.com/office/drawing/2014/main" id="{AA118C14-6612-BAB0-33EF-AAD81D25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116" y="1451344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83" name="Text Box 207">
            <a:extLst>
              <a:ext uri="{FF2B5EF4-FFF2-40B4-BE49-F238E27FC236}">
                <a16:creationId xmlns:a16="http://schemas.microsoft.com/office/drawing/2014/main" id="{BE71E6AA-63DC-7F64-7F7A-1C94206F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03" y="1451344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الأولى</a:t>
            </a:r>
            <a:endParaRPr lang="en-US" altLang="en-US" sz="2000" b="1"/>
          </a:p>
        </p:txBody>
      </p:sp>
      <p:sp>
        <p:nvSpPr>
          <p:cNvPr id="84" name="Text Box 208">
            <a:extLst>
              <a:ext uri="{FF2B5EF4-FFF2-40B4-BE49-F238E27FC236}">
                <a16:creationId xmlns:a16="http://schemas.microsoft.com/office/drawing/2014/main" id="{0209D979-A817-C054-8EB7-61D16E27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791" y="1451344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الثانية</a:t>
            </a:r>
            <a:endParaRPr lang="en-US" altLang="en-US" sz="2000" b="1"/>
          </a:p>
        </p:txBody>
      </p:sp>
      <p:sp>
        <p:nvSpPr>
          <p:cNvPr id="85" name="Text Box 209">
            <a:extLst>
              <a:ext uri="{FF2B5EF4-FFF2-40B4-BE49-F238E27FC236}">
                <a16:creationId xmlns:a16="http://schemas.microsoft.com/office/drawing/2014/main" id="{79357761-46A6-BCB7-8626-BD3F0665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78" y="1451344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86" name="Line 214">
            <a:extLst>
              <a:ext uri="{FF2B5EF4-FFF2-40B4-BE49-F238E27FC236}">
                <a16:creationId xmlns:a16="http://schemas.microsoft.com/office/drawing/2014/main" id="{FCE0EF46-7BE1-AA59-A3E1-4460C9E56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6828" y="1270369"/>
            <a:ext cx="0" cy="55530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" name="Picture 215">
            <a:extLst>
              <a:ext uri="{FF2B5EF4-FFF2-40B4-BE49-F238E27FC236}">
                <a16:creationId xmlns:a16="http://schemas.microsoft.com/office/drawing/2014/main" id="{34046B24-A4B9-84AE-5D80-B7A084E6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53" y="9894"/>
            <a:ext cx="19970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" name="Group 212">
            <a:extLst>
              <a:ext uri="{FF2B5EF4-FFF2-40B4-BE49-F238E27FC236}">
                <a16:creationId xmlns:a16="http://schemas.microsoft.com/office/drawing/2014/main" id="{97578AF9-FCEE-BC63-2DB0-DFFAA65F0EDF}"/>
              </a:ext>
            </a:extLst>
          </p:cNvPr>
          <p:cNvGrpSpPr>
            <a:grpSpLocks/>
          </p:cNvGrpSpPr>
          <p:nvPr/>
        </p:nvGrpSpPr>
        <p:grpSpPr bwMode="auto">
          <a:xfrm>
            <a:off x="2994119" y="2099835"/>
            <a:ext cx="482601" cy="4435479"/>
            <a:chOff x="4118" y="1362"/>
            <a:chExt cx="304" cy="2794"/>
          </a:xfrm>
        </p:grpSpPr>
        <p:sp>
          <p:nvSpPr>
            <p:cNvPr id="89" name="Oval 137">
              <a:extLst>
                <a:ext uri="{FF2B5EF4-FFF2-40B4-BE49-F238E27FC236}">
                  <a16:creationId xmlns:a16="http://schemas.microsoft.com/office/drawing/2014/main" id="{AB444DAE-5FAF-43AA-4447-3581F970D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362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90" name="Oval 138">
              <a:extLst>
                <a:ext uri="{FF2B5EF4-FFF2-40B4-BE49-F238E27FC236}">
                  <a16:creationId xmlns:a16="http://schemas.microsoft.com/office/drawing/2014/main" id="{F901C82A-8BA6-FD52-DEA5-4DF291DF8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57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91" name="Oval 139">
              <a:extLst>
                <a:ext uri="{FF2B5EF4-FFF2-40B4-BE49-F238E27FC236}">
                  <a16:creationId xmlns:a16="http://schemas.microsoft.com/office/drawing/2014/main" id="{E3F2D0FF-77A8-D595-E6E6-81BA3CF61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1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92" name="Oval 140">
              <a:extLst>
                <a:ext uri="{FF2B5EF4-FFF2-40B4-BE49-F238E27FC236}">
                  <a16:creationId xmlns:a16="http://schemas.microsoft.com/office/drawing/2014/main" id="{FFEAACE1-0AA0-6FBD-85E3-C6DC1AAC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855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93" name="Oval 141">
              <a:extLst>
                <a:ext uri="{FF2B5EF4-FFF2-40B4-BE49-F238E27FC236}">
                  <a16:creationId xmlns:a16="http://schemas.microsoft.com/office/drawing/2014/main" id="{A74707CA-C1D8-A204-2D44-A89909CBE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31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94" name="Oval 142">
              <a:extLst>
                <a:ext uri="{FF2B5EF4-FFF2-40B4-BE49-F238E27FC236}">
                  <a16:creationId xmlns:a16="http://schemas.microsoft.com/office/drawing/2014/main" id="{A04DFFC6-224C-3DB0-AA9F-2B867C13B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839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8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F8A26-0767-1A91-0520-9FB219B6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8" y="117460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28347C-582E-94AE-DDA0-74AEE0A105DC}"/>
              </a:ext>
            </a:extLst>
          </p:cNvPr>
          <p:cNvGrpSpPr>
            <a:grpSpLocks/>
          </p:cNvGrpSpPr>
          <p:nvPr/>
        </p:nvGrpSpPr>
        <p:grpSpPr bwMode="auto">
          <a:xfrm>
            <a:off x="8354548" y="2468547"/>
            <a:ext cx="1908175" cy="3960813"/>
            <a:chOff x="4422" y="1516"/>
            <a:chExt cx="1202" cy="24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1168F4-D113-C9BF-1FC1-60B2E8206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1516"/>
              <a:ext cx="907" cy="2495"/>
              <a:chOff x="4445" y="1525"/>
              <a:chExt cx="907" cy="2359"/>
            </a:xfrm>
          </p:grpSpPr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8EF04493-8250-11B4-BE36-E489EAA00E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1525"/>
                <a:ext cx="907" cy="2359"/>
                <a:chOff x="4445" y="1525"/>
                <a:chExt cx="907" cy="2359"/>
              </a:xfrm>
            </p:grpSpPr>
            <p:sp>
              <p:nvSpPr>
                <p:cNvPr id="19" name="Line 6">
                  <a:extLst>
                    <a:ext uri="{FF2B5EF4-FFF2-40B4-BE49-F238E27FC236}">
                      <a16:creationId xmlns:a16="http://schemas.microsoft.com/office/drawing/2014/main" id="{B3846495-E1A0-0D52-1EDB-D673E8337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1525"/>
                  <a:ext cx="907" cy="115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>
                  <a:extLst>
                    <a:ext uri="{FF2B5EF4-FFF2-40B4-BE49-F238E27FC236}">
                      <a16:creationId xmlns:a16="http://schemas.microsoft.com/office/drawing/2014/main" id="{CAA15D60-65D2-BBFB-5957-E13AF56469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120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5482E482-FD4D-5850-C1B8-D58DB2710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5" y="2682"/>
                <a:ext cx="884" cy="27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0951D453-3020-FF66-A12B-A51ED6CE3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5" y="2409"/>
                <a:ext cx="907" cy="273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ED0F5F3E-E196-9C24-1FE7-57769A15A1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2001"/>
                <a:ext cx="907" cy="1406"/>
                <a:chOff x="4445" y="2001"/>
                <a:chExt cx="907" cy="1406"/>
              </a:xfrm>
            </p:grpSpPr>
            <p:sp>
              <p:nvSpPr>
                <p:cNvPr id="17" name="Line 11">
                  <a:extLst>
                    <a:ext uri="{FF2B5EF4-FFF2-40B4-BE49-F238E27FC236}">
                      <a16:creationId xmlns:a16="http://schemas.microsoft.com/office/drawing/2014/main" id="{6869DE74-2242-4579-ABBA-EF0B4DF6FC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5" y="2001"/>
                  <a:ext cx="884" cy="681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2">
                  <a:extLst>
                    <a:ext uri="{FF2B5EF4-FFF2-40B4-BE49-F238E27FC236}">
                      <a16:creationId xmlns:a16="http://schemas.microsoft.com/office/drawing/2014/main" id="{844BCF39-641F-3AAF-0C6F-C19C442E94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725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956B20AF-8064-0E12-D813-BE537A07C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256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9018276-4B13-1B88-0756-12285F3F7223}"/>
              </a:ext>
            </a:extLst>
          </p:cNvPr>
          <p:cNvGrpSpPr>
            <a:grpSpLocks/>
          </p:cNvGrpSpPr>
          <p:nvPr/>
        </p:nvGrpSpPr>
        <p:grpSpPr bwMode="auto">
          <a:xfrm>
            <a:off x="6230473" y="2246297"/>
            <a:ext cx="1619250" cy="431800"/>
            <a:chOff x="2404" y="1090"/>
            <a:chExt cx="1020" cy="272"/>
          </a:xfrm>
        </p:grpSpPr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358653AB-BF31-BB13-330C-376320698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4479F2-991F-76B7-7A5F-118827D9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  ، ١</a:t>
              </a:r>
              <a:endParaRPr lang="en-US" altLang="en-US" sz="2400" b="1" dirty="0"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D29AAEB-28E7-DA2A-5D1A-8B6FEB7FFA80}"/>
              </a:ext>
            </a:extLst>
          </p:cNvPr>
          <p:cNvGrpSpPr>
            <a:grpSpLocks/>
          </p:cNvGrpSpPr>
          <p:nvPr/>
        </p:nvGrpSpPr>
        <p:grpSpPr bwMode="auto">
          <a:xfrm>
            <a:off x="6230473" y="3044810"/>
            <a:ext cx="1619250" cy="431800"/>
            <a:chOff x="2404" y="1090"/>
            <a:chExt cx="1020" cy="272"/>
          </a:xfrm>
        </p:grpSpPr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493BBF42-BE5B-90CD-740C-17BB696D5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5785069D-1F99-277F-68C5-445D0EC5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  ،  ٢</a:t>
              </a:r>
              <a:endParaRPr lang="en-US" altLang="en-US" sz="2400" b="1" dirty="0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3AFCBDD-1C72-50FA-2461-53BB760520C5}"/>
              </a:ext>
            </a:extLst>
          </p:cNvPr>
          <p:cNvGrpSpPr>
            <a:grpSpLocks/>
          </p:cNvGrpSpPr>
          <p:nvPr/>
        </p:nvGrpSpPr>
        <p:grpSpPr bwMode="auto">
          <a:xfrm>
            <a:off x="6244761" y="3800460"/>
            <a:ext cx="1619250" cy="431800"/>
            <a:chOff x="2404" y="1090"/>
            <a:chExt cx="1020" cy="272"/>
          </a:xfrm>
        </p:grpSpPr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202C0257-F78D-63C8-708E-CD2A79E4E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96C07F36-728B-929D-D4DE-71F91F960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  ،  ٣</a:t>
              </a:r>
              <a:endParaRPr lang="en-US" altLang="en-US" sz="2400" b="1" dirty="0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1EE73D79-1C4D-893B-B38B-AF63CF035933}"/>
              </a:ext>
            </a:extLst>
          </p:cNvPr>
          <p:cNvGrpSpPr>
            <a:grpSpLocks/>
          </p:cNvGrpSpPr>
          <p:nvPr/>
        </p:nvGrpSpPr>
        <p:grpSpPr bwMode="auto">
          <a:xfrm>
            <a:off x="6244761" y="4629135"/>
            <a:ext cx="1619250" cy="431800"/>
            <a:chOff x="2404" y="1090"/>
            <a:chExt cx="1020" cy="272"/>
          </a:xfrm>
        </p:grpSpPr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05F8BC13-DE01-4F99-1D0A-48C315836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0BF687F0-52A3-FF7C-BDEA-D3064146D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  ،  ٤</a:t>
              </a:r>
              <a:endParaRPr lang="en-US" altLang="en-US" sz="2400" b="1" dirty="0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EE98943-356B-780C-47E3-734879B88F3F}"/>
              </a:ext>
            </a:extLst>
          </p:cNvPr>
          <p:cNvGrpSpPr>
            <a:grpSpLocks/>
          </p:cNvGrpSpPr>
          <p:nvPr/>
        </p:nvGrpSpPr>
        <p:grpSpPr bwMode="auto">
          <a:xfrm>
            <a:off x="6244761" y="5384785"/>
            <a:ext cx="1619250" cy="431800"/>
            <a:chOff x="2404" y="1090"/>
            <a:chExt cx="1020" cy="272"/>
          </a:xfrm>
        </p:grpSpPr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CC4D9B4B-EC27-1D4F-D4FD-635624B87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F42EBBAC-1693-C965-3E69-2C95EB9D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  ،  ٥</a:t>
              </a:r>
              <a:endParaRPr lang="en-US" altLang="en-US" sz="2400" b="1" dirty="0"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6E087971-58FA-53B2-B205-1424DCFF6DA0}"/>
              </a:ext>
            </a:extLst>
          </p:cNvPr>
          <p:cNvGrpSpPr>
            <a:grpSpLocks/>
          </p:cNvGrpSpPr>
          <p:nvPr/>
        </p:nvGrpSpPr>
        <p:grpSpPr bwMode="auto">
          <a:xfrm>
            <a:off x="6244761" y="6213460"/>
            <a:ext cx="1619250" cy="431800"/>
            <a:chOff x="2404" y="1090"/>
            <a:chExt cx="1020" cy="272"/>
          </a:xfrm>
        </p:grpSpPr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8AECFBE3-0CDC-5904-143C-574E13916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B729AEBE-BDB9-EB1A-7F69-8E8E870B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  ،  ٦</a:t>
              </a:r>
              <a:endParaRPr lang="en-US" altLang="en-US" sz="2400" b="1" dirty="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5FE3E93-35A0-E5A8-5DB1-8988999F00F4}"/>
              </a:ext>
            </a:extLst>
          </p:cNvPr>
          <p:cNvGrpSpPr>
            <a:grpSpLocks/>
          </p:cNvGrpSpPr>
          <p:nvPr/>
        </p:nvGrpSpPr>
        <p:grpSpPr bwMode="auto">
          <a:xfrm>
            <a:off x="3674598" y="2468547"/>
            <a:ext cx="1908175" cy="3960813"/>
            <a:chOff x="1474" y="1516"/>
            <a:chExt cx="1202" cy="2495"/>
          </a:xfrm>
        </p:grpSpPr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E2579E91-D39C-02C6-79DC-4E40550D0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1516"/>
              <a:ext cx="907" cy="2495"/>
              <a:chOff x="4445" y="1525"/>
              <a:chExt cx="907" cy="235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AA2FAC8-0CC9-B460-FD37-8083BF6A3C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1525"/>
                <a:ext cx="907" cy="2359"/>
                <a:chOff x="4445" y="1525"/>
                <a:chExt cx="907" cy="2359"/>
              </a:xfrm>
            </p:grpSpPr>
            <p:sp>
              <p:nvSpPr>
                <p:cNvPr id="48" name="Line 42">
                  <a:extLst>
                    <a:ext uri="{FF2B5EF4-FFF2-40B4-BE49-F238E27FC236}">
                      <a16:creationId xmlns:a16="http://schemas.microsoft.com/office/drawing/2014/main" id="{92423BDA-477A-F5F4-0902-3B26BA831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1525"/>
                  <a:ext cx="907" cy="115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43">
                  <a:extLst>
                    <a:ext uri="{FF2B5EF4-FFF2-40B4-BE49-F238E27FC236}">
                      <a16:creationId xmlns:a16="http://schemas.microsoft.com/office/drawing/2014/main" id="{74F6353F-4126-F9DB-FB74-FAD99C733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120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44">
                <a:extLst>
                  <a:ext uri="{FF2B5EF4-FFF2-40B4-BE49-F238E27FC236}">
                    <a16:creationId xmlns:a16="http://schemas.microsoft.com/office/drawing/2014/main" id="{59C06FFF-63D3-368E-8236-02B3A08A1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5" y="2682"/>
                <a:ext cx="884" cy="27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5">
                <a:extLst>
                  <a:ext uri="{FF2B5EF4-FFF2-40B4-BE49-F238E27FC236}">
                    <a16:creationId xmlns:a16="http://schemas.microsoft.com/office/drawing/2014/main" id="{3A6FCCF1-8DF0-ABC0-CF25-CFF000EB5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5" y="2409"/>
                <a:ext cx="907" cy="273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46">
                <a:extLst>
                  <a:ext uri="{FF2B5EF4-FFF2-40B4-BE49-F238E27FC236}">
                    <a16:creationId xmlns:a16="http://schemas.microsoft.com/office/drawing/2014/main" id="{962545F2-CDCA-323C-D676-A2096C5D01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2001"/>
                <a:ext cx="907" cy="1406"/>
                <a:chOff x="4445" y="2001"/>
                <a:chExt cx="907" cy="1406"/>
              </a:xfrm>
            </p:grpSpPr>
            <p:sp>
              <p:nvSpPr>
                <p:cNvPr id="46" name="Line 47">
                  <a:extLst>
                    <a:ext uri="{FF2B5EF4-FFF2-40B4-BE49-F238E27FC236}">
                      <a16:creationId xmlns:a16="http://schemas.microsoft.com/office/drawing/2014/main" id="{E49F9D19-BDB9-EEF6-1AAD-C32C07C44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5" y="2001"/>
                  <a:ext cx="884" cy="681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48">
                  <a:extLst>
                    <a:ext uri="{FF2B5EF4-FFF2-40B4-BE49-F238E27FC236}">
                      <a16:creationId xmlns:a16="http://schemas.microsoft.com/office/drawing/2014/main" id="{EF0B1E62-DB4A-C978-D5FE-CC8CC9461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725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" name="Oval 49">
              <a:extLst>
                <a:ext uri="{FF2B5EF4-FFF2-40B4-BE49-F238E27FC236}">
                  <a16:creationId xmlns:a16="http://schemas.microsoft.com/office/drawing/2014/main" id="{FDE3E02B-FBE5-9EC6-26B8-09DDBAA7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56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</p:grpSp>
      <p:grpSp>
        <p:nvGrpSpPr>
          <p:cNvPr id="50" name="Group 57">
            <a:extLst>
              <a:ext uri="{FF2B5EF4-FFF2-40B4-BE49-F238E27FC236}">
                <a16:creationId xmlns:a16="http://schemas.microsoft.com/office/drawing/2014/main" id="{B1D0BD65-CE61-DD8A-5581-12F27D936ED1}"/>
              </a:ext>
            </a:extLst>
          </p:cNvPr>
          <p:cNvGrpSpPr>
            <a:grpSpLocks/>
          </p:cNvGrpSpPr>
          <p:nvPr/>
        </p:nvGrpSpPr>
        <p:grpSpPr bwMode="auto">
          <a:xfrm>
            <a:off x="1550523" y="2246297"/>
            <a:ext cx="1619250" cy="431800"/>
            <a:chOff x="2404" y="1090"/>
            <a:chExt cx="1020" cy="272"/>
          </a:xfrm>
        </p:grpSpPr>
        <p:sp>
          <p:nvSpPr>
            <p:cNvPr id="51" name="Line 58">
              <a:extLst>
                <a:ext uri="{FF2B5EF4-FFF2-40B4-BE49-F238E27FC236}">
                  <a16:creationId xmlns:a16="http://schemas.microsoft.com/office/drawing/2014/main" id="{19D5BCD4-9387-CCD8-6D93-E7D01503F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36AE18F2-5246-1888-F2C1-D1B79A12F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  ،  ١</a:t>
              </a:r>
              <a:endParaRPr lang="en-US" altLang="en-US" sz="2400" b="1" dirty="0"/>
            </a:p>
          </p:txBody>
        </p:sp>
      </p:grpSp>
      <p:grpSp>
        <p:nvGrpSpPr>
          <p:cNvPr id="53" name="Group 60">
            <a:extLst>
              <a:ext uri="{FF2B5EF4-FFF2-40B4-BE49-F238E27FC236}">
                <a16:creationId xmlns:a16="http://schemas.microsoft.com/office/drawing/2014/main" id="{C1DDF170-1EF5-5563-2041-6060E50A2BD5}"/>
              </a:ext>
            </a:extLst>
          </p:cNvPr>
          <p:cNvGrpSpPr>
            <a:grpSpLocks/>
          </p:cNvGrpSpPr>
          <p:nvPr/>
        </p:nvGrpSpPr>
        <p:grpSpPr bwMode="auto">
          <a:xfrm>
            <a:off x="1550523" y="3044810"/>
            <a:ext cx="1619250" cy="431800"/>
            <a:chOff x="2404" y="1090"/>
            <a:chExt cx="1020" cy="272"/>
          </a:xfrm>
        </p:grpSpPr>
        <p:sp>
          <p:nvSpPr>
            <p:cNvPr id="54" name="Line 61">
              <a:extLst>
                <a:ext uri="{FF2B5EF4-FFF2-40B4-BE49-F238E27FC236}">
                  <a16:creationId xmlns:a16="http://schemas.microsoft.com/office/drawing/2014/main" id="{2ADC4456-585D-4261-90FA-D13DF0A88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7CD26156-A890-9A8D-BD49-6A87525F9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  ، ٢</a:t>
              </a:r>
              <a:endParaRPr lang="en-US" altLang="en-US" sz="2400" b="1" dirty="0"/>
            </a:p>
          </p:txBody>
        </p:sp>
      </p:grpSp>
      <p:grpSp>
        <p:nvGrpSpPr>
          <p:cNvPr id="56" name="Group 63">
            <a:extLst>
              <a:ext uri="{FF2B5EF4-FFF2-40B4-BE49-F238E27FC236}">
                <a16:creationId xmlns:a16="http://schemas.microsoft.com/office/drawing/2014/main" id="{0353C579-EDD6-B4D0-CA2F-2DBB3107CA2A}"/>
              </a:ext>
            </a:extLst>
          </p:cNvPr>
          <p:cNvGrpSpPr>
            <a:grpSpLocks/>
          </p:cNvGrpSpPr>
          <p:nvPr/>
        </p:nvGrpSpPr>
        <p:grpSpPr bwMode="auto">
          <a:xfrm>
            <a:off x="1564811" y="3800460"/>
            <a:ext cx="1619250" cy="431800"/>
            <a:chOff x="2404" y="1090"/>
            <a:chExt cx="1020" cy="272"/>
          </a:xfrm>
        </p:grpSpPr>
        <p:sp>
          <p:nvSpPr>
            <p:cNvPr id="57" name="Line 64">
              <a:extLst>
                <a:ext uri="{FF2B5EF4-FFF2-40B4-BE49-F238E27FC236}">
                  <a16:creationId xmlns:a16="http://schemas.microsoft.com/office/drawing/2014/main" id="{CF274C2E-AB92-5D4E-932A-8AAD80CEB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E9BCF691-180D-73B5-73DF-4E7B5EA6A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  ،  ٣</a:t>
              </a:r>
              <a:endParaRPr lang="en-US" altLang="en-US" sz="2400" b="1" dirty="0"/>
            </a:p>
          </p:txBody>
        </p:sp>
      </p:grpSp>
      <p:grpSp>
        <p:nvGrpSpPr>
          <p:cNvPr id="59" name="Group 66">
            <a:extLst>
              <a:ext uri="{FF2B5EF4-FFF2-40B4-BE49-F238E27FC236}">
                <a16:creationId xmlns:a16="http://schemas.microsoft.com/office/drawing/2014/main" id="{3D792859-B779-E54E-D71A-4FD44F3B068C}"/>
              </a:ext>
            </a:extLst>
          </p:cNvPr>
          <p:cNvGrpSpPr>
            <a:grpSpLocks/>
          </p:cNvGrpSpPr>
          <p:nvPr/>
        </p:nvGrpSpPr>
        <p:grpSpPr bwMode="auto">
          <a:xfrm>
            <a:off x="1564811" y="4629135"/>
            <a:ext cx="1619250" cy="431800"/>
            <a:chOff x="2404" y="1090"/>
            <a:chExt cx="1020" cy="272"/>
          </a:xfrm>
        </p:grpSpPr>
        <p:sp>
          <p:nvSpPr>
            <p:cNvPr id="60" name="Line 67">
              <a:extLst>
                <a:ext uri="{FF2B5EF4-FFF2-40B4-BE49-F238E27FC236}">
                  <a16:creationId xmlns:a16="http://schemas.microsoft.com/office/drawing/2014/main" id="{A38AA691-9E8E-F736-5DB6-48751E1E9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02479E4E-E23A-A6FB-2DF4-CBA792E2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  ،  ٤</a:t>
              </a:r>
              <a:endParaRPr lang="en-US" altLang="en-US" sz="2400" b="1" dirty="0"/>
            </a:p>
          </p:txBody>
        </p:sp>
      </p:grpSp>
      <p:grpSp>
        <p:nvGrpSpPr>
          <p:cNvPr id="62" name="Group 69">
            <a:extLst>
              <a:ext uri="{FF2B5EF4-FFF2-40B4-BE49-F238E27FC236}">
                <a16:creationId xmlns:a16="http://schemas.microsoft.com/office/drawing/2014/main" id="{658EABC8-DD47-E056-0E37-D45D3D73D4B8}"/>
              </a:ext>
            </a:extLst>
          </p:cNvPr>
          <p:cNvGrpSpPr>
            <a:grpSpLocks/>
          </p:cNvGrpSpPr>
          <p:nvPr/>
        </p:nvGrpSpPr>
        <p:grpSpPr bwMode="auto">
          <a:xfrm>
            <a:off x="1564811" y="5384785"/>
            <a:ext cx="1619250" cy="431800"/>
            <a:chOff x="2404" y="1090"/>
            <a:chExt cx="1020" cy="272"/>
          </a:xfrm>
        </p:grpSpPr>
        <p:sp>
          <p:nvSpPr>
            <p:cNvPr id="63" name="Line 70">
              <a:extLst>
                <a:ext uri="{FF2B5EF4-FFF2-40B4-BE49-F238E27FC236}">
                  <a16:creationId xmlns:a16="http://schemas.microsoft.com/office/drawing/2014/main" id="{FB0A3B2E-9D33-A248-E02E-C39F4B9EE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EA712C90-3E9A-8451-BBD6-9E1DC4BF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  ،  ٥</a:t>
              </a:r>
              <a:endParaRPr lang="en-US" altLang="en-US" sz="2400" b="1" dirty="0"/>
            </a:p>
          </p:txBody>
        </p:sp>
      </p:grpSp>
      <p:grpSp>
        <p:nvGrpSpPr>
          <p:cNvPr id="65" name="Group 72">
            <a:extLst>
              <a:ext uri="{FF2B5EF4-FFF2-40B4-BE49-F238E27FC236}">
                <a16:creationId xmlns:a16="http://schemas.microsoft.com/office/drawing/2014/main" id="{3D88FAD1-9B39-D3E6-87F6-237B39722FD5}"/>
              </a:ext>
            </a:extLst>
          </p:cNvPr>
          <p:cNvGrpSpPr>
            <a:grpSpLocks/>
          </p:cNvGrpSpPr>
          <p:nvPr/>
        </p:nvGrpSpPr>
        <p:grpSpPr bwMode="auto">
          <a:xfrm>
            <a:off x="1564811" y="6213460"/>
            <a:ext cx="1619250" cy="431800"/>
            <a:chOff x="2404" y="1090"/>
            <a:chExt cx="1020" cy="272"/>
          </a:xfrm>
        </p:grpSpPr>
        <p:sp>
          <p:nvSpPr>
            <p:cNvPr id="66" name="Line 73">
              <a:extLst>
                <a:ext uri="{FF2B5EF4-FFF2-40B4-BE49-F238E27FC236}">
                  <a16:creationId xmlns:a16="http://schemas.microsoft.com/office/drawing/2014/main" id="{B038DD71-DE2A-2841-6A9F-59EA8A71D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E417FA4A-CBBA-470C-5745-E85FD5896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  ،  ٦</a:t>
              </a:r>
              <a:endParaRPr lang="en-US" altLang="en-US" sz="2400" b="1" dirty="0"/>
            </a:p>
          </p:txBody>
        </p:sp>
      </p:grpSp>
      <p:grpSp>
        <p:nvGrpSpPr>
          <p:cNvPr id="68" name="Group 75">
            <a:extLst>
              <a:ext uri="{FF2B5EF4-FFF2-40B4-BE49-F238E27FC236}">
                <a16:creationId xmlns:a16="http://schemas.microsoft.com/office/drawing/2014/main" id="{91D9A9FF-C4E9-9137-0D29-315FB93F9DDA}"/>
              </a:ext>
            </a:extLst>
          </p:cNvPr>
          <p:cNvGrpSpPr>
            <a:grpSpLocks/>
          </p:cNvGrpSpPr>
          <p:nvPr/>
        </p:nvGrpSpPr>
        <p:grpSpPr bwMode="auto">
          <a:xfrm>
            <a:off x="2342686" y="682610"/>
            <a:ext cx="7956550" cy="647700"/>
            <a:chOff x="635" y="459"/>
            <a:chExt cx="5012" cy="408"/>
          </a:xfrm>
        </p:grpSpPr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id="{91EFA798-375C-D259-CFF6-D82F71AD7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459"/>
              <a:ext cx="5012" cy="408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000" b="1"/>
                <a:t>استعمل الرسم الشجري لتحديد جميع النواتج الممكنة عند القاء مكعب الأرقام مرتين .</a:t>
              </a:r>
              <a:endParaRPr lang="en-US" altLang="en-US" sz="2000" b="1"/>
            </a:p>
          </p:txBody>
        </p:sp>
        <p:grpSp>
          <p:nvGrpSpPr>
            <p:cNvPr id="70" name="Group 77">
              <a:extLst>
                <a:ext uri="{FF2B5EF4-FFF2-40B4-BE49-F238E27FC236}">
                  <a16:creationId xmlns:a16="http://schemas.microsoft.com/office/drawing/2014/main" id="{635B89D4-33BF-7A79-AFBE-C83A87D88C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5" y="473"/>
              <a:ext cx="457" cy="385"/>
              <a:chOff x="907" y="414"/>
              <a:chExt cx="593" cy="544"/>
            </a:xfrm>
          </p:grpSpPr>
          <p:sp>
            <p:nvSpPr>
              <p:cNvPr id="71" name="AutoShape 78">
                <a:extLst>
                  <a:ext uri="{FF2B5EF4-FFF2-40B4-BE49-F238E27FC236}">
                    <a16:creationId xmlns:a16="http://schemas.microsoft.com/office/drawing/2014/main" id="{71C0345E-D69D-E37B-5FC9-93A98E3EBA2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07" y="414"/>
                <a:ext cx="59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" name="Picture 79">
                <a:extLst>
                  <a:ext uri="{FF2B5EF4-FFF2-40B4-BE49-F238E27FC236}">
                    <a16:creationId xmlns:a16="http://schemas.microsoft.com/office/drawing/2014/main" id="{F5CC334A-A6B6-F3E3-2EF2-B22079EB5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" y="414"/>
                <a:ext cx="598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3" name="Text Box 80">
            <a:extLst>
              <a:ext uri="{FF2B5EF4-FFF2-40B4-BE49-F238E27FC236}">
                <a16:creationId xmlns:a16="http://schemas.microsoft.com/office/drawing/2014/main" id="{5F5DFE74-1FE0-54EE-D8EB-EC4AAD2D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811" y="1511285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الأولى</a:t>
            </a:r>
            <a:endParaRPr lang="en-US" altLang="en-US" sz="2000" b="1"/>
          </a:p>
        </p:txBody>
      </p:sp>
      <p:sp>
        <p:nvSpPr>
          <p:cNvPr id="74" name="Text Box 81">
            <a:extLst>
              <a:ext uri="{FF2B5EF4-FFF2-40B4-BE49-F238E27FC236}">
                <a16:creationId xmlns:a16="http://schemas.microsoft.com/office/drawing/2014/main" id="{3C9335F3-B59E-ED8F-9C4E-AA0BC289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023" y="1511285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الثانية</a:t>
            </a:r>
            <a:endParaRPr lang="en-US" altLang="en-US" sz="2000" b="1"/>
          </a:p>
        </p:txBody>
      </p:sp>
      <p:sp>
        <p:nvSpPr>
          <p:cNvPr id="75" name="Text Box 82">
            <a:extLst>
              <a:ext uri="{FF2B5EF4-FFF2-40B4-BE49-F238E27FC236}">
                <a16:creationId xmlns:a16="http://schemas.microsoft.com/office/drawing/2014/main" id="{41F30DBC-A59B-F204-DC10-0915CFB6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911" y="1511285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76" name="Text Box 83">
            <a:extLst>
              <a:ext uri="{FF2B5EF4-FFF2-40B4-BE49-F238E27FC236}">
                <a16:creationId xmlns:a16="http://schemas.microsoft.com/office/drawing/2014/main" id="{38DD32B6-B4AB-F221-1144-A5F0FF52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298" y="1511285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الأولى</a:t>
            </a:r>
            <a:endParaRPr lang="en-US" altLang="en-US" sz="2000" b="1"/>
          </a:p>
        </p:txBody>
      </p:sp>
      <p:sp>
        <p:nvSpPr>
          <p:cNvPr id="77" name="Text Box 84">
            <a:extLst>
              <a:ext uri="{FF2B5EF4-FFF2-40B4-BE49-F238E27FC236}">
                <a16:creationId xmlns:a16="http://schemas.microsoft.com/office/drawing/2014/main" id="{CDDBFFA4-C85F-F217-704B-005FB9B8A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586" y="1511285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الثانية</a:t>
            </a:r>
            <a:endParaRPr lang="en-US" altLang="en-US" sz="2000" b="1"/>
          </a:p>
        </p:txBody>
      </p:sp>
      <p:sp>
        <p:nvSpPr>
          <p:cNvPr id="78" name="Text Box 85">
            <a:extLst>
              <a:ext uri="{FF2B5EF4-FFF2-40B4-BE49-F238E27FC236}">
                <a16:creationId xmlns:a16="http://schemas.microsoft.com/office/drawing/2014/main" id="{DEA2F889-3394-F1F9-03F4-29EA6A58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473" y="1511285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79" name="Line 86">
            <a:extLst>
              <a:ext uri="{FF2B5EF4-FFF2-40B4-BE49-F238E27FC236}">
                <a16:creationId xmlns:a16="http://schemas.microsoft.com/office/drawing/2014/main" id="{259B3E7E-42A4-4218-F1E6-7F05338F6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623" y="1330310"/>
            <a:ext cx="0" cy="55530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" name="Picture 87">
            <a:extLst>
              <a:ext uri="{FF2B5EF4-FFF2-40B4-BE49-F238E27FC236}">
                <a16:creationId xmlns:a16="http://schemas.microsoft.com/office/drawing/2014/main" id="{813224F4-FECA-63CE-2100-7F1FF061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48" y="69835"/>
            <a:ext cx="19970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roup 212">
            <a:extLst>
              <a:ext uri="{FF2B5EF4-FFF2-40B4-BE49-F238E27FC236}">
                <a16:creationId xmlns:a16="http://schemas.microsoft.com/office/drawing/2014/main" id="{258DC635-4C17-2F0B-6117-5619C937FFC7}"/>
              </a:ext>
            </a:extLst>
          </p:cNvPr>
          <p:cNvGrpSpPr>
            <a:grpSpLocks/>
          </p:cNvGrpSpPr>
          <p:nvPr/>
        </p:nvGrpSpPr>
        <p:grpSpPr bwMode="auto">
          <a:xfrm>
            <a:off x="7871962" y="2224074"/>
            <a:ext cx="482601" cy="4435479"/>
            <a:chOff x="4118" y="1362"/>
            <a:chExt cx="304" cy="2794"/>
          </a:xfrm>
        </p:grpSpPr>
        <p:sp>
          <p:nvSpPr>
            <p:cNvPr id="82" name="Oval 137">
              <a:extLst>
                <a:ext uri="{FF2B5EF4-FFF2-40B4-BE49-F238E27FC236}">
                  <a16:creationId xmlns:a16="http://schemas.microsoft.com/office/drawing/2014/main" id="{D003DA86-E6AA-E89D-0BC1-3E3BB6535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362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83" name="Oval 138">
              <a:extLst>
                <a:ext uri="{FF2B5EF4-FFF2-40B4-BE49-F238E27FC236}">
                  <a16:creationId xmlns:a16="http://schemas.microsoft.com/office/drawing/2014/main" id="{1CD1EEF1-6F3E-7C7F-19D2-1B356943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57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84" name="Oval 139">
              <a:extLst>
                <a:ext uri="{FF2B5EF4-FFF2-40B4-BE49-F238E27FC236}">
                  <a16:creationId xmlns:a16="http://schemas.microsoft.com/office/drawing/2014/main" id="{98590B7B-3C56-60E7-1E5D-DEB771B18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1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85" name="Oval 140">
              <a:extLst>
                <a:ext uri="{FF2B5EF4-FFF2-40B4-BE49-F238E27FC236}">
                  <a16:creationId xmlns:a16="http://schemas.microsoft.com/office/drawing/2014/main" id="{916DFF51-D3E7-FE2C-D48A-81683442A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855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86" name="Oval 141">
              <a:extLst>
                <a:ext uri="{FF2B5EF4-FFF2-40B4-BE49-F238E27FC236}">
                  <a16:creationId xmlns:a16="http://schemas.microsoft.com/office/drawing/2014/main" id="{FFFBE7F8-6688-6A3A-511B-61D8F5936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31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87" name="Oval 142">
              <a:extLst>
                <a:ext uri="{FF2B5EF4-FFF2-40B4-BE49-F238E27FC236}">
                  <a16:creationId xmlns:a16="http://schemas.microsoft.com/office/drawing/2014/main" id="{A41E94D9-843B-6AF0-13B1-A62944BF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839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  <p:grpSp>
        <p:nvGrpSpPr>
          <p:cNvPr id="88" name="Group 212">
            <a:extLst>
              <a:ext uri="{FF2B5EF4-FFF2-40B4-BE49-F238E27FC236}">
                <a16:creationId xmlns:a16="http://schemas.microsoft.com/office/drawing/2014/main" id="{7735341C-C02B-4D3A-CDF7-A93243D28D2C}"/>
              </a:ext>
            </a:extLst>
          </p:cNvPr>
          <p:cNvGrpSpPr>
            <a:grpSpLocks/>
          </p:cNvGrpSpPr>
          <p:nvPr/>
        </p:nvGrpSpPr>
        <p:grpSpPr bwMode="auto">
          <a:xfrm>
            <a:off x="3165586" y="2246297"/>
            <a:ext cx="482601" cy="4435479"/>
            <a:chOff x="4118" y="1362"/>
            <a:chExt cx="304" cy="2794"/>
          </a:xfrm>
        </p:grpSpPr>
        <p:sp>
          <p:nvSpPr>
            <p:cNvPr id="89" name="Oval 137">
              <a:extLst>
                <a:ext uri="{FF2B5EF4-FFF2-40B4-BE49-F238E27FC236}">
                  <a16:creationId xmlns:a16="http://schemas.microsoft.com/office/drawing/2014/main" id="{0AF11BF9-C380-2671-63FF-110A35EA0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362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90" name="Oval 138">
              <a:extLst>
                <a:ext uri="{FF2B5EF4-FFF2-40B4-BE49-F238E27FC236}">
                  <a16:creationId xmlns:a16="http://schemas.microsoft.com/office/drawing/2014/main" id="{BDBB1055-9206-04A9-51DE-B31F2E549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57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91" name="Oval 139">
              <a:extLst>
                <a:ext uri="{FF2B5EF4-FFF2-40B4-BE49-F238E27FC236}">
                  <a16:creationId xmlns:a16="http://schemas.microsoft.com/office/drawing/2014/main" id="{A921C8D2-8A0D-C060-1A5E-ACBE1D3E5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1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92" name="Oval 140">
              <a:extLst>
                <a:ext uri="{FF2B5EF4-FFF2-40B4-BE49-F238E27FC236}">
                  <a16:creationId xmlns:a16="http://schemas.microsoft.com/office/drawing/2014/main" id="{C694AA5B-79CD-259A-C053-DB6800452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855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93" name="Oval 141">
              <a:extLst>
                <a:ext uri="{FF2B5EF4-FFF2-40B4-BE49-F238E27FC236}">
                  <a16:creationId xmlns:a16="http://schemas.microsoft.com/office/drawing/2014/main" id="{FCE74E5F-3A11-DC53-1E25-F38238F0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31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94" name="Oval 142">
              <a:extLst>
                <a:ext uri="{FF2B5EF4-FFF2-40B4-BE49-F238E27FC236}">
                  <a16:creationId xmlns:a16="http://schemas.microsoft.com/office/drawing/2014/main" id="{1A9C630F-C66E-447E-3D83-1594E47E9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839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0587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D6528-53B8-4643-9EA6-F5FD5110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78" y="200764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DD7338-40A9-E3FA-285B-687467AB2856}"/>
              </a:ext>
            </a:extLst>
          </p:cNvPr>
          <p:cNvGrpSpPr>
            <a:grpSpLocks/>
          </p:cNvGrpSpPr>
          <p:nvPr/>
        </p:nvGrpSpPr>
        <p:grpSpPr bwMode="auto">
          <a:xfrm>
            <a:off x="8331478" y="2551851"/>
            <a:ext cx="1908175" cy="3960813"/>
            <a:chOff x="4422" y="1516"/>
            <a:chExt cx="1202" cy="24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9E1B4E-000C-171C-095D-5DDD3EEF3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1516"/>
              <a:ext cx="907" cy="2495"/>
              <a:chOff x="4445" y="1525"/>
              <a:chExt cx="907" cy="2359"/>
            </a:xfrm>
          </p:grpSpPr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F2C839A7-807B-7919-DF36-2EF0C5E35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1525"/>
                <a:ext cx="907" cy="2359"/>
                <a:chOff x="4445" y="1525"/>
                <a:chExt cx="907" cy="2359"/>
              </a:xfrm>
            </p:grpSpPr>
            <p:sp>
              <p:nvSpPr>
                <p:cNvPr id="19" name="Line 6">
                  <a:extLst>
                    <a:ext uri="{FF2B5EF4-FFF2-40B4-BE49-F238E27FC236}">
                      <a16:creationId xmlns:a16="http://schemas.microsoft.com/office/drawing/2014/main" id="{33A3A3B3-B303-71F5-C773-BE33462AA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1525"/>
                  <a:ext cx="907" cy="115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>
                  <a:extLst>
                    <a:ext uri="{FF2B5EF4-FFF2-40B4-BE49-F238E27FC236}">
                      <a16:creationId xmlns:a16="http://schemas.microsoft.com/office/drawing/2014/main" id="{AD2DFFEF-BF7B-B5C2-182B-33BF5073D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120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3259741E-8C9E-4FDB-2B3C-53B2F788C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5" y="2682"/>
                <a:ext cx="884" cy="27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B564D056-688F-BBD7-2CCF-ABEE8FDC9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5" y="2409"/>
                <a:ext cx="907" cy="273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86A2266A-6ED6-DA9E-4B86-FA44D1CFA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2001"/>
                <a:ext cx="907" cy="1406"/>
                <a:chOff x="4445" y="2001"/>
                <a:chExt cx="907" cy="1406"/>
              </a:xfrm>
            </p:grpSpPr>
            <p:sp>
              <p:nvSpPr>
                <p:cNvPr id="17" name="Line 11">
                  <a:extLst>
                    <a:ext uri="{FF2B5EF4-FFF2-40B4-BE49-F238E27FC236}">
                      <a16:creationId xmlns:a16="http://schemas.microsoft.com/office/drawing/2014/main" id="{45E0986F-D6D6-6B82-5272-8AA7351B15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5" y="2001"/>
                  <a:ext cx="884" cy="681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2">
                  <a:extLst>
                    <a:ext uri="{FF2B5EF4-FFF2-40B4-BE49-F238E27FC236}">
                      <a16:creationId xmlns:a16="http://schemas.microsoft.com/office/drawing/2014/main" id="{2E801908-2991-EE38-B2D3-1507B082F0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725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13FD1FC-5F43-AD58-B132-5EC4F1F0F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256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1680367E-BA41-7C14-0314-10866B8CA630}"/>
              </a:ext>
            </a:extLst>
          </p:cNvPr>
          <p:cNvGrpSpPr>
            <a:grpSpLocks/>
          </p:cNvGrpSpPr>
          <p:nvPr/>
        </p:nvGrpSpPr>
        <p:grpSpPr bwMode="auto">
          <a:xfrm>
            <a:off x="6207403" y="2329601"/>
            <a:ext cx="1619250" cy="431800"/>
            <a:chOff x="2404" y="1090"/>
            <a:chExt cx="1020" cy="272"/>
          </a:xfrm>
        </p:grpSpPr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802B045E-BE8D-9167-F6D6-9C9A7716B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E9A61D7-B0E3-86EA-C5EB-ECA8411DF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  ،  ١</a:t>
              </a:r>
              <a:endParaRPr lang="en-US" altLang="en-US" sz="2400" b="1" dirty="0"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6FED934-FBE5-8354-B346-CBC499C1031F}"/>
              </a:ext>
            </a:extLst>
          </p:cNvPr>
          <p:cNvGrpSpPr>
            <a:grpSpLocks/>
          </p:cNvGrpSpPr>
          <p:nvPr/>
        </p:nvGrpSpPr>
        <p:grpSpPr bwMode="auto">
          <a:xfrm>
            <a:off x="6207403" y="3128114"/>
            <a:ext cx="1619250" cy="431800"/>
            <a:chOff x="2404" y="1090"/>
            <a:chExt cx="1020" cy="272"/>
          </a:xfrm>
        </p:grpSpPr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74276616-528D-7F0C-0B26-0BB53909C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9C80A4C3-B77B-5854-D828-3AFF0144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  ،  ٢</a:t>
              </a:r>
              <a:endParaRPr lang="en-US" altLang="en-US" sz="2400" b="1" dirty="0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EB630AD-7A9A-56E1-4185-E571005FB511}"/>
              </a:ext>
            </a:extLst>
          </p:cNvPr>
          <p:cNvGrpSpPr>
            <a:grpSpLocks/>
          </p:cNvGrpSpPr>
          <p:nvPr/>
        </p:nvGrpSpPr>
        <p:grpSpPr bwMode="auto">
          <a:xfrm>
            <a:off x="6221691" y="3883764"/>
            <a:ext cx="1619250" cy="431800"/>
            <a:chOff x="2404" y="1090"/>
            <a:chExt cx="1020" cy="272"/>
          </a:xfrm>
        </p:grpSpPr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1CA4AF26-EEDE-D978-D191-DFA07CFC8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AB73BE27-105B-DD25-3636-86B388C56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  ،  ٣</a:t>
              </a:r>
              <a:endParaRPr lang="en-US" altLang="en-US" sz="2400" b="1" dirty="0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1D3676FE-EFBA-D2C0-43A9-8F8D95CE1A23}"/>
              </a:ext>
            </a:extLst>
          </p:cNvPr>
          <p:cNvGrpSpPr>
            <a:grpSpLocks/>
          </p:cNvGrpSpPr>
          <p:nvPr/>
        </p:nvGrpSpPr>
        <p:grpSpPr bwMode="auto">
          <a:xfrm>
            <a:off x="6221691" y="4712439"/>
            <a:ext cx="1619250" cy="431800"/>
            <a:chOff x="2404" y="1090"/>
            <a:chExt cx="1020" cy="272"/>
          </a:xfrm>
        </p:grpSpPr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93DFC167-0484-034D-F7E5-131983C88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4E9AF1AF-B4B7-17E6-8E3F-61023A256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  ،  ٤</a:t>
              </a:r>
              <a:endParaRPr lang="en-US" altLang="en-US" sz="2400" b="1" dirty="0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498040FE-747F-4CE2-71F9-503F74875DC5}"/>
              </a:ext>
            </a:extLst>
          </p:cNvPr>
          <p:cNvGrpSpPr>
            <a:grpSpLocks/>
          </p:cNvGrpSpPr>
          <p:nvPr/>
        </p:nvGrpSpPr>
        <p:grpSpPr bwMode="auto">
          <a:xfrm>
            <a:off x="6221691" y="5468089"/>
            <a:ext cx="1619250" cy="431800"/>
            <a:chOff x="2404" y="1090"/>
            <a:chExt cx="1020" cy="272"/>
          </a:xfrm>
        </p:grpSpPr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3883F128-1BD7-E0F8-8A5B-969ADA290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468AD974-A8AA-70EA-53D8-386E96272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  ،  ٥</a:t>
              </a:r>
              <a:endParaRPr lang="en-US" altLang="en-US" sz="2400" b="1" dirty="0"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ACE24898-B315-C391-3BBA-A49C88BD5615}"/>
              </a:ext>
            </a:extLst>
          </p:cNvPr>
          <p:cNvGrpSpPr>
            <a:grpSpLocks/>
          </p:cNvGrpSpPr>
          <p:nvPr/>
        </p:nvGrpSpPr>
        <p:grpSpPr bwMode="auto">
          <a:xfrm>
            <a:off x="6221691" y="6296764"/>
            <a:ext cx="1619250" cy="431800"/>
            <a:chOff x="2404" y="1090"/>
            <a:chExt cx="1020" cy="272"/>
          </a:xfrm>
        </p:grpSpPr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6861DCC0-29D9-0C16-E234-9E3332E27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6B4718F4-149E-9C43-DC50-5E3928201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  ،  ٦</a:t>
              </a:r>
              <a:endParaRPr lang="en-US" altLang="en-US" sz="2400" b="1" dirty="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2D1F4FB9-0523-C57D-A367-974E3C1B546A}"/>
              </a:ext>
            </a:extLst>
          </p:cNvPr>
          <p:cNvGrpSpPr>
            <a:grpSpLocks/>
          </p:cNvGrpSpPr>
          <p:nvPr/>
        </p:nvGrpSpPr>
        <p:grpSpPr bwMode="auto">
          <a:xfrm>
            <a:off x="3651528" y="2551851"/>
            <a:ext cx="1908175" cy="3960813"/>
            <a:chOff x="1474" y="1516"/>
            <a:chExt cx="1202" cy="2495"/>
          </a:xfrm>
        </p:grpSpPr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93197364-A3F7-9FEE-F844-9CDF5D5BB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1516"/>
              <a:ext cx="907" cy="2495"/>
              <a:chOff x="4445" y="1525"/>
              <a:chExt cx="907" cy="235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6AB53E5-C625-74B1-A701-B85F0DB3E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1525"/>
                <a:ext cx="907" cy="2359"/>
                <a:chOff x="4445" y="1525"/>
                <a:chExt cx="907" cy="2359"/>
              </a:xfrm>
            </p:grpSpPr>
            <p:sp>
              <p:nvSpPr>
                <p:cNvPr id="48" name="Line 42">
                  <a:extLst>
                    <a:ext uri="{FF2B5EF4-FFF2-40B4-BE49-F238E27FC236}">
                      <a16:creationId xmlns:a16="http://schemas.microsoft.com/office/drawing/2014/main" id="{2732E65A-2403-212A-094A-15990AC07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1525"/>
                  <a:ext cx="907" cy="115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43">
                  <a:extLst>
                    <a:ext uri="{FF2B5EF4-FFF2-40B4-BE49-F238E27FC236}">
                      <a16:creationId xmlns:a16="http://schemas.microsoft.com/office/drawing/2014/main" id="{67FD2573-9D01-E172-7FCB-D9282D048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120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44">
                <a:extLst>
                  <a:ext uri="{FF2B5EF4-FFF2-40B4-BE49-F238E27FC236}">
                    <a16:creationId xmlns:a16="http://schemas.microsoft.com/office/drawing/2014/main" id="{76E7CA77-B667-3D18-B9BB-25A10A31C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5" y="2682"/>
                <a:ext cx="884" cy="27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5">
                <a:extLst>
                  <a:ext uri="{FF2B5EF4-FFF2-40B4-BE49-F238E27FC236}">
                    <a16:creationId xmlns:a16="http://schemas.microsoft.com/office/drawing/2014/main" id="{703E7021-2C57-EEE6-4455-BAB6DF27C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5" y="2409"/>
                <a:ext cx="907" cy="273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46">
                <a:extLst>
                  <a:ext uri="{FF2B5EF4-FFF2-40B4-BE49-F238E27FC236}">
                    <a16:creationId xmlns:a16="http://schemas.microsoft.com/office/drawing/2014/main" id="{46DA9C1F-9BC1-F7E7-C180-A2A65B065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2001"/>
                <a:ext cx="907" cy="1406"/>
                <a:chOff x="4445" y="2001"/>
                <a:chExt cx="907" cy="1406"/>
              </a:xfrm>
            </p:grpSpPr>
            <p:sp>
              <p:nvSpPr>
                <p:cNvPr id="46" name="Line 47">
                  <a:extLst>
                    <a:ext uri="{FF2B5EF4-FFF2-40B4-BE49-F238E27FC236}">
                      <a16:creationId xmlns:a16="http://schemas.microsoft.com/office/drawing/2014/main" id="{7D52E50B-861F-5549-7679-B1291ADE0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5" y="2001"/>
                  <a:ext cx="884" cy="681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48">
                  <a:extLst>
                    <a:ext uri="{FF2B5EF4-FFF2-40B4-BE49-F238E27FC236}">
                      <a16:creationId xmlns:a16="http://schemas.microsoft.com/office/drawing/2014/main" id="{95F7DBBC-1145-A57A-5A6F-11EDE9152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5" y="2682"/>
                  <a:ext cx="907" cy="725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" name="Oval 49">
              <a:extLst>
                <a:ext uri="{FF2B5EF4-FFF2-40B4-BE49-F238E27FC236}">
                  <a16:creationId xmlns:a16="http://schemas.microsoft.com/office/drawing/2014/main" id="{1CBB9700-35FB-4699-07C2-F4352D0D6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56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  <p:grpSp>
        <p:nvGrpSpPr>
          <p:cNvPr id="50" name="Group 57">
            <a:extLst>
              <a:ext uri="{FF2B5EF4-FFF2-40B4-BE49-F238E27FC236}">
                <a16:creationId xmlns:a16="http://schemas.microsoft.com/office/drawing/2014/main" id="{2E6046DA-CFB6-FA1B-66FC-77FB55A5C1B3}"/>
              </a:ext>
            </a:extLst>
          </p:cNvPr>
          <p:cNvGrpSpPr>
            <a:grpSpLocks/>
          </p:cNvGrpSpPr>
          <p:nvPr/>
        </p:nvGrpSpPr>
        <p:grpSpPr bwMode="auto">
          <a:xfrm>
            <a:off x="1527453" y="2329601"/>
            <a:ext cx="1619250" cy="431800"/>
            <a:chOff x="2404" y="1090"/>
            <a:chExt cx="1020" cy="272"/>
          </a:xfrm>
        </p:grpSpPr>
        <p:sp>
          <p:nvSpPr>
            <p:cNvPr id="51" name="Line 58">
              <a:extLst>
                <a:ext uri="{FF2B5EF4-FFF2-40B4-BE49-F238E27FC236}">
                  <a16:creationId xmlns:a16="http://schemas.microsoft.com/office/drawing/2014/main" id="{A8911D4A-1EEB-9746-17C6-8C2EE9DAD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DF81E924-C4E0-79D3-45C8-52366CD81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  ،  ١</a:t>
              </a:r>
              <a:endParaRPr lang="en-US" altLang="en-US" sz="2400" b="1" dirty="0"/>
            </a:p>
          </p:txBody>
        </p:sp>
      </p:grpSp>
      <p:grpSp>
        <p:nvGrpSpPr>
          <p:cNvPr id="53" name="Group 60">
            <a:extLst>
              <a:ext uri="{FF2B5EF4-FFF2-40B4-BE49-F238E27FC236}">
                <a16:creationId xmlns:a16="http://schemas.microsoft.com/office/drawing/2014/main" id="{7D0DB219-A993-945A-8558-559481E51A2D}"/>
              </a:ext>
            </a:extLst>
          </p:cNvPr>
          <p:cNvGrpSpPr>
            <a:grpSpLocks/>
          </p:cNvGrpSpPr>
          <p:nvPr/>
        </p:nvGrpSpPr>
        <p:grpSpPr bwMode="auto">
          <a:xfrm>
            <a:off x="1527453" y="3128114"/>
            <a:ext cx="1619250" cy="431800"/>
            <a:chOff x="2404" y="1090"/>
            <a:chExt cx="1020" cy="272"/>
          </a:xfrm>
        </p:grpSpPr>
        <p:sp>
          <p:nvSpPr>
            <p:cNvPr id="54" name="Line 61">
              <a:extLst>
                <a:ext uri="{FF2B5EF4-FFF2-40B4-BE49-F238E27FC236}">
                  <a16:creationId xmlns:a16="http://schemas.microsoft.com/office/drawing/2014/main" id="{FE4A8CD8-2C64-972A-D3E4-B7D77853C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43BB2CE3-A7CE-5221-5BE5-777DEA779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  ،  ٢</a:t>
              </a:r>
              <a:endParaRPr lang="en-US" altLang="en-US" sz="2400" b="1" dirty="0"/>
            </a:p>
          </p:txBody>
        </p:sp>
      </p:grpSp>
      <p:grpSp>
        <p:nvGrpSpPr>
          <p:cNvPr id="56" name="Group 63">
            <a:extLst>
              <a:ext uri="{FF2B5EF4-FFF2-40B4-BE49-F238E27FC236}">
                <a16:creationId xmlns:a16="http://schemas.microsoft.com/office/drawing/2014/main" id="{C94B0A3B-FAB3-3231-9469-A68E6F3AB9C9}"/>
              </a:ext>
            </a:extLst>
          </p:cNvPr>
          <p:cNvGrpSpPr>
            <a:grpSpLocks/>
          </p:cNvGrpSpPr>
          <p:nvPr/>
        </p:nvGrpSpPr>
        <p:grpSpPr bwMode="auto">
          <a:xfrm>
            <a:off x="1541741" y="3883764"/>
            <a:ext cx="1619250" cy="431800"/>
            <a:chOff x="2404" y="1090"/>
            <a:chExt cx="1020" cy="272"/>
          </a:xfrm>
        </p:grpSpPr>
        <p:sp>
          <p:nvSpPr>
            <p:cNvPr id="57" name="Line 64">
              <a:extLst>
                <a:ext uri="{FF2B5EF4-FFF2-40B4-BE49-F238E27FC236}">
                  <a16:creationId xmlns:a16="http://schemas.microsoft.com/office/drawing/2014/main" id="{A69C29B9-F433-0159-F754-F30AFB183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E49FE498-61C8-E6FD-E0D2-D166E9AE3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  ،  ٣</a:t>
              </a:r>
              <a:endParaRPr lang="en-US" altLang="en-US" sz="2400" b="1" dirty="0"/>
            </a:p>
          </p:txBody>
        </p:sp>
      </p:grpSp>
      <p:grpSp>
        <p:nvGrpSpPr>
          <p:cNvPr id="59" name="Group 66">
            <a:extLst>
              <a:ext uri="{FF2B5EF4-FFF2-40B4-BE49-F238E27FC236}">
                <a16:creationId xmlns:a16="http://schemas.microsoft.com/office/drawing/2014/main" id="{D7B85356-8A43-D1E6-31E6-D08889C75356}"/>
              </a:ext>
            </a:extLst>
          </p:cNvPr>
          <p:cNvGrpSpPr>
            <a:grpSpLocks/>
          </p:cNvGrpSpPr>
          <p:nvPr/>
        </p:nvGrpSpPr>
        <p:grpSpPr bwMode="auto">
          <a:xfrm>
            <a:off x="1541741" y="4712439"/>
            <a:ext cx="1619250" cy="431800"/>
            <a:chOff x="2404" y="1090"/>
            <a:chExt cx="1020" cy="272"/>
          </a:xfrm>
        </p:grpSpPr>
        <p:sp>
          <p:nvSpPr>
            <p:cNvPr id="60" name="Line 67">
              <a:extLst>
                <a:ext uri="{FF2B5EF4-FFF2-40B4-BE49-F238E27FC236}">
                  <a16:creationId xmlns:a16="http://schemas.microsoft.com/office/drawing/2014/main" id="{25E66BF7-C2F8-716C-1422-1C3B7D8D7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A1EF66DE-7AD1-FC0E-1A09-2FBAF654F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  ،  ٤</a:t>
              </a:r>
              <a:endParaRPr lang="en-US" altLang="en-US" sz="2400" b="1" dirty="0"/>
            </a:p>
          </p:txBody>
        </p:sp>
      </p:grpSp>
      <p:grpSp>
        <p:nvGrpSpPr>
          <p:cNvPr id="62" name="Group 69">
            <a:extLst>
              <a:ext uri="{FF2B5EF4-FFF2-40B4-BE49-F238E27FC236}">
                <a16:creationId xmlns:a16="http://schemas.microsoft.com/office/drawing/2014/main" id="{168959DA-5D8D-AC8F-DD94-3BDB6601A631}"/>
              </a:ext>
            </a:extLst>
          </p:cNvPr>
          <p:cNvGrpSpPr>
            <a:grpSpLocks/>
          </p:cNvGrpSpPr>
          <p:nvPr/>
        </p:nvGrpSpPr>
        <p:grpSpPr bwMode="auto">
          <a:xfrm>
            <a:off x="1541741" y="5468089"/>
            <a:ext cx="1619250" cy="431800"/>
            <a:chOff x="2404" y="1090"/>
            <a:chExt cx="1020" cy="272"/>
          </a:xfrm>
        </p:grpSpPr>
        <p:sp>
          <p:nvSpPr>
            <p:cNvPr id="63" name="Line 70">
              <a:extLst>
                <a:ext uri="{FF2B5EF4-FFF2-40B4-BE49-F238E27FC236}">
                  <a16:creationId xmlns:a16="http://schemas.microsoft.com/office/drawing/2014/main" id="{6E390DDE-CB5C-055B-B422-D5870D204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E8EA017B-3BA5-414C-1955-9C169A496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  ،  ٥</a:t>
              </a:r>
              <a:endParaRPr lang="en-US" altLang="en-US" sz="2400" b="1" dirty="0"/>
            </a:p>
          </p:txBody>
        </p:sp>
      </p:grpSp>
      <p:grpSp>
        <p:nvGrpSpPr>
          <p:cNvPr id="65" name="Group 72">
            <a:extLst>
              <a:ext uri="{FF2B5EF4-FFF2-40B4-BE49-F238E27FC236}">
                <a16:creationId xmlns:a16="http://schemas.microsoft.com/office/drawing/2014/main" id="{F279BD14-9D88-A073-FCA6-E88B94208BE3}"/>
              </a:ext>
            </a:extLst>
          </p:cNvPr>
          <p:cNvGrpSpPr>
            <a:grpSpLocks/>
          </p:cNvGrpSpPr>
          <p:nvPr/>
        </p:nvGrpSpPr>
        <p:grpSpPr bwMode="auto">
          <a:xfrm>
            <a:off x="1541741" y="6296764"/>
            <a:ext cx="1619250" cy="431800"/>
            <a:chOff x="2404" y="1090"/>
            <a:chExt cx="1020" cy="272"/>
          </a:xfrm>
        </p:grpSpPr>
        <p:sp>
          <p:nvSpPr>
            <p:cNvPr id="66" name="Line 73">
              <a:extLst>
                <a:ext uri="{FF2B5EF4-FFF2-40B4-BE49-F238E27FC236}">
                  <a16:creationId xmlns:a16="http://schemas.microsoft.com/office/drawing/2014/main" id="{441F2175-3046-C320-A818-7ACA781F0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1230"/>
              <a:ext cx="38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993E3F52-5ACE-6E9A-F12A-D019A7ED1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090"/>
              <a:ext cx="635" cy="27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  ،  ٦</a:t>
              </a:r>
              <a:endParaRPr lang="en-US" altLang="en-US" sz="2400" b="1" dirty="0"/>
            </a:p>
          </p:txBody>
        </p:sp>
      </p:grpSp>
      <p:grpSp>
        <p:nvGrpSpPr>
          <p:cNvPr id="68" name="Group 75">
            <a:extLst>
              <a:ext uri="{FF2B5EF4-FFF2-40B4-BE49-F238E27FC236}">
                <a16:creationId xmlns:a16="http://schemas.microsoft.com/office/drawing/2014/main" id="{66A6B460-0A2C-1768-CD26-7CE17C670FC9}"/>
              </a:ext>
            </a:extLst>
          </p:cNvPr>
          <p:cNvGrpSpPr>
            <a:grpSpLocks/>
          </p:cNvGrpSpPr>
          <p:nvPr/>
        </p:nvGrpSpPr>
        <p:grpSpPr bwMode="auto">
          <a:xfrm>
            <a:off x="2319616" y="765914"/>
            <a:ext cx="7956550" cy="647700"/>
            <a:chOff x="635" y="459"/>
            <a:chExt cx="5012" cy="408"/>
          </a:xfrm>
        </p:grpSpPr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id="{D47ADFE1-4C2A-EA7F-3052-265CE03A7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459"/>
              <a:ext cx="5012" cy="408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000" b="1"/>
                <a:t>استعمل الرسم الشجري لتحديد جميع النواتج الممكنة عند القاء مكعب الأرقام مرتين .</a:t>
              </a:r>
              <a:endParaRPr lang="en-US" altLang="en-US" sz="2000" b="1"/>
            </a:p>
          </p:txBody>
        </p:sp>
        <p:grpSp>
          <p:nvGrpSpPr>
            <p:cNvPr id="70" name="Group 77">
              <a:extLst>
                <a:ext uri="{FF2B5EF4-FFF2-40B4-BE49-F238E27FC236}">
                  <a16:creationId xmlns:a16="http://schemas.microsoft.com/office/drawing/2014/main" id="{AC13B3D7-31BE-8D29-F74A-924AD92A8E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5" y="473"/>
              <a:ext cx="457" cy="385"/>
              <a:chOff x="907" y="414"/>
              <a:chExt cx="593" cy="544"/>
            </a:xfrm>
          </p:grpSpPr>
          <p:sp>
            <p:nvSpPr>
              <p:cNvPr id="71" name="AutoShape 78">
                <a:extLst>
                  <a:ext uri="{FF2B5EF4-FFF2-40B4-BE49-F238E27FC236}">
                    <a16:creationId xmlns:a16="http://schemas.microsoft.com/office/drawing/2014/main" id="{85ED51E1-2BD5-9A63-5D20-8EAF6E6ED13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07" y="414"/>
                <a:ext cx="59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" name="Picture 79">
                <a:extLst>
                  <a:ext uri="{FF2B5EF4-FFF2-40B4-BE49-F238E27FC236}">
                    <a16:creationId xmlns:a16="http://schemas.microsoft.com/office/drawing/2014/main" id="{DEF2E67E-51D3-12D3-D756-F94873DEA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" y="414"/>
                <a:ext cx="598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3" name="Text Box 80">
            <a:extLst>
              <a:ext uri="{FF2B5EF4-FFF2-40B4-BE49-F238E27FC236}">
                <a16:creationId xmlns:a16="http://schemas.microsoft.com/office/drawing/2014/main" id="{22DA3971-B27A-C138-47E3-1BEF35FA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741" y="1594589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الأولى</a:t>
            </a:r>
            <a:endParaRPr lang="en-US" altLang="en-US" sz="2000" b="1"/>
          </a:p>
        </p:txBody>
      </p:sp>
      <p:sp>
        <p:nvSpPr>
          <p:cNvPr id="74" name="Text Box 81">
            <a:extLst>
              <a:ext uri="{FF2B5EF4-FFF2-40B4-BE49-F238E27FC236}">
                <a16:creationId xmlns:a16="http://schemas.microsoft.com/office/drawing/2014/main" id="{F2D45FD0-8C09-6A29-6DF7-E174B226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953" y="1594589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الثانية</a:t>
            </a:r>
            <a:endParaRPr lang="en-US" altLang="en-US" sz="2000" b="1"/>
          </a:p>
        </p:txBody>
      </p:sp>
      <p:sp>
        <p:nvSpPr>
          <p:cNvPr id="75" name="Text Box 82">
            <a:extLst>
              <a:ext uri="{FF2B5EF4-FFF2-40B4-BE49-F238E27FC236}">
                <a16:creationId xmlns:a16="http://schemas.microsoft.com/office/drawing/2014/main" id="{A9CECF0E-5EEC-025A-C941-5DCE3D249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841" y="1594589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76" name="Text Box 83">
            <a:extLst>
              <a:ext uri="{FF2B5EF4-FFF2-40B4-BE49-F238E27FC236}">
                <a16:creationId xmlns:a16="http://schemas.microsoft.com/office/drawing/2014/main" id="{598767EA-8A81-8A57-FDDC-55A33536C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228" y="1594589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الأولى</a:t>
            </a:r>
            <a:endParaRPr lang="en-US" altLang="en-US" sz="2000" b="1"/>
          </a:p>
        </p:txBody>
      </p:sp>
      <p:sp>
        <p:nvSpPr>
          <p:cNvPr id="77" name="Text Box 84">
            <a:extLst>
              <a:ext uri="{FF2B5EF4-FFF2-40B4-BE49-F238E27FC236}">
                <a16:creationId xmlns:a16="http://schemas.microsoft.com/office/drawing/2014/main" id="{A7E0BADA-7E37-A91A-FD5E-5837D6B4E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16" y="1594589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الرمية الثانية</a:t>
            </a:r>
            <a:endParaRPr lang="en-US" altLang="en-US" sz="2000" b="1"/>
          </a:p>
        </p:txBody>
      </p:sp>
      <p:sp>
        <p:nvSpPr>
          <p:cNvPr id="78" name="Text Box 85">
            <a:extLst>
              <a:ext uri="{FF2B5EF4-FFF2-40B4-BE49-F238E27FC236}">
                <a16:creationId xmlns:a16="http://schemas.microsoft.com/office/drawing/2014/main" id="{E903BD68-68FF-8C38-4F91-54B4D984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403" y="1594589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79" name="Line 86">
            <a:extLst>
              <a:ext uri="{FF2B5EF4-FFF2-40B4-BE49-F238E27FC236}">
                <a16:creationId xmlns:a16="http://schemas.microsoft.com/office/drawing/2014/main" id="{D5F7707E-5BB1-F0CB-42D2-2D15C7EE2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553" y="1413614"/>
            <a:ext cx="0" cy="55530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" name="Picture 87">
            <a:extLst>
              <a:ext uri="{FF2B5EF4-FFF2-40B4-BE49-F238E27FC236}">
                <a16:creationId xmlns:a16="http://schemas.microsoft.com/office/drawing/2014/main" id="{BE3CF1A9-8F30-B069-75F0-3D2B8FE3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78" y="153139"/>
            <a:ext cx="19970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roup 212">
            <a:extLst>
              <a:ext uri="{FF2B5EF4-FFF2-40B4-BE49-F238E27FC236}">
                <a16:creationId xmlns:a16="http://schemas.microsoft.com/office/drawing/2014/main" id="{5967EB5B-4DA4-9C8D-B21E-232358158B17}"/>
              </a:ext>
            </a:extLst>
          </p:cNvPr>
          <p:cNvGrpSpPr>
            <a:grpSpLocks/>
          </p:cNvGrpSpPr>
          <p:nvPr/>
        </p:nvGrpSpPr>
        <p:grpSpPr bwMode="auto">
          <a:xfrm>
            <a:off x="7848892" y="2307378"/>
            <a:ext cx="482601" cy="4435479"/>
            <a:chOff x="4118" y="1362"/>
            <a:chExt cx="304" cy="2794"/>
          </a:xfrm>
        </p:grpSpPr>
        <p:sp>
          <p:nvSpPr>
            <p:cNvPr id="82" name="Oval 137">
              <a:extLst>
                <a:ext uri="{FF2B5EF4-FFF2-40B4-BE49-F238E27FC236}">
                  <a16:creationId xmlns:a16="http://schemas.microsoft.com/office/drawing/2014/main" id="{C65655BB-A1E0-F6FA-1B22-64D4FB47B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362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83" name="Oval 138">
              <a:extLst>
                <a:ext uri="{FF2B5EF4-FFF2-40B4-BE49-F238E27FC236}">
                  <a16:creationId xmlns:a16="http://schemas.microsoft.com/office/drawing/2014/main" id="{F5690C90-53A9-5280-EA38-6D3961021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57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84" name="Oval 139">
              <a:extLst>
                <a:ext uri="{FF2B5EF4-FFF2-40B4-BE49-F238E27FC236}">
                  <a16:creationId xmlns:a16="http://schemas.microsoft.com/office/drawing/2014/main" id="{F93C938C-E6AD-AAE7-02B9-0F6D373B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1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85" name="Oval 140">
              <a:extLst>
                <a:ext uri="{FF2B5EF4-FFF2-40B4-BE49-F238E27FC236}">
                  <a16:creationId xmlns:a16="http://schemas.microsoft.com/office/drawing/2014/main" id="{0BD8205D-B0A3-307E-C777-D433DD126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855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86" name="Oval 141">
              <a:extLst>
                <a:ext uri="{FF2B5EF4-FFF2-40B4-BE49-F238E27FC236}">
                  <a16:creationId xmlns:a16="http://schemas.microsoft.com/office/drawing/2014/main" id="{E86236DA-578C-59C6-A110-10A402F47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31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87" name="Oval 142">
              <a:extLst>
                <a:ext uri="{FF2B5EF4-FFF2-40B4-BE49-F238E27FC236}">
                  <a16:creationId xmlns:a16="http://schemas.microsoft.com/office/drawing/2014/main" id="{20229A60-D7BC-1988-5CB4-6C4967B0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839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  <p:grpSp>
        <p:nvGrpSpPr>
          <p:cNvPr id="88" name="Group 212">
            <a:extLst>
              <a:ext uri="{FF2B5EF4-FFF2-40B4-BE49-F238E27FC236}">
                <a16:creationId xmlns:a16="http://schemas.microsoft.com/office/drawing/2014/main" id="{5435EE52-1775-961D-4BD1-B8E438C80DE5}"/>
              </a:ext>
            </a:extLst>
          </p:cNvPr>
          <p:cNvGrpSpPr>
            <a:grpSpLocks/>
          </p:cNvGrpSpPr>
          <p:nvPr/>
        </p:nvGrpSpPr>
        <p:grpSpPr bwMode="auto">
          <a:xfrm>
            <a:off x="3150670" y="2307378"/>
            <a:ext cx="482601" cy="4435479"/>
            <a:chOff x="4118" y="1362"/>
            <a:chExt cx="304" cy="2794"/>
          </a:xfrm>
        </p:grpSpPr>
        <p:sp>
          <p:nvSpPr>
            <p:cNvPr id="89" name="Oval 137">
              <a:extLst>
                <a:ext uri="{FF2B5EF4-FFF2-40B4-BE49-F238E27FC236}">
                  <a16:creationId xmlns:a16="http://schemas.microsoft.com/office/drawing/2014/main" id="{B6B772FE-C1F1-D292-01A4-EF7340259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362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90" name="Oval 138">
              <a:extLst>
                <a:ext uri="{FF2B5EF4-FFF2-40B4-BE49-F238E27FC236}">
                  <a16:creationId xmlns:a16="http://schemas.microsoft.com/office/drawing/2014/main" id="{A19587E2-4B34-B66E-44BB-55FF88FC8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57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91" name="Oval 139">
              <a:extLst>
                <a:ext uri="{FF2B5EF4-FFF2-40B4-BE49-F238E27FC236}">
                  <a16:creationId xmlns:a16="http://schemas.microsoft.com/office/drawing/2014/main" id="{EC3BA3A0-059B-4CD7-0436-DA4A462C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10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92" name="Oval 140">
              <a:extLst>
                <a:ext uri="{FF2B5EF4-FFF2-40B4-BE49-F238E27FC236}">
                  <a16:creationId xmlns:a16="http://schemas.microsoft.com/office/drawing/2014/main" id="{2751A992-69F7-AFFE-46F1-DCDA735F1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855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93" name="Oval 141">
              <a:extLst>
                <a:ext uri="{FF2B5EF4-FFF2-40B4-BE49-F238E27FC236}">
                  <a16:creationId xmlns:a16="http://schemas.microsoft.com/office/drawing/2014/main" id="{D83C7537-779A-B249-9C83-BC803A6A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31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94" name="Oval 142">
              <a:extLst>
                <a:ext uri="{FF2B5EF4-FFF2-40B4-BE49-F238E27FC236}">
                  <a16:creationId xmlns:a16="http://schemas.microsoft.com/office/drawing/2014/main" id="{445C5313-0848-D4E6-9499-CD8079998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839"/>
              <a:ext cx="295" cy="317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09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33538" y="38224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CE903-0F25-3A4E-CDAC-7C74F5E6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66" y="22052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900B2E51-592D-01E1-A428-19F97B90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016" y="3074854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ك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B4DE3DF0-A8A5-16AC-3FCD-8A7E293D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41" y="5135429"/>
            <a:ext cx="468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ص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0AD313F9-4C55-BAC2-2427-B4E7A3C26D4D}"/>
              </a:ext>
            </a:extLst>
          </p:cNvPr>
          <p:cNvGrpSpPr>
            <a:grpSpLocks/>
          </p:cNvGrpSpPr>
          <p:nvPr/>
        </p:nvGrpSpPr>
        <p:grpSpPr bwMode="auto">
          <a:xfrm>
            <a:off x="7899079" y="2585904"/>
            <a:ext cx="1439862" cy="1511300"/>
            <a:chOff x="3424" y="1389"/>
            <a:chExt cx="907" cy="952"/>
          </a:xfrm>
        </p:grpSpPr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E156B9CD-AF1D-3BD9-E98B-BA8BF0F1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" y="1525"/>
              <a:ext cx="645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DE13E6F0-583C-1468-208E-8F5C892B2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389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>
                  <a:solidFill>
                    <a:srgbClr val="0070C0"/>
                  </a:solidFill>
                </a:rPr>
                <a:t>ك</a:t>
              </a:r>
              <a:endParaRPr lang="en-US" alt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F0F79C2B-9726-5135-E7BC-8FE22C603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01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>
                  <a:solidFill>
                    <a:srgbClr val="0070C0"/>
                  </a:solidFill>
                </a:rPr>
                <a:t>ص</a:t>
              </a:r>
              <a:endParaRPr lang="en-US" alt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F5AABB7B-0AD1-12E3-A76C-23224F878E9B}"/>
              </a:ext>
            </a:extLst>
          </p:cNvPr>
          <p:cNvGrpSpPr>
            <a:grpSpLocks/>
          </p:cNvGrpSpPr>
          <p:nvPr/>
        </p:nvGrpSpPr>
        <p:grpSpPr bwMode="auto">
          <a:xfrm>
            <a:off x="7899079" y="4709979"/>
            <a:ext cx="1439862" cy="1511300"/>
            <a:chOff x="3424" y="2500"/>
            <a:chExt cx="907" cy="952"/>
          </a:xfrm>
        </p:grpSpPr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6DA3A6BA-6F16-4DE7-D597-8DE1C2805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" y="2636"/>
              <a:ext cx="645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4C29D039-2D91-5BA3-E71E-9FF2147D0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500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>
                  <a:solidFill>
                    <a:srgbClr val="0070C0"/>
                  </a:solidFill>
                </a:rPr>
                <a:t>ك</a:t>
              </a:r>
              <a:endParaRPr lang="en-US" alt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EE018AC0-D1FD-A57D-0308-20773A6A0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3125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>
                  <a:solidFill>
                    <a:srgbClr val="0070C0"/>
                  </a:solidFill>
                </a:rPr>
                <a:t>ص</a:t>
              </a:r>
              <a:endParaRPr lang="en-US" alt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 Box 24">
            <a:extLst>
              <a:ext uri="{FF2B5EF4-FFF2-40B4-BE49-F238E27FC236}">
                <a16:creationId xmlns:a16="http://schemas.microsoft.com/office/drawing/2014/main" id="{C6954306-1E4D-6BD3-1301-71B4C752D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929" y="2225541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ك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ك</a:t>
            </a:r>
            <a:r>
              <a:rPr lang="ar-SA" altLang="en-US" sz="2800" b="1" dirty="0"/>
              <a:t> ، ك</a:t>
            </a:r>
            <a:endParaRPr lang="en-US" altLang="en-US" sz="2800" b="1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1AC8C881-B0AD-A80E-D1F3-DB75D235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929" y="2946266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ك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ك</a:t>
            </a:r>
            <a:r>
              <a:rPr lang="ar-SA" altLang="en-US" sz="2800" b="1" dirty="0"/>
              <a:t> ، ص</a:t>
            </a:r>
            <a:endParaRPr lang="en-US" altLang="en-US" sz="2800" b="1" dirty="0"/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8575D04E-2416-4F0E-528C-47B7E9F9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929" y="3306629"/>
            <a:ext cx="171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ك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ص</a:t>
            </a:r>
            <a:r>
              <a:rPr lang="ar-SA" altLang="en-US" sz="2800" b="1" dirty="0"/>
              <a:t> ، ك</a:t>
            </a:r>
            <a:endParaRPr lang="en-US" altLang="en-US" sz="2800" b="1" dirty="0"/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157E5B61-8865-4159-E02C-A9D18C504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054" y="5035416"/>
            <a:ext cx="180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ص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ك</a:t>
            </a:r>
            <a:r>
              <a:rPr lang="ar-SA" altLang="en-US" sz="2800" b="1" dirty="0"/>
              <a:t> ، ص</a:t>
            </a:r>
            <a:endParaRPr lang="en-US" altLang="en-US" sz="2800" b="1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E65C97A-D1E4-2E04-7EBE-A4433F79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091" y="1830254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ريال</a:t>
            </a:r>
            <a:endParaRPr lang="en-US" altLang="en-US" sz="2000" b="1"/>
          </a:p>
        </p:txBody>
      </p:sp>
      <p:pic>
        <p:nvPicPr>
          <p:cNvPr id="25" name="Picture 37">
            <a:extLst>
              <a:ext uri="{FF2B5EF4-FFF2-40B4-BE49-F238E27FC236}">
                <a16:creationId xmlns:a16="http://schemas.microsoft.com/office/drawing/2014/main" id="{2289A2A4-442F-AD65-DA27-ABE5BF90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29" y="239579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51">
            <a:extLst>
              <a:ext uri="{FF2B5EF4-FFF2-40B4-BE49-F238E27FC236}">
                <a16:creationId xmlns:a16="http://schemas.microsoft.com/office/drawing/2014/main" id="{84D8A09D-F3A1-53B7-03CA-E13A1311D43E}"/>
              </a:ext>
            </a:extLst>
          </p:cNvPr>
          <p:cNvGrpSpPr>
            <a:grpSpLocks/>
          </p:cNvGrpSpPr>
          <p:nvPr/>
        </p:nvGrpSpPr>
        <p:grpSpPr bwMode="auto">
          <a:xfrm>
            <a:off x="7059291" y="1700079"/>
            <a:ext cx="1417638" cy="706437"/>
            <a:chOff x="3107" y="967"/>
            <a:chExt cx="893" cy="445"/>
          </a:xfrm>
        </p:grpSpPr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id="{982936B9-DE1F-89D0-84BE-1904F5CBB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049"/>
              <a:ext cx="8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/>
                <a:t>ريال</a:t>
              </a:r>
              <a:endParaRPr lang="en-US" altLang="en-US" sz="2000" b="1"/>
            </a:p>
          </p:txBody>
        </p:sp>
        <p:grpSp>
          <p:nvGrpSpPr>
            <p:cNvPr id="28" name="Group 38">
              <a:extLst>
                <a:ext uri="{FF2B5EF4-FFF2-40B4-BE49-F238E27FC236}">
                  <a16:creationId xmlns:a16="http://schemas.microsoft.com/office/drawing/2014/main" id="{04AAEC54-DEFF-8D62-1C13-40C6A023B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967"/>
              <a:ext cx="372" cy="445"/>
              <a:chOff x="2594" y="3249"/>
              <a:chExt cx="476" cy="445"/>
            </a:xfrm>
          </p:grpSpPr>
          <p:sp>
            <p:nvSpPr>
              <p:cNvPr id="29" name="Text Box 39">
                <a:extLst>
                  <a:ext uri="{FF2B5EF4-FFF2-40B4-BE49-F238E27FC236}">
                    <a16:creationId xmlns:a16="http://schemas.microsoft.com/office/drawing/2014/main" id="{CC9BF8CF-E534-54A8-AC41-5C4A05058B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0" name="Text Box 40">
                <a:extLst>
                  <a:ext uri="{FF2B5EF4-FFF2-40B4-BE49-F238E27FC236}">
                    <a16:creationId xmlns:a16="http://schemas.microsoft.com/office/drawing/2014/main" id="{7C3AC423-DA56-E119-4BBC-4DA08B04E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  <p:sp>
            <p:nvSpPr>
              <p:cNvPr id="31" name="Line 41">
                <a:extLst>
                  <a:ext uri="{FF2B5EF4-FFF2-40B4-BE49-F238E27FC236}">
                    <a16:creationId xmlns:a16="http://schemas.microsoft.com/office/drawing/2014/main" id="{92B4C8D1-347C-0FEE-667B-62AE248C0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2" name="Group 82">
            <a:extLst>
              <a:ext uri="{FF2B5EF4-FFF2-40B4-BE49-F238E27FC236}">
                <a16:creationId xmlns:a16="http://schemas.microsoft.com/office/drawing/2014/main" id="{B82C85FA-A45F-4754-462D-FA474FB04132}"/>
              </a:ext>
            </a:extLst>
          </p:cNvPr>
          <p:cNvGrpSpPr>
            <a:grpSpLocks/>
          </p:cNvGrpSpPr>
          <p:nvPr/>
        </p:nvGrpSpPr>
        <p:grpSpPr bwMode="auto">
          <a:xfrm>
            <a:off x="3473129" y="834891"/>
            <a:ext cx="6443662" cy="725488"/>
            <a:chOff x="1497" y="422"/>
            <a:chExt cx="4059" cy="457"/>
          </a:xfrm>
        </p:grpSpPr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3300DCA0-D2D6-7795-8540-F62EDA19E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422"/>
              <a:ext cx="4059" cy="423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000" b="1" dirty="0"/>
                <a:t>حدد نواتج : إلقاء قطعة نقدية من الفئات ريال  ،        ريال  ،        ريال</a:t>
              </a:r>
              <a:endParaRPr lang="en-US" altLang="en-US" sz="2000" b="1" dirty="0"/>
            </a:p>
          </p:txBody>
        </p:sp>
        <p:grpSp>
          <p:nvGrpSpPr>
            <p:cNvPr id="34" name="Group 42">
              <a:extLst>
                <a:ext uri="{FF2B5EF4-FFF2-40B4-BE49-F238E27FC236}">
                  <a16:creationId xmlns:a16="http://schemas.microsoft.com/office/drawing/2014/main" id="{45ECECFE-B5A7-CFB3-3BEE-03B593FCD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3" y="429"/>
              <a:ext cx="372" cy="450"/>
              <a:chOff x="2652" y="3256"/>
              <a:chExt cx="476" cy="450"/>
            </a:xfrm>
          </p:grpSpPr>
          <p:sp>
            <p:nvSpPr>
              <p:cNvPr id="39" name="Text Box 43">
                <a:extLst>
                  <a:ext uri="{FF2B5EF4-FFF2-40B4-BE49-F238E27FC236}">
                    <a16:creationId xmlns:a16="http://schemas.microsoft.com/office/drawing/2014/main" id="{68443CC6-0175-44C4-1FF3-9CF772F3B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" y="3256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0" name="Text Box 44">
                <a:extLst>
                  <a:ext uri="{FF2B5EF4-FFF2-40B4-BE49-F238E27FC236}">
                    <a16:creationId xmlns:a16="http://schemas.microsoft.com/office/drawing/2014/main" id="{8FC73BD6-B0DB-08E8-B98B-6431E689B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2" y="3456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٤</a:t>
                </a:r>
                <a:endParaRPr lang="en-US" altLang="en-US" sz="2000" b="1" dirty="0"/>
              </a:p>
            </p:txBody>
          </p:sp>
          <p:sp>
            <p:nvSpPr>
              <p:cNvPr id="41" name="Line 45">
                <a:extLst>
                  <a:ext uri="{FF2B5EF4-FFF2-40B4-BE49-F238E27FC236}">
                    <a16:creationId xmlns:a16="http://schemas.microsoft.com/office/drawing/2014/main" id="{2A4A9D21-DE3F-25CC-72D3-01913F9BD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0" y="3456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5" name="Group 46">
              <a:extLst>
                <a:ext uri="{FF2B5EF4-FFF2-40B4-BE49-F238E27FC236}">
                  <a16:creationId xmlns:a16="http://schemas.microsoft.com/office/drawing/2014/main" id="{9AFDACC4-F52A-8600-7B9B-963E44EA4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422"/>
              <a:ext cx="372" cy="445"/>
              <a:chOff x="2594" y="3249"/>
              <a:chExt cx="476" cy="445"/>
            </a:xfrm>
          </p:grpSpPr>
          <p:sp>
            <p:nvSpPr>
              <p:cNvPr id="36" name="Text Box 47">
                <a:extLst>
                  <a:ext uri="{FF2B5EF4-FFF2-40B4-BE49-F238E27FC236}">
                    <a16:creationId xmlns:a16="http://schemas.microsoft.com/office/drawing/2014/main" id="{9904A9C8-FBD2-C255-CE4E-B2A2027AB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7" name="Text Box 48">
                <a:extLst>
                  <a:ext uri="{FF2B5EF4-FFF2-40B4-BE49-F238E27FC236}">
                    <a16:creationId xmlns:a16="http://schemas.microsoft.com/office/drawing/2014/main" id="{E65A071E-6A85-2BDD-918B-64A769067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  <p:sp>
            <p:nvSpPr>
              <p:cNvPr id="38" name="Line 49">
                <a:extLst>
                  <a:ext uri="{FF2B5EF4-FFF2-40B4-BE49-F238E27FC236}">
                    <a16:creationId xmlns:a16="http://schemas.microsoft.com/office/drawing/2014/main" id="{1FDED184-1BCF-22A8-E604-1552B0E80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" name="Group 52">
            <a:extLst>
              <a:ext uri="{FF2B5EF4-FFF2-40B4-BE49-F238E27FC236}">
                <a16:creationId xmlns:a16="http://schemas.microsoft.com/office/drawing/2014/main" id="{407B4184-C79B-1C6B-2C1B-570D817EBA70}"/>
              </a:ext>
            </a:extLst>
          </p:cNvPr>
          <p:cNvGrpSpPr>
            <a:grpSpLocks/>
          </p:cNvGrpSpPr>
          <p:nvPr/>
        </p:nvGrpSpPr>
        <p:grpSpPr bwMode="auto">
          <a:xfrm>
            <a:off x="5560691" y="1700079"/>
            <a:ext cx="1417638" cy="706437"/>
            <a:chOff x="3107" y="967"/>
            <a:chExt cx="893" cy="445"/>
          </a:xfrm>
        </p:grpSpPr>
        <p:sp>
          <p:nvSpPr>
            <p:cNvPr id="43" name="Text Box 53">
              <a:extLst>
                <a:ext uri="{FF2B5EF4-FFF2-40B4-BE49-F238E27FC236}">
                  <a16:creationId xmlns:a16="http://schemas.microsoft.com/office/drawing/2014/main" id="{54B93306-4187-B911-4894-1A3E603BC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049"/>
              <a:ext cx="8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/>
                <a:t>ريال</a:t>
              </a:r>
              <a:endParaRPr lang="en-US" altLang="en-US" sz="2000" b="1"/>
            </a:p>
          </p:txBody>
        </p:sp>
        <p:grpSp>
          <p:nvGrpSpPr>
            <p:cNvPr id="44" name="Group 54">
              <a:extLst>
                <a:ext uri="{FF2B5EF4-FFF2-40B4-BE49-F238E27FC236}">
                  <a16:creationId xmlns:a16="http://schemas.microsoft.com/office/drawing/2014/main" id="{F37E3F71-DCF2-0DAB-43E0-01F5DACB4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967"/>
              <a:ext cx="372" cy="445"/>
              <a:chOff x="2594" y="3249"/>
              <a:chExt cx="476" cy="445"/>
            </a:xfrm>
          </p:grpSpPr>
          <p:sp>
            <p:nvSpPr>
              <p:cNvPr id="45" name="Text Box 55">
                <a:extLst>
                  <a:ext uri="{FF2B5EF4-FFF2-40B4-BE49-F238E27FC236}">
                    <a16:creationId xmlns:a16="http://schemas.microsoft.com/office/drawing/2014/main" id="{E182A3F3-75F4-82C5-A449-9AA51EC57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6" name="Text Box 56">
                <a:extLst>
                  <a:ext uri="{FF2B5EF4-FFF2-40B4-BE49-F238E27FC236}">
                    <a16:creationId xmlns:a16="http://schemas.microsoft.com/office/drawing/2014/main" id="{F352BE3A-31A4-AAFA-C98E-D998A154A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٤</a:t>
                </a:r>
                <a:endParaRPr lang="en-US" altLang="en-US" sz="2000" b="1" dirty="0"/>
              </a:p>
            </p:txBody>
          </p:sp>
          <p:sp>
            <p:nvSpPr>
              <p:cNvPr id="47" name="Line 57">
                <a:extLst>
                  <a:ext uri="{FF2B5EF4-FFF2-40B4-BE49-F238E27FC236}">
                    <a16:creationId xmlns:a16="http://schemas.microsoft.com/office/drawing/2014/main" id="{DBB19326-272D-E8E8-0E12-712F85264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8" name="Group 86">
            <a:extLst>
              <a:ext uri="{FF2B5EF4-FFF2-40B4-BE49-F238E27FC236}">
                <a16:creationId xmlns:a16="http://schemas.microsoft.com/office/drawing/2014/main" id="{AA69575F-C48B-A0C2-03B2-E1CB739B5985}"/>
              </a:ext>
            </a:extLst>
          </p:cNvPr>
          <p:cNvGrpSpPr>
            <a:grpSpLocks/>
          </p:cNvGrpSpPr>
          <p:nvPr/>
        </p:nvGrpSpPr>
        <p:grpSpPr bwMode="auto">
          <a:xfrm>
            <a:off x="6387779" y="5484679"/>
            <a:ext cx="1439862" cy="1039812"/>
            <a:chOff x="3333" y="3351"/>
            <a:chExt cx="907" cy="655"/>
          </a:xfrm>
        </p:grpSpPr>
        <p:pic>
          <p:nvPicPr>
            <p:cNvPr id="49" name="Picture 59">
              <a:extLst>
                <a:ext uri="{FF2B5EF4-FFF2-40B4-BE49-F238E27FC236}">
                  <a16:creationId xmlns:a16="http://schemas.microsoft.com/office/drawing/2014/main" id="{D26CCC55-A878-201E-B97F-CA71AC5E8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3504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 Box 60">
              <a:extLst>
                <a:ext uri="{FF2B5EF4-FFF2-40B4-BE49-F238E27FC236}">
                  <a16:creationId xmlns:a16="http://schemas.microsoft.com/office/drawing/2014/main" id="{5A5E42AB-324D-28C2-5B91-77C709E59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3351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51" name="Text Box 61">
              <a:extLst>
                <a:ext uri="{FF2B5EF4-FFF2-40B4-BE49-F238E27FC236}">
                  <a16:creationId xmlns:a16="http://schemas.microsoft.com/office/drawing/2014/main" id="{CCDB1E53-B6C2-8666-8F66-7C299F411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3679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F4637083-E804-0436-D788-D1A911A8F1AF}"/>
              </a:ext>
            </a:extLst>
          </p:cNvPr>
          <p:cNvGrpSpPr>
            <a:grpSpLocks/>
          </p:cNvGrpSpPr>
          <p:nvPr/>
        </p:nvGrpSpPr>
        <p:grpSpPr bwMode="auto">
          <a:xfrm>
            <a:off x="6387779" y="4422641"/>
            <a:ext cx="1439862" cy="1039813"/>
            <a:chOff x="3333" y="2682"/>
            <a:chExt cx="907" cy="655"/>
          </a:xfrm>
        </p:grpSpPr>
        <p:pic>
          <p:nvPicPr>
            <p:cNvPr id="53" name="Picture 63">
              <a:extLst>
                <a:ext uri="{FF2B5EF4-FFF2-40B4-BE49-F238E27FC236}">
                  <a16:creationId xmlns:a16="http://schemas.microsoft.com/office/drawing/2014/main" id="{1CE823C5-7D08-DCF8-D9C2-D514E6485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2843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3B2C940D-3864-8888-B629-C854FACAF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2682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63B53992-9170-9D30-4231-D483620C7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3010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grpSp>
        <p:nvGrpSpPr>
          <p:cNvPr id="56" name="Group 84">
            <a:extLst>
              <a:ext uri="{FF2B5EF4-FFF2-40B4-BE49-F238E27FC236}">
                <a16:creationId xmlns:a16="http://schemas.microsoft.com/office/drawing/2014/main" id="{C8BB54A3-3FBF-3465-874B-B57E218576C8}"/>
              </a:ext>
            </a:extLst>
          </p:cNvPr>
          <p:cNvGrpSpPr>
            <a:grpSpLocks/>
          </p:cNvGrpSpPr>
          <p:nvPr/>
        </p:nvGrpSpPr>
        <p:grpSpPr bwMode="auto">
          <a:xfrm>
            <a:off x="6387779" y="3362191"/>
            <a:ext cx="1439862" cy="1039813"/>
            <a:chOff x="3333" y="2014"/>
            <a:chExt cx="907" cy="655"/>
          </a:xfrm>
        </p:grpSpPr>
        <p:pic>
          <p:nvPicPr>
            <p:cNvPr id="57" name="Picture 67">
              <a:extLst>
                <a:ext uri="{FF2B5EF4-FFF2-40B4-BE49-F238E27FC236}">
                  <a16:creationId xmlns:a16="http://schemas.microsoft.com/office/drawing/2014/main" id="{F91BB8DA-5DC1-B076-63F2-E0D1F86F5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2166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29B54CC9-4D60-1D6F-33F3-7E1AD1919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201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A11BEE57-DBDF-C6FC-F812-B8307F057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2342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grpSp>
        <p:nvGrpSpPr>
          <p:cNvPr id="60" name="Group 83">
            <a:extLst>
              <a:ext uri="{FF2B5EF4-FFF2-40B4-BE49-F238E27FC236}">
                <a16:creationId xmlns:a16="http://schemas.microsoft.com/office/drawing/2014/main" id="{B1E01CE3-12F0-AC08-CD50-5EEAC376D558}"/>
              </a:ext>
            </a:extLst>
          </p:cNvPr>
          <p:cNvGrpSpPr>
            <a:grpSpLocks/>
          </p:cNvGrpSpPr>
          <p:nvPr/>
        </p:nvGrpSpPr>
        <p:grpSpPr bwMode="auto">
          <a:xfrm>
            <a:off x="6387779" y="2296979"/>
            <a:ext cx="1439862" cy="1060450"/>
            <a:chOff x="3333" y="1343"/>
            <a:chExt cx="907" cy="668"/>
          </a:xfrm>
        </p:grpSpPr>
        <p:pic>
          <p:nvPicPr>
            <p:cNvPr id="61" name="Picture 71">
              <a:extLst>
                <a:ext uri="{FF2B5EF4-FFF2-40B4-BE49-F238E27FC236}">
                  <a16:creationId xmlns:a16="http://schemas.microsoft.com/office/drawing/2014/main" id="{053D6E4A-90B8-A5B6-B6CF-1FF4CD60C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1505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 Box 72">
              <a:extLst>
                <a:ext uri="{FF2B5EF4-FFF2-40B4-BE49-F238E27FC236}">
                  <a16:creationId xmlns:a16="http://schemas.microsoft.com/office/drawing/2014/main" id="{B4A2B770-D536-2109-C47D-62CDAA000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343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63" name="Text Box 73">
              <a:extLst>
                <a:ext uri="{FF2B5EF4-FFF2-40B4-BE49-F238E27FC236}">
                  <a16:creationId xmlns:a16="http://schemas.microsoft.com/office/drawing/2014/main" id="{DC87046F-DC32-2A43-E1EE-F7E4ACA12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168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sp>
        <p:nvSpPr>
          <p:cNvPr id="64" name="Text Box 75">
            <a:extLst>
              <a:ext uri="{FF2B5EF4-FFF2-40B4-BE49-F238E27FC236}">
                <a16:creationId xmlns:a16="http://schemas.microsoft.com/office/drawing/2014/main" id="{752168CF-FA8A-1EDC-CA0D-A4157C25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66" y="3954329"/>
            <a:ext cx="180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ك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ص</a:t>
            </a:r>
            <a:r>
              <a:rPr lang="ar-SA" altLang="en-US" sz="2800" b="1" dirty="0"/>
              <a:t> ، ص</a:t>
            </a:r>
            <a:endParaRPr lang="en-US" altLang="en-US" sz="2800" b="1" dirty="0"/>
          </a:p>
        </p:txBody>
      </p:sp>
      <p:sp>
        <p:nvSpPr>
          <p:cNvPr id="65" name="Text Box 77">
            <a:extLst>
              <a:ext uri="{FF2B5EF4-FFF2-40B4-BE49-F238E27FC236}">
                <a16:creationId xmlns:a16="http://schemas.microsoft.com/office/drawing/2014/main" id="{46E784AC-1200-4BA6-26C8-49540E1D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416" y="4457566"/>
            <a:ext cx="180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ص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ك</a:t>
            </a:r>
            <a:r>
              <a:rPr lang="ar-SA" altLang="en-US" sz="2800" b="1" dirty="0"/>
              <a:t> ، ك</a:t>
            </a:r>
            <a:endParaRPr lang="en-US" altLang="en-US" sz="2800" b="1" dirty="0"/>
          </a:p>
        </p:txBody>
      </p:sp>
      <p:sp>
        <p:nvSpPr>
          <p:cNvPr id="66" name="Text Box 79">
            <a:extLst>
              <a:ext uri="{FF2B5EF4-FFF2-40B4-BE49-F238E27FC236}">
                <a16:creationId xmlns:a16="http://schemas.microsoft.com/office/drawing/2014/main" id="{C61A3B25-112D-482C-7BCC-EDB2F33F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66" y="5465629"/>
            <a:ext cx="180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ص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ص</a:t>
            </a:r>
            <a:r>
              <a:rPr lang="ar-SA" altLang="en-US" sz="2800" b="1" dirty="0"/>
              <a:t> ، ك</a:t>
            </a:r>
            <a:endParaRPr lang="en-US" altLang="en-US" sz="2800" b="1" dirty="0"/>
          </a:p>
        </p:txBody>
      </p:sp>
      <p:grpSp>
        <p:nvGrpSpPr>
          <p:cNvPr id="67" name="Group 87">
            <a:extLst>
              <a:ext uri="{FF2B5EF4-FFF2-40B4-BE49-F238E27FC236}">
                <a16:creationId xmlns:a16="http://schemas.microsoft.com/office/drawing/2014/main" id="{1D65FF1E-CBEE-18FD-8802-5A887D50C267}"/>
              </a:ext>
            </a:extLst>
          </p:cNvPr>
          <p:cNvGrpSpPr>
            <a:grpSpLocks/>
          </p:cNvGrpSpPr>
          <p:nvPr/>
        </p:nvGrpSpPr>
        <p:grpSpPr bwMode="auto">
          <a:xfrm>
            <a:off x="5306691" y="2450966"/>
            <a:ext cx="903288" cy="4000500"/>
            <a:chOff x="2652" y="1440"/>
            <a:chExt cx="569" cy="2520"/>
          </a:xfrm>
        </p:grpSpPr>
        <p:pic>
          <p:nvPicPr>
            <p:cNvPr id="68" name="Picture 8">
              <a:extLst>
                <a:ext uri="{FF2B5EF4-FFF2-40B4-BE49-F238E27FC236}">
                  <a16:creationId xmlns:a16="http://schemas.microsoft.com/office/drawing/2014/main" id="{78DB1B28-1DE2-41AD-5FDF-9C42BE635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1440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9">
              <a:extLst>
                <a:ext uri="{FF2B5EF4-FFF2-40B4-BE49-F238E27FC236}">
                  <a16:creationId xmlns:a16="http://schemas.microsoft.com/office/drawing/2014/main" id="{12B31DDA-0095-EFB0-9F96-1F4307F4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183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10">
              <a:extLst>
                <a:ext uri="{FF2B5EF4-FFF2-40B4-BE49-F238E27FC236}">
                  <a16:creationId xmlns:a16="http://schemas.microsoft.com/office/drawing/2014/main" id="{32806475-9456-78FB-4F58-5651464F2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2121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1">
              <a:extLst>
                <a:ext uri="{FF2B5EF4-FFF2-40B4-BE49-F238E27FC236}">
                  <a16:creationId xmlns:a16="http://schemas.microsoft.com/office/drawing/2014/main" id="{ECD922D7-FBE1-0578-AD81-74ADFC75D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3187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74">
              <a:extLst>
                <a:ext uri="{FF2B5EF4-FFF2-40B4-BE49-F238E27FC236}">
                  <a16:creationId xmlns:a16="http://schemas.microsoft.com/office/drawing/2014/main" id="{64582143-7238-81FD-702B-C856A3F1A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50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76">
              <a:extLst>
                <a:ext uri="{FF2B5EF4-FFF2-40B4-BE49-F238E27FC236}">
                  <a16:creationId xmlns:a16="http://schemas.microsoft.com/office/drawing/2014/main" id="{52A5B785-F4EE-4E67-0985-75B6CEFC1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823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78">
              <a:extLst>
                <a:ext uri="{FF2B5EF4-FFF2-40B4-BE49-F238E27FC236}">
                  <a16:creationId xmlns:a16="http://schemas.microsoft.com/office/drawing/2014/main" id="{EBD46CBB-D568-466B-4244-0CFB8DDB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3458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80">
              <a:extLst>
                <a:ext uri="{FF2B5EF4-FFF2-40B4-BE49-F238E27FC236}">
                  <a16:creationId xmlns:a16="http://schemas.microsoft.com/office/drawing/2014/main" id="{95D7388F-19C8-5AFE-966C-C6BB4DC41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3830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6" name="Text Box 81">
            <a:extLst>
              <a:ext uri="{FF2B5EF4-FFF2-40B4-BE49-F238E27FC236}">
                <a16:creationId xmlns:a16="http://schemas.microsoft.com/office/drawing/2014/main" id="{721DE1C2-AE1D-909F-67B3-599EE3B51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154" y="6056179"/>
            <a:ext cx="2014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ص</a:t>
            </a:r>
            <a:r>
              <a:rPr lang="ar-SA" altLang="en-US" sz="2800" b="1" dirty="0"/>
              <a:t> ، </a:t>
            </a:r>
            <a:r>
              <a:rPr lang="ar-SA" altLang="en-US" sz="2800" b="1" dirty="0">
                <a:solidFill>
                  <a:srgbClr val="0070C0"/>
                </a:solidFill>
              </a:rPr>
              <a:t>ص</a:t>
            </a:r>
            <a:r>
              <a:rPr lang="ar-SA" altLang="en-US" sz="2800" b="1" dirty="0"/>
              <a:t> ، ص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684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1" grpId="0"/>
      <p:bldP spid="22" grpId="0"/>
      <p:bldP spid="23" grpId="0"/>
      <p:bldP spid="24" grpId="0"/>
      <p:bldP spid="64" grpId="0"/>
      <p:bldP spid="65" grpId="0"/>
      <p:bldP spid="66" grpId="0"/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0A22E-4F21-DC9B-A8B6-59876BA44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64" y="5068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B238FD6A-4B38-A95A-02FF-92E70D61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602" y="2055701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١</a:t>
            </a:r>
            <a:r>
              <a:rPr lang="ar-SA" altLang="en-US" sz="2800" b="1" dirty="0"/>
              <a:t> ،  ك</a:t>
            </a:r>
            <a:endParaRPr lang="en-US" altLang="en-US" sz="2800" b="1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DEA8A257-B069-D221-9FA3-3CE75999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602" y="2992326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١</a:t>
            </a:r>
            <a:r>
              <a:rPr lang="ar-SA" altLang="en-US" sz="2800" b="1" dirty="0"/>
              <a:t> ،  ص</a:t>
            </a:r>
            <a:endParaRPr lang="en-US" altLang="en-US" sz="2800" b="1" dirty="0"/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6928909A-BB9E-8995-F78B-0C6AB43C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714" y="1552464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مكعب الأرقام</a:t>
            </a:r>
            <a:endParaRPr lang="en-US" altLang="en-US" sz="2000" b="1"/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B04C27F4-93E9-B4F8-251C-B1C3FD3E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27" y="69739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6">
            <a:extLst>
              <a:ext uri="{FF2B5EF4-FFF2-40B4-BE49-F238E27FC236}">
                <a16:creationId xmlns:a16="http://schemas.microsoft.com/office/drawing/2014/main" id="{C1726FF1-9053-508D-A1E2-8D07EA2D0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089" y="615839"/>
            <a:ext cx="4140200" cy="67151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حدد نواتج : رمي مكعب الأرقام وقطعة نقود .</a:t>
            </a:r>
            <a:endParaRPr lang="en-US" altLang="en-US" sz="2000" b="1"/>
          </a:p>
        </p:txBody>
      </p:sp>
      <p:grpSp>
        <p:nvGrpSpPr>
          <p:cNvPr id="14" name="Group 158">
            <a:extLst>
              <a:ext uri="{FF2B5EF4-FFF2-40B4-BE49-F238E27FC236}">
                <a16:creationId xmlns:a16="http://schemas.microsoft.com/office/drawing/2014/main" id="{3C0FD0A7-9109-8034-733C-FC9313DB4678}"/>
              </a:ext>
            </a:extLst>
          </p:cNvPr>
          <p:cNvGrpSpPr>
            <a:grpSpLocks/>
          </p:cNvGrpSpPr>
          <p:nvPr/>
        </p:nvGrpSpPr>
        <p:grpSpPr bwMode="auto">
          <a:xfrm>
            <a:off x="8212552" y="2020776"/>
            <a:ext cx="1439862" cy="1419225"/>
            <a:chOff x="4399" y="1276"/>
            <a:chExt cx="907" cy="894"/>
          </a:xfrm>
        </p:grpSpPr>
        <p:pic>
          <p:nvPicPr>
            <p:cNvPr id="16" name="Picture 54">
              <a:extLst>
                <a:ext uri="{FF2B5EF4-FFF2-40B4-BE49-F238E27FC236}">
                  <a16:creationId xmlns:a16="http://schemas.microsoft.com/office/drawing/2014/main" id="{592266AE-0007-EA57-D4A3-60D247D1D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402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55">
              <a:extLst>
                <a:ext uri="{FF2B5EF4-FFF2-40B4-BE49-F238E27FC236}">
                  <a16:creationId xmlns:a16="http://schemas.microsoft.com/office/drawing/2014/main" id="{3E7F5C71-B321-934F-2DA1-F1DA79B6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6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18" name="Text Box 56">
              <a:extLst>
                <a:ext uri="{FF2B5EF4-FFF2-40B4-BE49-F238E27FC236}">
                  <a16:creationId xmlns:a16="http://schemas.microsoft.com/office/drawing/2014/main" id="{37A49A55-36EE-9D48-0132-A2D3771A4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843"/>
              <a:ext cx="2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1FC5EB99-B4D8-3392-2B22-A8B3BF43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902" y="2503376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١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 Box 88">
            <a:extLst>
              <a:ext uri="{FF2B5EF4-FFF2-40B4-BE49-F238E27FC236}">
                <a16:creationId xmlns:a16="http://schemas.microsoft.com/office/drawing/2014/main" id="{7E05477F-654C-FBD1-CB12-4BC4FE86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389" y="1550876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قطعة النقود</a:t>
            </a:r>
            <a:endParaRPr lang="en-US" altLang="en-US" sz="2000" b="1"/>
          </a:p>
        </p:txBody>
      </p:sp>
      <p:sp>
        <p:nvSpPr>
          <p:cNvPr id="21" name="Text Box 89">
            <a:extLst>
              <a:ext uri="{FF2B5EF4-FFF2-40B4-BE49-F238E27FC236}">
                <a16:creationId xmlns:a16="http://schemas.microsoft.com/office/drawing/2014/main" id="{A634408B-C255-A8FF-86FF-67DEE1915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277" y="1552464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22" name="Text Box 90">
            <a:extLst>
              <a:ext uri="{FF2B5EF4-FFF2-40B4-BE49-F238E27FC236}">
                <a16:creationId xmlns:a16="http://schemas.microsoft.com/office/drawing/2014/main" id="{9109A3EA-6A99-B7EB-45EC-7350C2A6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602" y="3640026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٢</a:t>
            </a:r>
            <a:r>
              <a:rPr lang="ar-SA" altLang="en-US" sz="2800" b="1" dirty="0"/>
              <a:t> ،  ك</a:t>
            </a:r>
            <a:endParaRPr lang="en-US" altLang="en-US" sz="2800" b="1" dirty="0"/>
          </a:p>
        </p:txBody>
      </p:sp>
      <p:sp>
        <p:nvSpPr>
          <p:cNvPr id="23" name="Text Box 91">
            <a:extLst>
              <a:ext uri="{FF2B5EF4-FFF2-40B4-BE49-F238E27FC236}">
                <a16:creationId xmlns:a16="http://schemas.microsoft.com/office/drawing/2014/main" id="{F4F130A6-4EC3-5BF3-5F22-3AB05F2C4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602" y="4576651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٢</a:t>
            </a:r>
            <a:r>
              <a:rPr lang="ar-SA" altLang="en-US" sz="2800" b="1" dirty="0"/>
              <a:t> ،  ص</a:t>
            </a:r>
            <a:endParaRPr lang="en-US" altLang="en-US" sz="2800" b="1" dirty="0"/>
          </a:p>
        </p:txBody>
      </p:sp>
      <p:grpSp>
        <p:nvGrpSpPr>
          <p:cNvPr id="24" name="Group 159">
            <a:extLst>
              <a:ext uri="{FF2B5EF4-FFF2-40B4-BE49-F238E27FC236}">
                <a16:creationId xmlns:a16="http://schemas.microsoft.com/office/drawing/2014/main" id="{3055CD41-361B-392F-3CBD-311F96777BD5}"/>
              </a:ext>
            </a:extLst>
          </p:cNvPr>
          <p:cNvGrpSpPr>
            <a:grpSpLocks/>
          </p:cNvGrpSpPr>
          <p:nvPr/>
        </p:nvGrpSpPr>
        <p:grpSpPr bwMode="auto">
          <a:xfrm>
            <a:off x="8214139" y="3609864"/>
            <a:ext cx="1439863" cy="1419225"/>
            <a:chOff x="4400" y="2277"/>
            <a:chExt cx="907" cy="894"/>
          </a:xfrm>
        </p:grpSpPr>
        <p:pic>
          <p:nvPicPr>
            <p:cNvPr id="25" name="Picture 92">
              <a:extLst>
                <a:ext uri="{FF2B5EF4-FFF2-40B4-BE49-F238E27FC236}">
                  <a16:creationId xmlns:a16="http://schemas.microsoft.com/office/drawing/2014/main" id="{ED391655-1282-8B5B-12E1-F91F10C8A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2403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93">
              <a:extLst>
                <a:ext uri="{FF2B5EF4-FFF2-40B4-BE49-F238E27FC236}">
                  <a16:creationId xmlns:a16="http://schemas.microsoft.com/office/drawing/2014/main" id="{E72CA9FD-3823-6802-479F-073C5A3BF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2277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27" name="Text Box 94">
              <a:extLst>
                <a:ext uri="{FF2B5EF4-FFF2-40B4-BE49-F238E27FC236}">
                  <a16:creationId xmlns:a16="http://schemas.microsoft.com/office/drawing/2014/main" id="{E671BAC6-051A-753B-BFE6-495E501BC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2844"/>
              <a:ext cx="2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sp>
        <p:nvSpPr>
          <p:cNvPr id="28" name="Text Box 97">
            <a:extLst>
              <a:ext uri="{FF2B5EF4-FFF2-40B4-BE49-F238E27FC236}">
                <a16:creationId xmlns:a16="http://schemas.microsoft.com/office/drawing/2014/main" id="{7FAC8A52-1CF7-DB61-9847-C21E7340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489" y="4092464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٢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 Box 98">
            <a:extLst>
              <a:ext uri="{FF2B5EF4-FFF2-40B4-BE49-F238E27FC236}">
                <a16:creationId xmlns:a16="http://schemas.microsoft.com/office/drawing/2014/main" id="{F2B9FDCB-AA97-F285-30DE-5DBEC916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602" y="5187839"/>
            <a:ext cx="171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٣</a:t>
            </a:r>
            <a:r>
              <a:rPr lang="ar-SA" altLang="en-US" sz="2800" b="1" dirty="0"/>
              <a:t> ،  ك</a:t>
            </a:r>
            <a:endParaRPr lang="en-US" altLang="en-US" sz="2800" b="1" dirty="0"/>
          </a:p>
        </p:txBody>
      </p:sp>
      <p:sp>
        <p:nvSpPr>
          <p:cNvPr id="30" name="Text Box 99">
            <a:extLst>
              <a:ext uri="{FF2B5EF4-FFF2-40B4-BE49-F238E27FC236}">
                <a16:creationId xmlns:a16="http://schemas.microsoft.com/office/drawing/2014/main" id="{E7023A07-1625-ECAC-D557-EA47D85C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527" y="6124464"/>
            <a:ext cx="171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٣</a:t>
            </a:r>
            <a:r>
              <a:rPr lang="ar-SA" altLang="en-US" sz="2800" b="1" dirty="0"/>
              <a:t> ،  ص</a:t>
            </a:r>
            <a:endParaRPr lang="en-US" altLang="en-US" sz="2800" b="1" dirty="0"/>
          </a:p>
        </p:txBody>
      </p:sp>
      <p:grpSp>
        <p:nvGrpSpPr>
          <p:cNvPr id="31" name="Group 160">
            <a:extLst>
              <a:ext uri="{FF2B5EF4-FFF2-40B4-BE49-F238E27FC236}">
                <a16:creationId xmlns:a16="http://schemas.microsoft.com/office/drawing/2014/main" id="{A1BD62C2-85E3-7E0F-2B27-F66343A60711}"/>
              </a:ext>
            </a:extLst>
          </p:cNvPr>
          <p:cNvGrpSpPr>
            <a:grpSpLocks/>
          </p:cNvGrpSpPr>
          <p:nvPr/>
        </p:nvGrpSpPr>
        <p:grpSpPr bwMode="auto">
          <a:xfrm>
            <a:off x="8212552" y="5157676"/>
            <a:ext cx="1439862" cy="1419225"/>
            <a:chOff x="4399" y="3252"/>
            <a:chExt cx="907" cy="894"/>
          </a:xfrm>
        </p:grpSpPr>
        <p:pic>
          <p:nvPicPr>
            <p:cNvPr id="32" name="Picture 100">
              <a:extLst>
                <a:ext uri="{FF2B5EF4-FFF2-40B4-BE49-F238E27FC236}">
                  <a16:creationId xmlns:a16="http://schemas.microsoft.com/office/drawing/2014/main" id="{F72F310E-77EB-A21E-EEF9-319A1046E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3378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 Box 101">
              <a:extLst>
                <a:ext uri="{FF2B5EF4-FFF2-40B4-BE49-F238E27FC236}">
                  <a16:creationId xmlns:a16="http://schemas.microsoft.com/office/drawing/2014/main" id="{0B3B57D2-91F7-AD34-5D19-5758FD77E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3252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34" name="Text Box 102">
              <a:extLst>
                <a:ext uri="{FF2B5EF4-FFF2-40B4-BE49-F238E27FC236}">
                  <a16:creationId xmlns:a16="http://schemas.microsoft.com/office/drawing/2014/main" id="{1AF0D0F0-AFC5-86FB-2CE1-EF5218188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3819"/>
              <a:ext cx="2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grpSp>
        <p:nvGrpSpPr>
          <p:cNvPr id="35" name="Group 106">
            <a:extLst>
              <a:ext uri="{FF2B5EF4-FFF2-40B4-BE49-F238E27FC236}">
                <a16:creationId xmlns:a16="http://schemas.microsoft.com/office/drawing/2014/main" id="{24235493-63F8-08E6-CCF9-834B32F1EA29}"/>
              </a:ext>
            </a:extLst>
          </p:cNvPr>
          <p:cNvGrpSpPr>
            <a:grpSpLocks/>
          </p:cNvGrpSpPr>
          <p:nvPr/>
        </p:nvGrpSpPr>
        <p:grpSpPr bwMode="auto">
          <a:xfrm>
            <a:off x="7672802" y="2209689"/>
            <a:ext cx="469900" cy="4275137"/>
            <a:chOff x="3855" y="1395"/>
            <a:chExt cx="568" cy="2693"/>
          </a:xfrm>
        </p:grpSpPr>
        <p:pic>
          <p:nvPicPr>
            <p:cNvPr id="36" name="Picture 61">
              <a:extLst>
                <a:ext uri="{FF2B5EF4-FFF2-40B4-BE49-F238E27FC236}">
                  <a16:creationId xmlns:a16="http://schemas.microsoft.com/office/drawing/2014/main" id="{01DD7E4D-7E1E-4574-6318-AA568A87F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1395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62">
              <a:extLst>
                <a:ext uri="{FF2B5EF4-FFF2-40B4-BE49-F238E27FC236}">
                  <a16:creationId xmlns:a16="http://schemas.microsoft.com/office/drawing/2014/main" id="{760A7F8C-5FC8-CBE2-D81A-D367314BA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1982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95">
              <a:extLst>
                <a:ext uri="{FF2B5EF4-FFF2-40B4-BE49-F238E27FC236}">
                  <a16:creationId xmlns:a16="http://schemas.microsoft.com/office/drawing/2014/main" id="{ED86C262-94F2-94A1-D6AB-68A222A7C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239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96">
              <a:extLst>
                <a:ext uri="{FF2B5EF4-FFF2-40B4-BE49-F238E27FC236}">
                  <a16:creationId xmlns:a16="http://schemas.microsoft.com/office/drawing/2014/main" id="{55FFF69C-B761-7733-10A5-593BCB9EE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2983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03">
              <a:extLst>
                <a:ext uri="{FF2B5EF4-FFF2-40B4-BE49-F238E27FC236}">
                  <a16:creationId xmlns:a16="http://schemas.microsoft.com/office/drawing/2014/main" id="{21612890-976A-1518-EF7C-AFBB6FABB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3371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04">
              <a:extLst>
                <a:ext uri="{FF2B5EF4-FFF2-40B4-BE49-F238E27FC236}">
                  <a16:creationId xmlns:a16="http://schemas.microsoft.com/office/drawing/2014/main" id="{AE3845EB-D5E4-9911-B80C-60D82E2AF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3958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Text Box 105">
            <a:extLst>
              <a:ext uri="{FF2B5EF4-FFF2-40B4-BE49-F238E27FC236}">
                <a16:creationId xmlns:a16="http://schemas.microsoft.com/office/drawing/2014/main" id="{9ECF9DDE-50F7-53C9-2D0F-CD5DB2F2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902" y="5640276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٣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Line 107">
            <a:extLst>
              <a:ext uri="{FF2B5EF4-FFF2-40B4-BE49-F238E27FC236}">
                <a16:creationId xmlns:a16="http://schemas.microsoft.com/office/drawing/2014/main" id="{76B92DCE-35A6-5BA5-0076-19653FFEC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527" y="1263539"/>
            <a:ext cx="0" cy="55530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30">
            <a:extLst>
              <a:ext uri="{FF2B5EF4-FFF2-40B4-BE49-F238E27FC236}">
                <a16:creationId xmlns:a16="http://schemas.microsoft.com/office/drawing/2014/main" id="{46572667-0701-E728-65AA-89ED6C75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7" y="2055701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٤</a:t>
            </a:r>
            <a:r>
              <a:rPr lang="ar-SA" altLang="en-US" sz="2800" b="1" dirty="0"/>
              <a:t> ،  ك</a:t>
            </a:r>
            <a:endParaRPr lang="en-US" altLang="en-US" sz="2800" b="1" dirty="0"/>
          </a:p>
        </p:txBody>
      </p:sp>
      <p:sp>
        <p:nvSpPr>
          <p:cNvPr id="45" name="Text Box 131">
            <a:extLst>
              <a:ext uri="{FF2B5EF4-FFF2-40B4-BE49-F238E27FC236}">
                <a16:creationId xmlns:a16="http://schemas.microsoft.com/office/drawing/2014/main" id="{A5D7B943-82B3-572D-5867-347A80D5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7" y="2992326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٤</a:t>
            </a:r>
            <a:r>
              <a:rPr lang="ar-SA" altLang="en-US" sz="2800" b="1" dirty="0"/>
              <a:t> ،  ص</a:t>
            </a:r>
            <a:endParaRPr lang="en-US" altLang="en-US" sz="2800" b="1" dirty="0"/>
          </a:p>
        </p:txBody>
      </p:sp>
      <p:sp>
        <p:nvSpPr>
          <p:cNvPr id="46" name="Text Box 132">
            <a:extLst>
              <a:ext uri="{FF2B5EF4-FFF2-40B4-BE49-F238E27FC236}">
                <a16:creationId xmlns:a16="http://schemas.microsoft.com/office/drawing/2014/main" id="{DE59B2D6-DD3C-C129-7BB7-535B13DC9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689" y="1560401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مكعب الأرقام</a:t>
            </a:r>
            <a:endParaRPr lang="en-US" altLang="en-US" sz="2000" b="1"/>
          </a:p>
        </p:txBody>
      </p:sp>
      <p:grpSp>
        <p:nvGrpSpPr>
          <p:cNvPr id="47" name="Group 161">
            <a:extLst>
              <a:ext uri="{FF2B5EF4-FFF2-40B4-BE49-F238E27FC236}">
                <a16:creationId xmlns:a16="http://schemas.microsoft.com/office/drawing/2014/main" id="{DEE68E99-2AC8-EFEF-8377-851713D0B728}"/>
              </a:ext>
            </a:extLst>
          </p:cNvPr>
          <p:cNvGrpSpPr>
            <a:grpSpLocks/>
          </p:cNvGrpSpPr>
          <p:nvPr/>
        </p:nvGrpSpPr>
        <p:grpSpPr bwMode="auto">
          <a:xfrm>
            <a:off x="3783427" y="2028714"/>
            <a:ext cx="1439862" cy="1419225"/>
            <a:chOff x="1609" y="1281"/>
            <a:chExt cx="907" cy="894"/>
          </a:xfrm>
        </p:grpSpPr>
        <p:pic>
          <p:nvPicPr>
            <p:cNvPr id="48" name="Picture 133">
              <a:extLst>
                <a:ext uri="{FF2B5EF4-FFF2-40B4-BE49-F238E27FC236}">
                  <a16:creationId xmlns:a16="http://schemas.microsoft.com/office/drawing/2014/main" id="{FDCB3513-7F78-65E9-C914-F155E3597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407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 Box 134">
              <a:extLst>
                <a:ext uri="{FF2B5EF4-FFF2-40B4-BE49-F238E27FC236}">
                  <a16:creationId xmlns:a16="http://schemas.microsoft.com/office/drawing/2014/main" id="{706B7D5C-EAD8-6FD1-0F15-8757C1DA3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281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50" name="Text Box 135">
              <a:extLst>
                <a:ext uri="{FF2B5EF4-FFF2-40B4-BE49-F238E27FC236}">
                  <a16:creationId xmlns:a16="http://schemas.microsoft.com/office/drawing/2014/main" id="{9A2317EE-7409-34A3-CABE-F83DE6638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1848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sp>
        <p:nvSpPr>
          <p:cNvPr id="51" name="Text Box 136">
            <a:extLst>
              <a:ext uri="{FF2B5EF4-FFF2-40B4-BE49-F238E27FC236}">
                <a16:creationId xmlns:a16="http://schemas.microsoft.com/office/drawing/2014/main" id="{AAAF1327-7F29-CEB6-B795-45310490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777" y="2511314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٤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52" name="Text Box 137">
            <a:extLst>
              <a:ext uri="{FF2B5EF4-FFF2-40B4-BE49-F238E27FC236}">
                <a16:creationId xmlns:a16="http://schemas.microsoft.com/office/drawing/2014/main" id="{437F864B-FD7C-B680-4FA1-1A6CBC6E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264" y="1558814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قطعة النقود</a:t>
            </a:r>
            <a:endParaRPr lang="en-US" altLang="en-US" sz="2000" b="1"/>
          </a:p>
        </p:txBody>
      </p:sp>
      <p:sp>
        <p:nvSpPr>
          <p:cNvPr id="53" name="Text Box 138">
            <a:extLst>
              <a:ext uri="{FF2B5EF4-FFF2-40B4-BE49-F238E27FC236}">
                <a16:creationId xmlns:a16="http://schemas.microsoft.com/office/drawing/2014/main" id="{5B02A332-5615-9FA3-D452-3EC9A490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664" y="1560401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الناتج</a:t>
            </a:r>
            <a:endParaRPr lang="en-US" altLang="en-US" sz="2000" b="1"/>
          </a:p>
        </p:txBody>
      </p:sp>
      <p:sp>
        <p:nvSpPr>
          <p:cNvPr id="54" name="Text Box 139">
            <a:extLst>
              <a:ext uri="{FF2B5EF4-FFF2-40B4-BE49-F238E27FC236}">
                <a16:creationId xmlns:a16="http://schemas.microsoft.com/office/drawing/2014/main" id="{A7097C47-00BF-CF79-5813-5D4CCC1AE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7" y="3676539"/>
            <a:ext cx="171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٥</a:t>
            </a:r>
            <a:r>
              <a:rPr lang="ar-SA" altLang="en-US" sz="2800" b="1" dirty="0"/>
              <a:t> ،  ك</a:t>
            </a:r>
            <a:endParaRPr lang="en-US" altLang="en-US" sz="2800" b="1" dirty="0"/>
          </a:p>
        </p:txBody>
      </p:sp>
      <p:sp>
        <p:nvSpPr>
          <p:cNvPr id="55" name="Text Box 140">
            <a:extLst>
              <a:ext uri="{FF2B5EF4-FFF2-40B4-BE49-F238E27FC236}">
                <a16:creationId xmlns:a16="http://schemas.microsoft.com/office/drawing/2014/main" id="{1BD3ACF6-08AB-04F5-C4BC-CCE47E1E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7" y="4576651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٥</a:t>
            </a:r>
            <a:r>
              <a:rPr lang="ar-SA" altLang="en-US" sz="2800" b="1" dirty="0"/>
              <a:t> ،  ص</a:t>
            </a:r>
            <a:endParaRPr lang="en-US" altLang="en-US" sz="2800" b="1" dirty="0"/>
          </a:p>
        </p:txBody>
      </p:sp>
      <p:grpSp>
        <p:nvGrpSpPr>
          <p:cNvPr id="56" name="Group 162">
            <a:extLst>
              <a:ext uri="{FF2B5EF4-FFF2-40B4-BE49-F238E27FC236}">
                <a16:creationId xmlns:a16="http://schemas.microsoft.com/office/drawing/2014/main" id="{BB77065D-4706-717D-2E8F-79080FA5BCF2}"/>
              </a:ext>
            </a:extLst>
          </p:cNvPr>
          <p:cNvGrpSpPr>
            <a:grpSpLocks/>
          </p:cNvGrpSpPr>
          <p:nvPr/>
        </p:nvGrpSpPr>
        <p:grpSpPr bwMode="auto">
          <a:xfrm>
            <a:off x="3785014" y="3617801"/>
            <a:ext cx="1439863" cy="1419225"/>
            <a:chOff x="1610" y="2282"/>
            <a:chExt cx="907" cy="894"/>
          </a:xfrm>
        </p:grpSpPr>
        <p:pic>
          <p:nvPicPr>
            <p:cNvPr id="57" name="Picture 141">
              <a:extLst>
                <a:ext uri="{FF2B5EF4-FFF2-40B4-BE49-F238E27FC236}">
                  <a16:creationId xmlns:a16="http://schemas.microsoft.com/office/drawing/2014/main" id="{C6925236-B1E8-4122-BC61-584C606E2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408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 Box 142">
              <a:extLst>
                <a:ext uri="{FF2B5EF4-FFF2-40B4-BE49-F238E27FC236}">
                  <a16:creationId xmlns:a16="http://schemas.microsoft.com/office/drawing/2014/main" id="{A8F71B99-A87A-A9D8-8556-485D72840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282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59" name="Text Box 143">
              <a:extLst>
                <a:ext uri="{FF2B5EF4-FFF2-40B4-BE49-F238E27FC236}">
                  <a16:creationId xmlns:a16="http://schemas.microsoft.com/office/drawing/2014/main" id="{2A0F2487-D242-AC85-3A2B-539854FA4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2849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sp>
        <p:nvSpPr>
          <p:cNvPr id="60" name="Text Box 144">
            <a:extLst>
              <a:ext uri="{FF2B5EF4-FFF2-40B4-BE49-F238E27FC236}">
                <a16:creationId xmlns:a16="http://schemas.microsoft.com/office/drawing/2014/main" id="{2032DFF6-49AC-8900-580B-9604640F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364" y="4100401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٥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1" name="Text Box 145">
            <a:extLst>
              <a:ext uri="{FF2B5EF4-FFF2-40B4-BE49-F238E27FC236}">
                <a16:creationId xmlns:a16="http://schemas.microsoft.com/office/drawing/2014/main" id="{18BF1CF7-D22E-B176-C8E1-FC1C0FB5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7" y="5224351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٦</a:t>
            </a:r>
            <a:r>
              <a:rPr lang="ar-SA" altLang="en-US" sz="2800" b="1" dirty="0"/>
              <a:t> ،  ك</a:t>
            </a:r>
            <a:endParaRPr lang="en-US" altLang="en-US" sz="2800" b="1" dirty="0"/>
          </a:p>
        </p:txBody>
      </p:sp>
      <p:sp>
        <p:nvSpPr>
          <p:cNvPr id="62" name="Text Box 146">
            <a:extLst>
              <a:ext uri="{FF2B5EF4-FFF2-40B4-BE49-F238E27FC236}">
                <a16:creationId xmlns:a16="http://schemas.microsoft.com/office/drawing/2014/main" id="{5C103F95-7EEF-E56F-F79A-04AFDF8C9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402" y="6124464"/>
            <a:ext cx="171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٦</a:t>
            </a:r>
            <a:r>
              <a:rPr lang="ar-SA" altLang="en-US" sz="2800" b="1" dirty="0"/>
              <a:t> ،  ص</a:t>
            </a:r>
            <a:endParaRPr lang="en-US" altLang="en-US" sz="2800" b="1" dirty="0"/>
          </a:p>
        </p:txBody>
      </p:sp>
      <p:grpSp>
        <p:nvGrpSpPr>
          <p:cNvPr id="63" name="Group 163">
            <a:extLst>
              <a:ext uri="{FF2B5EF4-FFF2-40B4-BE49-F238E27FC236}">
                <a16:creationId xmlns:a16="http://schemas.microsoft.com/office/drawing/2014/main" id="{F5AC2BED-4FD9-F54F-F200-E639F63EF195}"/>
              </a:ext>
            </a:extLst>
          </p:cNvPr>
          <p:cNvGrpSpPr>
            <a:grpSpLocks/>
          </p:cNvGrpSpPr>
          <p:nvPr/>
        </p:nvGrpSpPr>
        <p:grpSpPr bwMode="auto">
          <a:xfrm>
            <a:off x="3783427" y="5165614"/>
            <a:ext cx="1439862" cy="1419225"/>
            <a:chOff x="1609" y="3257"/>
            <a:chExt cx="907" cy="894"/>
          </a:xfrm>
        </p:grpSpPr>
        <p:pic>
          <p:nvPicPr>
            <p:cNvPr id="64" name="Picture 147">
              <a:extLst>
                <a:ext uri="{FF2B5EF4-FFF2-40B4-BE49-F238E27FC236}">
                  <a16:creationId xmlns:a16="http://schemas.microsoft.com/office/drawing/2014/main" id="{EA2863C4-8B50-CB79-3CD8-C6E4E1A5A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3383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 Box 148">
              <a:extLst>
                <a:ext uri="{FF2B5EF4-FFF2-40B4-BE49-F238E27FC236}">
                  <a16:creationId xmlns:a16="http://schemas.microsoft.com/office/drawing/2014/main" id="{18EB4DCF-5A6D-AAA7-D474-2D56AC338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3257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ك</a:t>
              </a:r>
              <a:endParaRPr lang="en-US" altLang="en-US" sz="2800" b="1"/>
            </a:p>
          </p:txBody>
        </p:sp>
        <p:sp>
          <p:nvSpPr>
            <p:cNvPr id="66" name="Text Box 149">
              <a:extLst>
                <a:ext uri="{FF2B5EF4-FFF2-40B4-BE49-F238E27FC236}">
                  <a16:creationId xmlns:a16="http://schemas.microsoft.com/office/drawing/2014/main" id="{E5905EAB-7B7E-AC27-B95C-E980B37C2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382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/>
                <a:t>ص</a:t>
              </a:r>
              <a:endParaRPr lang="en-US" altLang="en-US" sz="2800" b="1"/>
            </a:p>
          </p:txBody>
        </p:sp>
      </p:grpSp>
      <p:grpSp>
        <p:nvGrpSpPr>
          <p:cNvPr id="67" name="Group 150">
            <a:extLst>
              <a:ext uri="{FF2B5EF4-FFF2-40B4-BE49-F238E27FC236}">
                <a16:creationId xmlns:a16="http://schemas.microsoft.com/office/drawing/2014/main" id="{D73A5BE3-35A1-6F28-D1D0-9FDB3EB17E45}"/>
              </a:ext>
            </a:extLst>
          </p:cNvPr>
          <p:cNvGrpSpPr>
            <a:grpSpLocks/>
          </p:cNvGrpSpPr>
          <p:nvPr/>
        </p:nvGrpSpPr>
        <p:grpSpPr bwMode="auto">
          <a:xfrm>
            <a:off x="3243677" y="2217626"/>
            <a:ext cx="469900" cy="4275138"/>
            <a:chOff x="3855" y="1395"/>
            <a:chExt cx="568" cy="2693"/>
          </a:xfrm>
        </p:grpSpPr>
        <p:pic>
          <p:nvPicPr>
            <p:cNvPr id="68" name="Picture 151">
              <a:extLst>
                <a:ext uri="{FF2B5EF4-FFF2-40B4-BE49-F238E27FC236}">
                  <a16:creationId xmlns:a16="http://schemas.microsoft.com/office/drawing/2014/main" id="{A5640ECA-4904-AFA7-48C0-3053463B4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1395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152">
              <a:extLst>
                <a:ext uri="{FF2B5EF4-FFF2-40B4-BE49-F238E27FC236}">
                  <a16:creationId xmlns:a16="http://schemas.microsoft.com/office/drawing/2014/main" id="{F468A101-7084-566F-0A62-E296B0E25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1982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153">
              <a:extLst>
                <a:ext uri="{FF2B5EF4-FFF2-40B4-BE49-F238E27FC236}">
                  <a16:creationId xmlns:a16="http://schemas.microsoft.com/office/drawing/2014/main" id="{E0E9D5DA-3BF4-9B17-2A8E-AE2D28A74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239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54">
              <a:extLst>
                <a:ext uri="{FF2B5EF4-FFF2-40B4-BE49-F238E27FC236}">
                  <a16:creationId xmlns:a16="http://schemas.microsoft.com/office/drawing/2014/main" id="{E1D5E5C2-5477-7F83-6848-FD5376D6D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2983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155">
              <a:extLst>
                <a:ext uri="{FF2B5EF4-FFF2-40B4-BE49-F238E27FC236}">
                  <a16:creationId xmlns:a16="http://schemas.microsoft.com/office/drawing/2014/main" id="{09BC59BF-928F-3BB5-0B77-F11ABDE93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3371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156">
              <a:extLst>
                <a:ext uri="{FF2B5EF4-FFF2-40B4-BE49-F238E27FC236}">
                  <a16:creationId xmlns:a16="http://schemas.microsoft.com/office/drawing/2014/main" id="{468C7339-A4C9-A9D7-E10D-604CB7669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3958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" name="Text Box 157">
            <a:extLst>
              <a:ext uri="{FF2B5EF4-FFF2-40B4-BE49-F238E27FC236}">
                <a16:creationId xmlns:a16="http://schemas.microsoft.com/office/drawing/2014/main" id="{F1E26B03-BD54-48E9-63EF-497DAF828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777" y="5648214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FF0000"/>
                </a:solidFill>
              </a:rPr>
              <a:t>٦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3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3" grpId="0" animBg="1"/>
      <p:bldP spid="19" grpId="0"/>
      <p:bldP spid="20" grpId="0"/>
      <p:bldP spid="21" grpId="0"/>
      <p:bldP spid="23" grpId="0"/>
      <p:bldP spid="28" grpId="0"/>
      <p:bldP spid="29" grpId="0"/>
      <p:bldP spid="42" grpId="0"/>
      <p:bldP spid="44" grpId="0"/>
      <p:bldP spid="45" grpId="0"/>
      <p:bldP spid="46" grpId="0"/>
      <p:bldP spid="51" grpId="0"/>
      <p:bldP spid="52" grpId="0"/>
      <p:bldP spid="53" grpId="0"/>
      <p:bldP spid="55" grpId="0"/>
      <p:bldP spid="60" grpId="0"/>
      <p:bldP spid="61" grpId="0"/>
      <p:bldP spid="62" grpId="0"/>
      <p:bldP spid="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45320-A676-4C3D-87F9-05C27741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54" y="100677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5C928308-0EAC-6B81-30B6-5E266A27F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654" y="2466052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صغيرة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947B63F-F913-0257-F064-739E9DDD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92" y="3458239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متوسطة</a:t>
            </a:r>
            <a:endParaRPr lang="en-US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90791C5-63C7-2F7C-1FC9-248441DE9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654" y="4590127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كبيرة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C2BAFD0-91EC-5A6E-B6EE-03C028E01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92" y="5582314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70C0"/>
                </a:solidFill>
              </a:rPr>
              <a:t>كبيرة جدا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687DEC8-3237-28C3-9A4D-A85D72273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142" y="2188239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صغيرة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chemeClr val="accent3">
                    <a:lumMod val="50000"/>
                  </a:schemeClr>
                </a:solidFill>
              </a:rPr>
              <a:t>بيضاء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7FA4377-925C-8190-2A7A-EFCA26A78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204" y="2826414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صغيرة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6CE2BAAC-6342-2A86-E0C3-534270712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142" y="3269327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متوسطة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chemeClr val="accent3">
                    <a:lumMod val="50000"/>
                  </a:schemeClr>
                </a:solidFill>
              </a:rPr>
              <a:t>بيضاء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96370721-3EFB-9134-5E9E-2EC32B502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92" y="4996527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كبيرة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45B5E0FD-2174-623E-33AB-7608A752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042" y="1602452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2">
                    <a:lumMod val="50000"/>
                  </a:schemeClr>
                </a:solidFill>
              </a:rPr>
              <a:t>الحجم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18408B-D3BE-B52A-7BBD-9EA9F8E9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17" y="119727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26">
            <a:extLst>
              <a:ext uri="{FF2B5EF4-FFF2-40B4-BE49-F238E27FC236}">
                <a16:creationId xmlns:a16="http://schemas.microsoft.com/office/drawing/2014/main" id="{AA24ECBE-67F7-9204-180B-1D245AE5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129" y="715039"/>
            <a:ext cx="7956550" cy="671513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حدد نواتج : سحب كرة بيضاء أو حمراء من الأحجام : صغيرة ، متوسطة ، كبيرة ، كبيرة جدا .</a:t>
            </a:r>
            <a:endParaRPr lang="en-US" altLang="en-US" sz="2000" b="1"/>
          </a:p>
        </p:txBody>
      </p:sp>
      <p:grpSp>
        <p:nvGrpSpPr>
          <p:cNvPr id="21" name="Group 75">
            <a:extLst>
              <a:ext uri="{FF2B5EF4-FFF2-40B4-BE49-F238E27FC236}">
                <a16:creationId xmlns:a16="http://schemas.microsoft.com/office/drawing/2014/main" id="{ECFB13E7-C74A-80D6-19F3-99D196E7AD2E}"/>
              </a:ext>
            </a:extLst>
          </p:cNvPr>
          <p:cNvGrpSpPr>
            <a:grpSpLocks/>
          </p:cNvGrpSpPr>
          <p:nvPr/>
        </p:nvGrpSpPr>
        <p:grpSpPr bwMode="auto">
          <a:xfrm>
            <a:off x="5505042" y="5364827"/>
            <a:ext cx="2122487" cy="977900"/>
            <a:chOff x="2903" y="3351"/>
            <a:chExt cx="1337" cy="616"/>
          </a:xfrm>
        </p:grpSpPr>
        <p:pic>
          <p:nvPicPr>
            <p:cNvPr id="22" name="Picture 42">
              <a:extLst>
                <a:ext uri="{FF2B5EF4-FFF2-40B4-BE49-F238E27FC236}">
                  <a16:creationId xmlns:a16="http://schemas.microsoft.com/office/drawing/2014/main" id="{E5EB0944-9D25-EFF9-8EF5-CAC1C9F54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3504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43">
              <a:extLst>
                <a:ext uri="{FF2B5EF4-FFF2-40B4-BE49-F238E27FC236}">
                  <a16:creationId xmlns:a16="http://schemas.microsoft.com/office/drawing/2014/main" id="{2854FD08-D764-D8C1-49B0-C001BCCF0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3351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بيضاء</a:t>
              </a:r>
              <a:endParaRPr lang="en-US" alt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 Box 44">
              <a:extLst>
                <a:ext uri="{FF2B5EF4-FFF2-40B4-BE49-F238E27FC236}">
                  <a16:creationId xmlns:a16="http://schemas.microsoft.com/office/drawing/2014/main" id="{8C1DB5D2-9BEC-D520-1D30-98D1F2C20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3679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CB2CA396-C911-F1C1-3713-90CE8396E034}"/>
              </a:ext>
            </a:extLst>
          </p:cNvPr>
          <p:cNvGrpSpPr>
            <a:grpSpLocks/>
          </p:cNvGrpSpPr>
          <p:nvPr/>
        </p:nvGrpSpPr>
        <p:grpSpPr bwMode="auto">
          <a:xfrm>
            <a:off x="5505042" y="4302789"/>
            <a:ext cx="2122487" cy="977900"/>
            <a:chOff x="2903" y="2682"/>
            <a:chExt cx="1337" cy="616"/>
          </a:xfrm>
        </p:grpSpPr>
        <p:pic>
          <p:nvPicPr>
            <p:cNvPr id="26" name="Picture 46">
              <a:extLst>
                <a:ext uri="{FF2B5EF4-FFF2-40B4-BE49-F238E27FC236}">
                  <a16:creationId xmlns:a16="http://schemas.microsoft.com/office/drawing/2014/main" id="{73383C64-D23F-743F-9DD3-3EEA25994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2843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 Box 47">
              <a:extLst>
                <a:ext uri="{FF2B5EF4-FFF2-40B4-BE49-F238E27FC236}">
                  <a16:creationId xmlns:a16="http://schemas.microsoft.com/office/drawing/2014/main" id="{BE35E243-1EFF-1B9B-1981-5F55BE9EE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2682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بيضاء</a:t>
              </a:r>
              <a:endParaRPr lang="en-US" alt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" name="Text Box 48">
              <a:extLst>
                <a:ext uri="{FF2B5EF4-FFF2-40B4-BE49-F238E27FC236}">
                  <a16:creationId xmlns:a16="http://schemas.microsoft.com/office/drawing/2014/main" id="{EF12C9BB-C629-534D-8976-55B3674A9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3010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73">
            <a:extLst>
              <a:ext uri="{FF2B5EF4-FFF2-40B4-BE49-F238E27FC236}">
                <a16:creationId xmlns:a16="http://schemas.microsoft.com/office/drawing/2014/main" id="{495051A4-3365-D30B-44D6-8D0261983761}"/>
              </a:ext>
            </a:extLst>
          </p:cNvPr>
          <p:cNvGrpSpPr>
            <a:grpSpLocks/>
          </p:cNvGrpSpPr>
          <p:nvPr/>
        </p:nvGrpSpPr>
        <p:grpSpPr bwMode="auto">
          <a:xfrm>
            <a:off x="5505042" y="3242339"/>
            <a:ext cx="2122487" cy="977900"/>
            <a:chOff x="2903" y="2014"/>
            <a:chExt cx="1337" cy="616"/>
          </a:xfrm>
        </p:grpSpPr>
        <p:pic>
          <p:nvPicPr>
            <p:cNvPr id="30" name="Picture 50">
              <a:extLst>
                <a:ext uri="{FF2B5EF4-FFF2-40B4-BE49-F238E27FC236}">
                  <a16:creationId xmlns:a16="http://schemas.microsoft.com/office/drawing/2014/main" id="{DCCF817C-81C8-273D-9633-1849FE001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2166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 Box 51">
              <a:extLst>
                <a:ext uri="{FF2B5EF4-FFF2-40B4-BE49-F238E27FC236}">
                  <a16:creationId xmlns:a16="http://schemas.microsoft.com/office/drawing/2014/main" id="{E32CD83F-8AF3-A19B-E28A-CAF7FDA6D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2014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بيضاء</a:t>
              </a:r>
              <a:endParaRPr lang="en-US" alt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" name="Text Box 52">
              <a:extLst>
                <a:ext uri="{FF2B5EF4-FFF2-40B4-BE49-F238E27FC236}">
                  <a16:creationId xmlns:a16="http://schemas.microsoft.com/office/drawing/2014/main" id="{A8F573E2-FE97-6498-F054-A694A5B41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42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72">
            <a:extLst>
              <a:ext uri="{FF2B5EF4-FFF2-40B4-BE49-F238E27FC236}">
                <a16:creationId xmlns:a16="http://schemas.microsoft.com/office/drawing/2014/main" id="{77298CC8-21C4-9122-EBEA-C8EDD8E77FD2}"/>
              </a:ext>
            </a:extLst>
          </p:cNvPr>
          <p:cNvGrpSpPr>
            <a:grpSpLocks/>
          </p:cNvGrpSpPr>
          <p:nvPr/>
        </p:nvGrpSpPr>
        <p:grpSpPr bwMode="auto">
          <a:xfrm>
            <a:off x="5505042" y="2177127"/>
            <a:ext cx="2122487" cy="998537"/>
            <a:chOff x="2903" y="1343"/>
            <a:chExt cx="1337" cy="629"/>
          </a:xfrm>
        </p:grpSpPr>
        <p:pic>
          <p:nvPicPr>
            <p:cNvPr id="34" name="Picture 54">
              <a:extLst>
                <a:ext uri="{FF2B5EF4-FFF2-40B4-BE49-F238E27FC236}">
                  <a16:creationId xmlns:a16="http://schemas.microsoft.com/office/drawing/2014/main" id="{8EF64316-8A93-5189-8651-8EBBD9CFF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1505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 Box 55">
              <a:extLst>
                <a:ext uri="{FF2B5EF4-FFF2-40B4-BE49-F238E27FC236}">
                  <a16:creationId xmlns:a16="http://schemas.microsoft.com/office/drawing/2014/main" id="{E787350E-F25E-21C3-0D83-3CEF10030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1343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بيضاء</a:t>
              </a:r>
              <a:endParaRPr lang="en-US" alt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" name="Text Box 56">
              <a:extLst>
                <a:ext uri="{FF2B5EF4-FFF2-40B4-BE49-F238E27FC236}">
                  <a16:creationId xmlns:a16="http://schemas.microsoft.com/office/drawing/2014/main" id="{DCD5AEA2-756E-5313-7DC7-B84EB6AD7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1684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 Box 57">
            <a:extLst>
              <a:ext uri="{FF2B5EF4-FFF2-40B4-BE49-F238E27FC236}">
                <a16:creationId xmlns:a16="http://schemas.microsoft.com/office/drawing/2014/main" id="{C7FF6B56-ACE6-DD92-A72F-5CCD7F49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92" y="3880514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متوسطة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 Box 58">
            <a:extLst>
              <a:ext uri="{FF2B5EF4-FFF2-40B4-BE49-F238E27FC236}">
                <a16:creationId xmlns:a16="http://schemas.microsoft.com/office/drawing/2014/main" id="{DD64E6FF-0D2C-568F-FEFE-9C1B49968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92" y="4445664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كبيرة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chemeClr val="accent3">
                    <a:lumMod val="50000"/>
                  </a:schemeClr>
                </a:solidFill>
              </a:rPr>
              <a:t>بيضاء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Text Box 59">
            <a:extLst>
              <a:ext uri="{FF2B5EF4-FFF2-40B4-BE49-F238E27FC236}">
                <a16:creationId xmlns:a16="http://schemas.microsoft.com/office/drawing/2014/main" id="{61B84093-9495-8DB2-4665-9803FB9F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92" y="5429914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70C0"/>
                </a:solidFill>
              </a:rPr>
              <a:t>كبيرة جدا </a:t>
            </a:r>
            <a:r>
              <a:rPr lang="ar-SA" altLang="en-US" sz="2400" b="1" dirty="0"/>
              <a:t>، </a:t>
            </a:r>
            <a:r>
              <a:rPr lang="ar-SA" altLang="en-US" sz="2400" b="1" dirty="0">
                <a:solidFill>
                  <a:schemeClr val="accent3">
                    <a:lumMod val="50000"/>
                  </a:schemeClr>
                </a:solidFill>
              </a:rPr>
              <a:t>بيضاء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0" name="Group 60">
            <a:extLst>
              <a:ext uri="{FF2B5EF4-FFF2-40B4-BE49-F238E27FC236}">
                <a16:creationId xmlns:a16="http://schemas.microsoft.com/office/drawing/2014/main" id="{84329169-9E8C-6EC7-B100-4652BF60076F}"/>
              </a:ext>
            </a:extLst>
          </p:cNvPr>
          <p:cNvGrpSpPr>
            <a:grpSpLocks/>
          </p:cNvGrpSpPr>
          <p:nvPr/>
        </p:nvGrpSpPr>
        <p:grpSpPr bwMode="auto">
          <a:xfrm>
            <a:off x="4817654" y="2331114"/>
            <a:ext cx="903288" cy="4000500"/>
            <a:chOff x="2652" y="1440"/>
            <a:chExt cx="569" cy="2520"/>
          </a:xfrm>
        </p:grpSpPr>
        <p:pic>
          <p:nvPicPr>
            <p:cNvPr id="41" name="Picture 61">
              <a:extLst>
                <a:ext uri="{FF2B5EF4-FFF2-40B4-BE49-F238E27FC236}">
                  <a16:creationId xmlns:a16="http://schemas.microsoft.com/office/drawing/2014/main" id="{3CE69BFE-B30C-9E4B-91FD-70E7CF3A2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1440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62">
              <a:extLst>
                <a:ext uri="{FF2B5EF4-FFF2-40B4-BE49-F238E27FC236}">
                  <a16:creationId xmlns:a16="http://schemas.microsoft.com/office/drawing/2014/main" id="{634F96B5-3947-2521-5FEB-8E372C7F4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183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63">
              <a:extLst>
                <a:ext uri="{FF2B5EF4-FFF2-40B4-BE49-F238E27FC236}">
                  <a16:creationId xmlns:a16="http://schemas.microsoft.com/office/drawing/2014/main" id="{E9A1A533-F77A-0D9D-AB72-2947F2400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2121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4">
              <a:extLst>
                <a:ext uri="{FF2B5EF4-FFF2-40B4-BE49-F238E27FC236}">
                  <a16:creationId xmlns:a16="http://schemas.microsoft.com/office/drawing/2014/main" id="{B84ABB99-0171-8A82-A90E-348156C93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3187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5">
              <a:extLst>
                <a:ext uri="{FF2B5EF4-FFF2-40B4-BE49-F238E27FC236}">
                  <a16:creationId xmlns:a16="http://schemas.microsoft.com/office/drawing/2014/main" id="{806D1278-78A3-A7B9-50DB-EA3CE7132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50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66">
              <a:extLst>
                <a:ext uri="{FF2B5EF4-FFF2-40B4-BE49-F238E27FC236}">
                  <a16:creationId xmlns:a16="http://schemas.microsoft.com/office/drawing/2014/main" id="{234E4F44-8267-E173-D32E-F88DB80D8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823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67">
              <a:extLst>
                <a:ext uri="{FF2B5EF4-FFF2-40B4-BE49-F238E27FC236}">
                  <a16:creationId xmlns:a16="http://schemas.microsoft.com/office/drawing/2014/main" id="{A4E21C23-E134-5C32-418C-C5A964D8F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3458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8">
              <a:extLst>
                <a:ext uri="{FF2B5EF4-FFF2-40B4-BE49-F238E27FC236}">
                  <a16:creationId xmlns:a16="http://schemas.microsoft.com/office/drawing/2014/main" id="{50CD404B-21A3-4EE9-5EA0-B63D981D9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3830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Text Box 69">
            <a:extLst>
              <a:ext uri="{FF2B5EF4-FFF2-40B4-BE49-F238E27FC236}">
                <a16:creationId xmlns:a16="http://schemas.microsoft.com/office/drawing/2014/main" id="{647578E9-7794-F78A-7828-4FFA14A3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292" y="6004589"/>
            <a:ext cx="225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70C0"/>
                </a:solidFill>
              </a:rPr>
              <a:t>كبيرة جدا </a:t>
            </a:r>
            <a:r>
              <a:rPr lang="ar-SA" altLang="en-US" sz="2400" b="1" dirty="0"/>
              <a:t>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 Box 70">
            <a:extLst>
              <a:ext uri="{FF2B5EF4-FFF2-40B4-BE49-F238E27FC236}">
                <a16:creationId xmlns:a16="http://schemas.microsoft.com/office/drawing/2014/main" id="{A4A30767-6A43-A567-0DDF-57AE6AB2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429" y="1602452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B050"/>
                </a:solidFill>
              </a:rPr>
              <a:t>اللون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51" name="Text Box 71">
            <a:extLst>
              <a:ext uri="{FF2B5EF4-FFF2-40B4-BE49-F238E27FC236}">
                <a16:creationId xmlns:a16="http://schemas.microsoft.com/office/drawing/2014/main" id="{B6D29CE3-15AC-7F77-123C-1613D57E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454" y="1602452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الناتج</a:t>
            </a:r>
            <a:endParaRPr lang="en-US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3" grpId="0"/>
      <p:bldP spid="14" grpId="0"/>
      <p:bldP spid="16" grpId="0"/>
      <p:bldP spid="17" grpId="0"/>
      <p:bldP spid="18" grpId="0"/>
      <p:bldP spid="20" grpId="0" animBg="1"/>
      <p:bldP spid="37" grpId="0"/>
      <p:bldP spid="38" grpId="0"/>
      <p:bldP spid="39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٧-١</a:t>
            </a:r>
            <a:endParaRPr lang="ar-SA" sz="4500" dirty="0">
              <a:solidFill>
                <a:srgbClr val="C00000"/>
              </a:solidFill>
              <a:latin typeface="18 Khebrat Musamim" pitchFamily="2" charset="0"/>
              <a:cs typeface="KufiStandardGK" pitchFamily="2" charset="-78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عد النواتج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3ADEB-2826-5B39-EA41-39326AD3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24" y="125808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C3AD130-344B-2169-6D51-8947E296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937" y="2130820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9300"/>
                </a:solidFill>
              </a:rPr>
              <a:t>برتقال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0033CC"/>
                </a:solidFill>
              </a:rPr>
              <a:t>صغير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FD8F34F-8CFA-E84B-910A-8B985395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937" y="3067445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9300"/>
                </a:solidFill>
              </a:rPr>
              <a:t>برتقال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006600"/>
                </a:solidFill>
              </a:rPr>
              <a:t>كبير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E914F26-FC60-A71B-81EC-264EBFEEB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337" y="162758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70C0"/>
                </a:solidFill>
              </a:rPr>
              <a:t>العصير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9E653367-3AA0-8BDD-0F7A-0F5205B1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87" y="144858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69">
            <a:extLst>
              <a:ext uri="{FF2B5EF4-FFF2-40B4-BE49-F238E27FC236}">
                <a16:creationId xmlns:a16="http://schemas.microsoft.com/office/drawing/2014/main" id="{02C88FB8-83DD-C13C-F4A4-B7DEE0E98280}"/>
              </a:ext>
            </a:extLst>
          </p:cNvPr>
          <p:cNvGrpSpPr>
            <a:grpSpLocks/>
          </p:cNvGrpSpPr>
          <p:nvPr/>
        </p:nvGrpSpPr>
        <p:grpSpPr bwMode="auto">
          <a:xfrm>
            <a:off x="5918037" y="2095895"/>
            <a:ext cx="1979612" cy="1357313"/>
            <a:chOff x="3061" y="1276"/>
            <a:chExt cx="1247" cy="855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0BDA6503-8676-C90B-38EB-180969F30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1402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3363ACE5-8A38-B2C9-4264-C92E7CF5C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276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صغير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B2CDFED8-FF4C-158E-DD71-37C8F46F1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84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00"/>
                  </a:solidFill>
                </a:rPr>
                <a:t>كبير</a:t>
              </a:r>
              <a:endParaRPr lang="en-US" altLang="en-US" sz="24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18" name="Text Box 12">
            <a:extLst>
              <a:ext uri="{FF2B5EF4-FFF2-40B4-BE49-F238E27FC236}">
                <a16:creationId xmlns:a16="http://schemas.microsoft.com/office/drawing/2014/main" id="{9FEBC162-93BB-6D6A-6465-231627C5F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824" y="2578495"/>
            <a:ext cx="115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9300"/>
                </a:solidFill>
              </a:rPr>
              <a:t>برتقال</a:t>
            </a:r>
            <a:endParaRPr lang="en-US" altLang="en-US" sz="2400" b="1" dirty="0">
              <a:solidFill>
                <a:srgbClr val="FF9300"/>
              </a:solidFill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E35D978-1B71-6049-93E3-4C4AE0AFE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524" y="1625995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الحجم</a:t>
            </a:r>
            <a:endParaRPr lang="en-US" alt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928154B6-E1E6-6C88-259C-BC8117BB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62" y="1627583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الناتج</a:t>
            </a:r>
            <a:endParaRPr lang="en-US" altLang="en-US" sz="2400" b="1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E63ED4C5-9132-9FF7-F672-969AD87E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937" y="3715145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B050"/>
                </a:solidFill>
              </a:rPr>
              <a:t>تفاح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0033CC"/>
                </a:solidFill>
              </a:rPr>
              <a:t>صغير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1BCDE969-DFA2-6CB9-1C5C-5217BB32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937" y="4651770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B050"/>
                </a:solidFill>
              </a:rPr>
              <a:t>تفاح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006600"/>
                </a:solidFill>
              </a:rPr>
              <a:t>كبير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  <p:grpSp>
        <p:nvGrpSpPr>
          <p:cNvPr id="23" name="Group 70">
            <a:extLst>
              <a:ext uri="{FF2B5EF4-FFF2-40B4-BE49-F238E27FC236}">
                <a16:creationId xmlns:a16="http://schemas.microsoft.com/office/drawing/2014/main" id="{E77B046F-D605-D6C4-4183-BAA3B0B0A78C}"/>
              </a:ext>
            </a:extLst>
          </p:cNvPr>
          <p:cNvGrpSpPr>
            <a:grpSpLocks/>
          </p:cNvGrpSpPr>
          <p:nvPr/>
        </p:nvGrpSpPr>
        <p:grpSpPr bwMode="auto">
          <a:xfrm>
            <a:off x="5918037" y="3684983"/>
            <a:ext cx="1981200" cy="1357312"/>
            <a:chOff x="3061" y="2277"/>
            <a:chExt cx="1248" cy="855"/>
          </a:xfrm>
        </p:grpSpPr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AAE0BC0-0257-4FD8-267B-59657591E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2403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F562AB5C-2710-ABAB-5E87-DEB76789C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2277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صغير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id="{01D70464-A6D6-D44A-3E4A-A151A2383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844"/>
              <a:ext cx="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00"/>
                  </a:solidFill>
                </a:rPr>
                <a:t>كبير</a:t>
              </a:r>
              <a:endParaRPr lang="en-US" altLang="en-US" sz="24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7" name="Text Box 21">
            <a:extLst>
              <a:ext uri="{FF2B5EF4-FFF2-40B4-BE49-F238E27FC236}">
                <a16:creationId xmlns:a16="http://schemas.microsoft.com/office/drawing/2014/main" id="{449206DE-E077-37DE-E718-F35916C7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412" y="4167583"/>
            <a:ext cx="115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B050"/>
                </a:solidFill>
              </a:rPr>
              <a:t>تفاح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0EBFA15E-74D3-DC1D-5455-EDA4E0D2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937" y="5262958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فراولة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0033CC"/>
                </a:solidFill>
              </a:rPr>
              <a:t>صغير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965719D4-27F2-F915-7894-B896A6DF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862" y="6199583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فراولة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006600"/>
                </a:solidFill>
              </a:rPr>
              <a:t>كبير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  <p:grpSp>
        <p:nvGrpSpPr>
          <p:cNvPr id="30" name="Group 71">
            <a:extLst>
              <a:ext uri="{FF2B5EF4-FFF2-40B4-BE49-F238E27FC236}">
                <a16:creationId xmlns:a16="http://schemas.microsoft.com/office/drawing/2014/main" id="{1964F832-ADDE-D0C3-1AD2-BE74C58F1660}"/>
              </a:ext>
            </a:extLst>
          </p:cNvPr>
          <p:cNvGrpSpPr>
            <a:grpSpLocks/>
          </p:cNvGrpSpPr>
          <p:nvPr/>
        </p:nvGrpSpPr>
        <p:grpSpPr bwMode="auto">
          <a:xfrm>
            <a:off x="5918037" y="5232795"/>
            <a:ext cx="1979612" cy="1357313"/>
            <a:chOff x="3061" y="3252"/>
            <a:chExt cx="1247" cy="855"/>
          </a:xfrm>
        </p:grpSpPr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5337C67F-A5C0-4897-0C4F-457C2EFFE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3378"/>
              <a:ext cx="645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E5F46227-C750-2FF1-87D5-28DA52851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252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صغير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3614C643-F94C-4978-D40D-9E47D1B20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819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00"/>
                  </a:solidFill>
                </a:rPr>
                <a:t>كبير</a:t>
              </a:r>
              <a:endParaRPr lang="en-US" altLang="en-US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7A2C45E3-44D7-DB76-D0CF-85F59CF29BEB}"/>
              </a:ext>
            </a:extLst>
          </p:cNvPr>
          <p:cNvGrpSpPr>
            <a:grpSpLocks/>
          </p:cNvGrpSpPr>
          <p:nvPr/>
        </p:nvGrpSpPr>
        <p:grpSpPr bwMode="auto">
          <a:xfrm>
            <a:off x="5665624" y="2284808"/>
            <a:ext cx="469900" cy="4275137"/>
            <a:chOff x="3855" y="1395"/>
            <a:chExt cx="568" cy="2693"/>
          </a:xfrm>
        </p:grpSpPr>
        <p:pic>
          <p:nvPicPr>
            <p:cNvPr id="35" name="Picture 29">
              <a:extLst>
                <a:ext uri="{FF2B5EF4-FFF2-40B4-BE49-F238E27FC236}">
                  <a16:creationId xmlns:a16="http://schemas.microsoft.com/office/drawing/2014/main" id="{64E791FD-0EA6-23CA-F4A9-C5F54CFC1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1395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0">
              <a:extLst>
                <a:ext uri="{FF2B5EF4-FFF2-40B4-BE49-F238E27FC236}">
                  <a16:creationId xmlns:a16="http://schemas.microsoft.com/office/drawing/2014/main" id="{5C026564-5EE4-E066-EB07-E66B84B37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1982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1">
              <a:extLst>
                <a:ext uri="{FF2B5EF4-FFF2-40B4-BE49-F238E27FC236}">
                  <a16:creationId xmlns:a16="http://schemas.microsoft.com/office/drawing/2014/main" id="{F506C676-B716-DA8B-3918-E4A81083A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239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2">
              <a:extLst>
                <a:ext uri="{FF2B5EF4-FFF2-40B4-BE49-F238E27FC236}">
                  <a16:creationId xmlns:a16="http://schemas.microsoft.com/office/drawing/2014/main" id="{5B0A3953-3DBB-7853-B768-3625536BE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2983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3">
              <a:extLst>
                <a:ext uri="{FF2B5EF4-FFF2-40B4-BE49-F238E27FC236}">
                  <a16:creationId xmlns:a16="http://schemas.microsoft.com/office/drawing/2014/main" id="{34291C72-51A5-9CF0-CF15-43AF53698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3371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4">
              <a:extLst>
                <a:ext uri="{FF2B5EF4-FFF2-40B4-BE49-F238E27FC236}">
                  <a16:creationId xmlns:a16="http://schemas.microsoft.com/office/drawing/2014/main" id="{D0D6B72C-9036-A127-AA7C-1CA67A67A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3958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ext Box 35">
            <a:extLst>
              <a:ext uri="{FF2B5EF4-FFF2-40B4-BE49-F238E27FC236}">
                <a16:creationId xmlns:a16="http://schemas.microsoft.com/office/drawing/2014/main" id="{A5F08904-EE39-138F-ECBE-13971B34B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824" y="5715395"/>
            <a:ext cx="115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فراولة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42" name="Rectangle 68">
            <a:extLst>
              <a:ext uri="{FF2B5EF4-FFF2-40B4-BE49-F238E27FC236}">
                <a16:creationId xmlns:a16="http://schemas.microsoft.com/office/drawing/2014/main" id="{2CE424DB-8258-6B9E-0438-F5B49B70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299" y="740170"/>
            <a:ext cx="7956550" cy="671513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حدد نواتج : مبيعات محل لعصائر البرتقال والتفاح والفراولة بحجمين صغير وكبير .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39749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41" grpId="0"/>
      <p:bldP spid="42" grpId="0" animBg="1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5A4A3-C4C3-28B9-5774-EB5DA62B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86" y="1282685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0E8D5-138C-E195-C3BC-91607AE0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24" y="1955785"/>
            <a:ext cx="8027987" cy="10064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يصنع محل حلوى خمسة أحجام من الكعك ، وبأربعة نكهات ، وأربعة أنواع من الكريمة المغطاة .</a:t>
            </a:r>
          </a:p>
          <a:p>
            <a:r>
              <a:rPr lang="ar-SA" altLang="en-US" sz="2000" b="1"/>
              <a:t>فكم عدد أنواع الكعك التي تصنع في المحل ؟</a:t>
            </a:r>
            <a:endParaRPr lang="en-US" altLang="en-US" sz="2000" b="1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08AF344-4173-FA69-E584-6DC2312D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861" y="3432160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أحجام الكعك =</a:t>
            </a:r>
            <a:endParaRPr lang="en-US" altLang="en-US" sz="2000" b="1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EA3335F-2D70-D936-A863-C43626DA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936" y="3467085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64F77B9-A5D7-9AB9-BC75-B8027A57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861" y="4295760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أنواع النكهات =</a:t>
            </a:r>
            <a:endParaRPr lang="en-US" altLang="en-US" sz="2000" b="1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48274CA-20CD-36CF-9516-9BFC9778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886" y="4330685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٤</a:t>
            </a:r>
            <a:endParaRPr lang="en-US" altLang="en-US" sz="2000" b="1" dirty="0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EF04ED54-A578-2FD4-2A57-AB5D5BDE1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861" y="5122847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أنواع الكريمة =</a:t>
            </a:r>
            <a:endParaRPr lang="en-US" altLang="en-US" sz="2000" b="1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F59AA27-B999-42EE-2866-93C137128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474" y="5159360"/>
            <a:ext cx="430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٤</a:t>
            </a:r>
            <a:endParaRPr lang="en-US" altLang="en-US" sz="2000" b="1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853CF607-710A-360A-0B3F-5E3E2FE3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774" y="6167422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أنواع الكعك الممكنة =</a:t>
            </a:r>
            <a:endParaRPr lang="en-US" altLang="en-US" sz="2000" b="1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A6467AD0-3ECF-36AF-1954-C1ABEF63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174" y="6183297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٥ × ٤ × ٤ =</a:t>
            </a:r>
            <a:endParaRPr lang="en-US" altLang="en-US" sz="2000" b="1" dirty="0"/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6CDDDAD-190A-5540-BC72-844A85F4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36" y="6183297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٨٠ نوعا</a:t>
            </a:r>
            <a:endParaRPr lang="en-US" altLang="en-US" sz="2000" b="1" dirty="0"/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8C7BAAF7-982A-5E99-0084-5BD8D99D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49" y="1301735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5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2A211-AEFD-EDD4-230B-AA04DC35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22" y="-1011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DA9087B-4E22-5470-E1BE-E7BB280B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391" y="268069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9300"/>
                </a:solidFill>
              </a:rPr>
              <a:t>صفراء</a:t>
            </a:r>
            <a:endParaRPr lang="en-US" altLang="en-US" sz="2400" b="1" dirty="0">
              <a:solidFill>
                <a:srgbClr val="FF9300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F3F2137-24ED-0687-A072-838572238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316" y="3672881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2600"/>
                </a:solidFill>
              </a:rPr>
              <a:t>حمراء</a:t>
            </a:r>
            <a:endParaRPr lang="en-US" altLang="en-US" sz="2400" b="1" dirty="0">
              <a:solidFill>
                <a:srgbClr val="FF260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8360FB8-2308-C511-18D7-1DFAB73A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391" y="480476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3">
                    <a:lumMod val="50000"/>
                  </a:schemeClr>
                </a:solidFill>
              </a:rPr>
              <a:t>بيضاء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0B24F18-508F-EBB1-2701-486A4520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829" y="5796956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بنفسجي</a:t>
            </a:r>
            <a:endParaRPr lang="en-US" alt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910C1FD6-CCE8-B441-2264-D19AF878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879" y="2402881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9300"/>
                </a:solidFill>
              </a:rPr>
              <a:t>صفراء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9300"/>
                </a:solidFill>
              </a:rPr>
              <a:t>صفراء</a:t>
            </a:r>
            <a:endParaRPr lang="en-US" altLang="en-US" sz="2400" b="1" dirty="0">
              <a:solidFill>
                <a:srgbClr val="FF930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618DCD2-C0D7-8290-1E54-AE7FDB7C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41" y="3041056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9300"/>
                </a:solidFill>
              </a:rPr>
              <a:t>صفراء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55F327B-AF8B-03CC-C72D-7234B776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879" y="3483968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9300"/>
                </a:solidFill>
              </a:rPr>
              <a:t>صفراء</a:t>
            </a:r>
            <a:endParaRPr lang="en-US" altLang="en-US" sz="2400" b="1" dirty="0">
              <a:solidFill>
                <a:srgbClr val="FF9300"/>
              </a:solidFill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ABBCDF18-3DE9-E871-EFAD-6831E61C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929" y="521116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3">
                    <a:lumMod val="50000"/>
                  </a:schemeClr>
                </a:solidFill>
              </a:rPr>
              <a:t>بيضاء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EEB84CAD-EB55-A14A-A1F6-D41DE1989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79" y="1958381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نجلاء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5AAC687A-6E25-B308-AD06-6322D3CD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66" y="64148"/>
            <a:ext cx="20558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A99FA0D1-74E7-775A-39E7-D5F6A34F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766" y="555031"/>
            <a:ext cx="6804025" cy="1390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C278EAB3-1A5B-6DDE-CD83-28CBBE1F36F6}"/>
              </a:ext>
            </a:extLst>
          </p:cNvPr>
          <p:cNvGrpSpPr>
            <a:grpSpLocks/>
          </p:cNvGrpSpPr>
          <p:nvPr/>
        </p:nvGrpSpPr>
        <p:grpSpPr bwMode="auto">
          <a:xfrm>
            <a:off x="6641779" y="5579468"/>
            <a:ext cx="2122487" cy="977900"/>
            <a:chOff x="2903" y="3351"/>
            <a:chExt cx="1337" cy="616"/>
          </a:xfrm>
        </p:grpSpPr>
        <p:pic>
          <p:nvPicPr>
            <p:cNvPr id="22" name="Picture 15">
              <a:extLst>
                <a:ext uri="{FF2B5EF4-FFF2-40B4-BE49-F238E27FC236}">
                  <a16:creationId xmlns:a16="http://schemas.microsoft.com/office/drawing/2014/main" id="{33E75BB8-87F5-1907-E9E7-DAB3C0A2E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3504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CF340B02-F94E-EBD3-0C7C-881CD2BEB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3351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9300"/>
                  </a:solidFill>
                </a:rPr>
                <a:t>صفراء</a:t>
              </a:r>
              <a:endParaRPr lang="en-US" altLang="en-US" sz="2400" b="1" dirty="0">
                <a:solidFill>
                  <a:srgbClr val="FF9300"/>
                </a:solidFill>
              </a:endParaRP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E047D2C7-18F8-0667-06D9-87EE84B82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3679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074BE5E4-ADFC-94AB-C15B-B80A5C9B9C1F}"/>
              </a:ext>
            </a:extLst>
          </p:cNvPr>
          <p:cNvGrpSpPr>
            <a:grpSpLocks/>
          </p:cNvGrpSpPr>
          <p:nvPr/>
        </p:nvGrpSpPr>
        <p:grpSpPr bwMode="auto">
          <a:xfrm>
            <a:off x="6641779" y="4517431"/>
            <a:ext cx="2122487" cy="977900"/>
            <a:chOff x="2903" y="2682"/>
            <a:chExt cx="1337" cy="616"/>
          </a:xfrm>
        </p:grpSpPr>
        <p:pic>
          <p:nvPicPr>
            <p:cNvPr id="26" name="Picture 19">
              <a:extLst>
                <a:ext uri="{FF2B5EF4-FFF2-40B4-BE49-F238E27FC236}">
                  <a16:creationId xmlns:a16="http://schemas.microsoft.com/office/drawing/2014/main" id="{3F8820C2-0975-4FF9-D472-7F69DE3BB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2843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5591466D-3D8E-A295-E679-D77C23248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2682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9300"/>
                  </a:solidFill>
                </a:rPr>
                <a:t>صفراء</a:t>
              </a:r>
              <a:endParaRPr lang="en-US" altLang="en-US" sz="2400" b="1" dirty="0">
                <a:solidFill>
                  <a:srgbClr val="FF9300"/>
                </a:solidFill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C2B4B80-7F01-10ED-B2F4-047B8D175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3010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9954AAD9-45B7-1D67-CCDB-1481A190D7DB}"/>
              </a:ext>
            </a:extLst>
          </p:cNvPr>
          <p:cNvGrpSpPr>
            <a:grpSpLocks/>
          </p:cNvGrpSpPr>
          <p:nvPr/>
        </p:nvGrpSpPr>
        <p:grpSpPr bwMode="auto">
          <a:xfrm>
            <a:off x="6641779" y="3456981"/>
            <a:ext cx="2122487" cy="977900"/>
            <a:chOff x="2903" y="2014"/>
            <a:chExt cx="1337" cy="616"/>
          </a:xfrm>
        </p:grpSpPr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BCB3BC3F-BD11-ECC3-8F46-F425BC2A7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2166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B90EB1ED-BCEA-885C-D664-6307120B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2014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9300"/>
                  </a:solidFill>
                </a:rPr>
                <a:t>صفراء</a:t>
              </a:r>
              <a:endParaRPr lang="en-US" altLang="en-US" sz="2400" b="1" dirty="0">
                <a:solidFill>
                  <a:srgbClr val="FF9300"/>
                </a:solidFill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092C3BE8-7021-30B3-9C72-459C635F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42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8CC392F3-8DF5-2BFD-E0FB-D5C67F4655E7}"/>
              </a:ext>
            </a:extLst>
          </p:cNvPr>
          <p:cNvGrpSpPr>
            <a:grpSpLocks/>
          </p:cNvGrpSpPr>
          <p:nvPr/>
        </p:nvGrpSpPr>
        <p:grpSpPr bwMode="auto">
          <a:xfrm>
            <a:off x="6641779" y="2391768"/>
            <a:ext cx="2122487" cy="998538"/>
            <a:chOff x="2903" y="1343"/>
            <a:chExt cx="1337" cy="629"/>
          </a:xfrm>
        </p:grpSpPr>
        <p:pic>
          <p:nvPicPr>
            <p:cNvPr id="34" name="Picture 27">
              <a:extLst>
                <a:ext uri="{FF2B5EF4-FFF2-40B4-BE49-F238E27FC236}">
                  <a16:creationId xmlns:a16="http://schemas.microsoft.com/office/drawing/2014/main" id="{BDDCEBAA-4E90-3127-A4DF-8D000EAE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1505"/>
              <a:ext cx="64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F65F53A3-A4F7-0EA2-E5BA-460C17D3A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1343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9300"/>
                  </a:solidFill>
                </a:rPr>
                <a:t>صفراء</a:t>
              </a:r>
              <a:endParaRPr lang="en-US" altLang="en-US" sz="2400" b="1" dirty="0">
                <a:solidFill>
                  <a:srgbClr val="FF9300"/>
                </a:solidFill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1DA4A208-7B80-0283-865E-E2B7560FE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1684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حمراء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 Box 30">
            <a:extLst>
              <a:ext uri="{FF2B5EF4-FFF2-40B4-BE49-F238E27FC236}">
                <a16:creationId xmlns:a16="http://schemas.microsoft.com/office/drawing/2014/main" id="{15F5E88A-2F2E-BEFE-6684-28FA5F52D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929" y="4095156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B85167DF-FCDF-B414-D341-9B1F4B90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929" y="4660306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3">
                    <a:lumMod val="50000"/>
                  </a:schemeClr>
                </a:solidFill>
              </a:rPr>
              <a:t>بيضاء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9300"/>
                </a:solidFill>
              </a:rPr>
              <a:t>صفراء</a:t>
            </a:r>
            <a:endParaRPr lang="en-US" altLang="en-US" sz="2400" b="1" dirty="0">
              <a:solidFill>
                <a:srgbClr val="FF9300"/>
              </a:solidFill>
            </a:endParaRP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9CD870A0-E368-E4BC-F10C-320CDACFF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929" y="5644556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بنفسجي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9300"/>
                </a:solidFill>
              </a:rPr>
              <a:t>صفراء</a:t>
            </a:r>
            <a:endParaRPr lang="en-US" altLang="en-US" sz="2400" b="1" dirty="0">
              <a:solidFill>
                <a:srgbClr val="FF9300"/>
              </a:solidFill>
            </a:endParaRPr>
          </a:p>
        </p:txBody>
      </p:sp>
      <p:grpSp>
        <p:nvGrpSpPr>
          <p:cNvPr id="40" name="Group 33">
            <a:extLst>
              <a:ext uri="{FF2B5EF4-FFF2-40B4-BE49-F238E27FC236}">
                <a16:creationId xmlns:a16="http://schemas.microsoft.com/office/drawing/2014/main" id="{42ABEE19-D972-4284-58C2-1A5F7017FF4C}"/>
              </a:ext>
            </a:extLst>
          </p:cNvPr>
          <p:cNvGrpSpPr>
            <a:grpSpLocks/>
          </p:cNvGrpSpPr>
          <p:nvPr/>
        </p:nvGrpSpPr>
        <p:grpSpPr bwMode="auto">
          <a:xfrm>
            <a:off x="5954391" y="2545756"/>
            <a:ext cx="903288" cy="4000500"/>
            <a:chOff x="2652" y="1440"/>
            <a:chExt cx="569" cy="2520"/>
          </a:xfrm>
        </p:grpSpPr>
        <p:pic>
          <p:nvPicPr>
            <p:cNvPr id="41" name="Picture 34">
              <a:extLst>
                <a:ext uri="{FF2B5EF4-FFF2-40B4-BE49-F238E27FC236}">
                  <a16:creationId xmlns:a16="http://schemas.microsoft.com/office/drawing/2014/main" id="{E81B88BB-D9D0-11B1-0130-B4E2363CC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1440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5">
              <a:extLst>
                <a:ext uri="{FF2B5EF4-FFF2-40B4-BE49-F238E27FC236}">
                  <a16:creationId xmlns:a16="http://schemas.microsoft.com/office/drawing/2014/main" id="{3FD78386-457C-2819-D53F-3592BAFD3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183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DB5AEA33-6763-AE19-F69F-7A1097909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2121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7">
              <a:extLst>
                <a:ext uri="{FF2B5EF4-FFF2-40B4-BE49-F238E27FC236}">
                  <a16:creationId xmlns:a16="http://schemas.microsoft.com/office/drawing/2014/main" id="{D21D7066-6D3A-D35A-B599-765C5EBF9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3187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8">
              <a:extLst>
                <a:ext uri="{FF2B5EF4-FFF2-40B4-BE49-F238E27FC236}">
                  <a16:creationId xmlns:a16="http://schemas.microsoft.com/office/drawing/2014/main" id="{FAA177F4-68CC-2AB0-25B9-21C542A68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506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39">
              <a:extLst>
                <a:ext uri="{FF2B5EF4-FFF2-40B4-BE49-F238E27FC236}">
                  <a16:creationId xmlns:a16="http://schemas.microsoft.com/office/drawing/2014/main" id="{40A5F71F-AA65-85A3-F1AF-36CD088A8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823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0">
              <a:extLst>
                <a:ext uri="{FF2B5EF4-FFF2-40B4-BE49-F238E27FC236}">
                  <a16:creationId xmlns:a16="http://schemas.microsoft.com/office/drawing/2014/main" id="{5C8A1BCB-2E23-2C16-EBFE-3CBA6CB19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3458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1">
              <a:extLst>
                <a:ext uri="{FF2B5EF4-FFF2-40B4-BE49-F238E27FC236}">
                  <a16:creationId xmlns:a16="http://schemas.microsoft.com/office/drawing/2014/main" id="{81AB604F-4A02-79F7-C783-11056DBBD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3830"/>
              <a:ext cx="5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Text Box 42">
            <a:extLst>
              <a:ext uri="{FF2B5EF4-FFF2-40B4-BE49-F238E27FC236}">
                <a16:creationId xmlns:a16="http://schemas.microsoft.com/office/drawing/2014/main" id="{05BB6E2E-9AF0-BBBD-6C43-DF95BA3B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029" y="6219231"/>
            <a:ext cx="225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7030A0"/>
                </a:solidFill>
              </a:rPr>
              <a:t>بنفسجي</a:t>
            </a:r>
            <a:r>
              <a:rPr lang="ar-SA" altLang="en-US" sz="2400" b="1" dirty="0"/>
              <a:t> ، </a:t>
            </a:r>
            <a:r>
              <a:rPr lang="ar-SA" altLang="en-US" sz="2400" b="1" dirty="0">
                <a:solidFill>
                  <a:srgbClr val="FF0000"/>
                </a:solidFill>
              </a:rPr>
              <a:t>حمراء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id="{67C82D83-9B0A-62CA-F331-55AFF73E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166" y="1958381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هديل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C85E10C9-CD3A-3FAE-8A80-A5E54805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91" y="1958381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الناتج</a:t>
            </a:r>
            <a:endParaRPr lang="en-US" altLang="en-US" sz="2400" b="1"/>
          </a:p>
        </p:txBody>
      </p:sp>
      <p:pic>
        <p:nvPicPr>
          <p:cNvPr id="52" name="Picture 45">
            <a:extLst>
              <a:ext uri="{FF2B5EF4-FFF2-40B4-BE49-F238E27FC236}">
                <a16:creationId xmlns:a16="http://schemas.microsoft.com/office/drawing/2014/main" id="{5EB97F0A-35B0-88B9-3C9C-B4F523B9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16" y="613768"/>
            <a:ext cx="640715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46">
            <a:extLst>
              <a:ext uri="{FF2B5EF4-FFF2-40B4-BE49-F238E27FC236}">
                <a16:creationId xmlns:a16="http://schemas.microsoft.com/office/drawing/2014/main" id="{4BB774B0-F8C5-2EDF-6AAB-CF441466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266" y="4047531"/>
            <a:ext cx="1692275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C33E8E72-33C9-EFAC-6C24-A04AACDF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266" y="2363193"/>
            <a:ext cx="1692275" cy="576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E9A32A4C-F44B-712D-D394-B0C8A01D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541" y="2426693"/>
            <a:ext cx="2627313" cy="3960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49">
            <a:extLst>
              <a:ext uri="{FF2B5EF4-FFF2-40B4-BE49-F238E27FC236}">
                <a16:creationId xmlns:a16="http://schemas.microsoft.com/office/drawing/2014/main" id="{33183EA0-5C56-D975-E2C1-9203FB2B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829" y="273784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الممكنة =</a:t>
            </a:r>
            <a:endParaRPr lang="en-US" altLang="en-US" sz="2000" b="1"/>
          </a:p>
        </p:txBody>
      </p:sp>
      <p:sp>
        <p:nvSpPr>
          <p:cNvPr id="57" name="Text Box 50">
            <a:extLst>
              <a:ext uri="{FF2B5EF4-FFF2-40B4-BE49-F238E27FC236}">
                <a16:creationId xmlns:a16="http://schemas.microsoft.com/office/drawing/2014/main" id="{8B675463-7115-9056-CA30-CCB8CCDA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366" y="2766418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٨</a:t>
            </a:r>
            <a:endParaRPr lang="en-US" altLang="en-US" sz="2000" b="1" dirty="0"/>
          </a:p>
        </p:txBody>
      </p:sp>
      <p:sp>
        <p:nvSpPr>
          <p:cNvPr id="58" name="Text Box 51">
            <a:extLst>
              <a:ext uri="{FF2B5EF4-FFF2-40B4-BE49-F238E27FC236}">
                <a16:creationId xmlns:a16="http://schemas.microsoft.com/office/drawing/2014/main" id="{D513CE19-74BA-3010-D3FC-06AFB304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829" y="3536356"/>
            <a:ext cx="216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عدد النواتج من اللون</a:t>
            </a:r>
          </a:p>
          <a:p>
            <a:pPr>
              <a:spcBef>
                <a:spcPct val="50000"/>
              </a:spcBef>
            </a:pPr>
            <a:r>
              <a:rPr lang="ar-SA" altLang="en-US" sz="2000" b="1"/>
              <a:t> نفسه =</a:t>
            </a:r>
            <a:endParaRPr lang="en-US" altLang="en-US" sz="2000" b="1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D521937B-0F45-98DB-9277-0BE7C1D92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379" y="4033243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683E6121-2749-E062-8927-65EE6200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416" y="4665068"/>
            <a:ext cx="241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 err="1"/>
              <a:t>ح</a:t>
            </a:r>
            <a:r>
              <a:rPr lang="ar-SA" altLang="en-US" sz="2000" b="1" dirty="0"/>
              <a:t> ( وردتان من اللون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/>
              <a:t> نفسه) =</a:t>
            </a:r>
            <a:endParaRPr lang="en-US" altLang="en-US" sz="2000" b="1" dirty="0"/>
          </a:p>
        </p:txBody>
      </p:sp>
      <p:grpSp>
        <p:nvGrpSpPr>
          <p:cNvPr id="61" name="Group 67">
            <a:extLst>
              <a:ext uri="{FF2B5EF4-FFF2-40B4-BE49-F238E27FC236}">
                <a16:creationId xmlns:a16="http://schemas.microsoft.com/office/drawing/2014/main" id="{1297D8B6-7B2E-9C91-4E34-684B2DE2242D}"/>
              </a:ext>
            </a:extLst>
          </p:cNvPr>
          <p:cNvGrpSpPr>
            <a:grpSpLocks/>
          </p:cNvGrpSpPr>
          <p:nvPr/>
        </p:nvGrpSpPr>
        <p:grpSpPr bwMode="auto">
          <a:xfrm>
            <a:off x="2118991" y="4996856"/>
            <a:ext cx="842963" cy="706437"/>
            <a:chOff x="807" y="3016"/>
            <a:chExt cx="531" cy="445"/>
          </a:xfrm>
        </p:grpSpPr>
        <p:grpSp>
          <p:nvGrpSpPr>
            <p:cNvPr id="62" name="Group 58">
              <a:extLst>
                <a:ext uri="{FF2B5EF4-FFF2-40B4-BE49-F238E27FC236}">
                  <a16:creationId xmlns:a16="http://schemas.microsoft.com/office/drawing/2014/main" id="{CE1AE0E4-A5F5-483C-7C59-6434DD33F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6" y="3016"/>
              <a:ext cx="372" cy="445"/>
              <a:chOff x="2594" y="3249"/>
              <a:chExt cx="476" cy="445"/>
            </a:xfrm>
          </p:grpSpPr>
          <p:sp>
            <p:nvSpPr>
              <p:cNvPr id="64" name="Text Box 59">
                <a:extLst>
                  <a:ext uri="{FF2B5EF4-FFF2-40B4-BE49-F238E27FC236}">
                    <a16:creationId xmlns:a16="http://schemas.microsoft.com/office/drawing/2014/main" id="{1F9AA2C0-D398-8404-A3B7-0C75DFA16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  <p:sp>
            <p:nvSpPr>
              <p:cNvPr id="65" name="Text Box 60">
                <a:extLst>
                  <a:ext uri="{FF2B5EF4-FFF2-40B4-BE49-F238E27FC236}">
                    <a16:creationId xmlns:a16="http://schemas.microsoft.com/office/drawing/2014/main" id="{C7A3DC09-0541-DEB1-9365-BC1239DE4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٨</a:t>
                </a:r>
                <a:endParaRPr lang="en-US" altLang="en-US" sz="2000" b="1" dirty="0"/>
              </a:p>
            </p:txBody>
          </p:sp>
          <p:sp>
            <p:nvSpPr>
              <p:cNvPr id="66" name="Line 61">
                <a:extLst>
                  <a:ext uri="{FF2B5EF4-FFF2-40B4-BE49-F238E27FC236}">
                    <a16:creationId xmlns:a16="http://schemas.microsoft.com/office/drawing/2014/main" id="{347DF21C-185E-B3C1-4F34-98C5A67E2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3" name="Text Box 62">
              <a:extLst>
                <a:ext uri="{FF2B5EF4-FFF2-40B4-BE49-F238E27FC236}">
                  <a16:creationId xmlns:a16="http://schemas.microsoft.com/office/drawing/2014/main" id="{C247D57D-67BB-A19B-FCD0-CEAFAAE0A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" y="3090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67" name="Group 63">
            <a:extLst>
              <a:ext uri="{FF2B5EF4-FFF2-40B4-BE49-F238E27FC236}">
                <a16:creationId xmlns:a16="http://schemas.microsoft.com/office/drawing/2014/main" id="{D623C187-A437-E1CE-FAC6-2B85C3CEED8E}"/>
              </a:ext>
            </a:extLst>
          </p:cNvPr>
          <p:cNvGrpSpPr>
            <a:grpSpLocks/>
          </p:cNvGrpSpPr>
          <p:nvPr/>
        </p:nvGrpSpPr>
        <p:grpSpPr bwMode="auto">
          <a:xfrm>
            <a:off x="1672904" y="4992093"/>
            <a:ext cx="590550" cy="706438"/>
            <a:chOff x="2594" y="3249"/>
            <a:chExt cx="476" cy="445"/>
          </a:xfrm>
        </p:grpSpPr>
        <p:sp>
          <p:nvSpPr>
            <p:cNvPr id="68" name="Text Box 64">
              <a:extLst>
                <a:ext uri="{FF2B5EF4-FFF2-40B4-BE49-F238E27FC236}">
                  <a16:creationId xmlns:a16="http://schemas.microsoft.com/office/drawing/2014/main" id="{7AE13549-F781-D524-E88D-C25F72E5F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69" name="Text Box 65">
              <a:extLst>
                <a:ext uri="{FF2B5EF4-FFF2-40B4-BE49-F238E27FC236}">
                  <a16:creationId xmlns:a16="http://schemas.microsoft.com/office/drawing/2014/main" id="{C2D81A2C-7981-D291-767E-B9032B633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/>
                <a:t>٤</a:t>
              </a:r>
              <a:endParaRPr lang="en-US" altLang="en-US" sz="2000" b="1"/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D0BC0D50-3007-3C57-9B1A-95C985FCE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Rectangle 68">
            <a:extLst>
              <a:ext uri="{FF2B5EF4-FFF2-40B4-BE49-F238E27FC236}">
                <a16:creationId xmlns:a16="http://schemas.microsoft.com/office/drawing/2014/main" id="{16908E27-2DA6-5197-B91D-4A0DB018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854" y="2440981"/>
            <a:ext cx="2016125" cy="42481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3" grpId="0"/>
      <p:bldP spid="14" grpId="0"/>
      <p:bldP spid="16" grpId="0"/>
      <p:bldP spid="17" grpId="0"/>
      <p:bldP spid="18" grpId="0"/>
      <p:bldP spid="20" grpId="0" animBg="1"/>
      <p:bldP spid="37" grpId="0"/>
      <p:bldP spid="38" grpId="0"/>
      <p:bldP spid="39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c 5">
            <a:extLst>
              <a:ext uri="{FF2B5EF4-FFF2-40B4-BE49-F238E27FC236}">
                <a16:creationId xmlns:a16="http://schemas.microsoft.com/office/drawing/2014/main" id="{F151533B-CC3D-17B8-D239-A25D53D3A9D5}"/>
              </a:ext>
            </a:extLst>
          </p:cNvPr>
          <p:cNvSpPr>
            <a:spLocks/>
          </p:cNvSpPr>
          <p:nvPr/>
        </p:nvSpPr>
        <p:spPr bwMode="auto">
          <a:xfrm rot="-12583127" flipH="1" flipV="1">
            <a:off x="6700000" y="1654292"/>
            <a:ext cx="2459038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rc 8">
            <a:extLst>
              <a:ext uri="{FF2B5EF4-FFF2-40B4-BE49-F238E27FC236}">
                <a16:creationId xmlns:a16="http://schemas.microsoft.com/office/drawing/2014/main" id="{9F28542C-2F67-93B3-9F39-425168ACF7C4}"/>
              </a:ext>
            </a:extLst>
          </p:cNvPr>
          <p:cNvSpPr>
            <a:spLocks/>
          </p:cNvSpPr>
          <p:nvPr/>
        </p:nvSpPr>
        <p:spPr bwMode="auto">
          <a:xfrm rot="-12583127" flipH="1" flipV="1">
            <a:off x="3780588" y="1619367"/>
            <a:ext cx="2459037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rgbClr val="33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rc 9">
            <a:extLst>
              <a:ext uri="{FF2B5EF4-FFF2-40B4-BE49-F238E27FC236}">
                <a16:creationId xmlns:a16="http://schemas.microsoft.com/office/drawing/2014/main" id="{EEB67DEE-879E-C1C4-77C7-38584D93A78F}"/>
              </a:ext>
            </a:extLst>
          </p:cNvPr>
          <p:cNvSpPr>
            <a:spLocks/>
          </p:cNvSpPr>
          <p:nvPr/>
        </p:nvSpPr>
        <p:spPr bwMode="auto">
          <a:xfrm rot="-1865425" flipH="1" flipV="1">
            <a:off x="6844463" y="2409942"/>
            <a:ext cx="2459037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11">
            <a:extLst>
              <a:ext uri="{FF2B5EF4-FFF2-40B4-BE49-F238E27FC236}">
                <a16:creationId xmlns:a16="http://schemas.microsoft.com/office/drawing/2014/main" id="{95C24C7F-76AF-6EF5-BB71-A24309383FD2}"/>
              </a:ext>
            </a:extLst>
          </p:cNvPr>
          <p:cNvSpPr>
            <a:spLocks/>
          </p:cNvSpPr>
          <p:nvPr/>
        </p:nvSpPr>
        <p:spPr bwMode="auto">
          <a:xfrm rot="-1865425" flipH="1" flipV="1">
            <a:off x="3928225" y="2411529"/>
            <a:ext cx="2459038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495D99E4-F115-FFDD-331C-CF85B19A0A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9384" y="2819836"/>
            <a:ext cx="2555875" cy="0"/>
          </a:xfrm>
          <a:prstGeom prst="line">
            <a:avLst/>
          </a:prstGeom>
          <a:noFill/>
          <a:ln w="76200" cmpd="tri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E4C33E12-812D-112E-03F0-B6060B9FB063}"/>
              </a:ext>
            </a:extLst>
          </p:cNvPr>
          <p:cNvGrpSpPr>
            <a:grpSpLocks/>
          </p:cNvGrpSpPr>
          <p:nvPr/>
        </p:nvGrpSpPr>
        <p:grpSpPr bwMode="auto">
          <a:xfrm>
            <a:off x="3363075" y="1654292"/>
            <a:ext cx="6408738" cy="2482850"/>
            <a:chOff x="998" y="1049"/>
            <a:chExt cx="4037" cy="1564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B055CB9E-56E7-9F02-4703-C1D89EFAC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1661"/>
              <a:ext cx="273" cy="3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000" b="1"/>
                <a:t>أ</a:t>
              </a:r>
              <a:endParaRPr lang="en-US" altLang="en-US" sz="2000" b="1"/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93C35461-92F5-EF9E-7ED6-7F3F865CB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661"/>
              <a:ext cx="273" cy="3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000" b="1"/>
                <a:t>ب</a:t>
              </a:r>
              <a:endParaRPr lang="en-US" altLang="en-US" sz="2000" b="1"/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0273D1CD-92DE-8CFF-95AE-4D441BDFA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661"/>
              <a:ext cx="273" cy="3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000" b="1"/>
                <a:t>جـ</a:t>
              </a:r>
              <a:endParaRPr lang="en-US" altLang="en-US" sz="2000" b="1"/>
            </a:p>
          </p:txBody>
        </p:sp>
        <p:sp>
          <p:nvSpPr>
            <p:cNvPr id="18" name="Arc 14">
              <a:extLst>
                <a:ext uri="{FF2B5EF4-FFF2-40B4-BE49-F238E27FC236}">
                  <a16:creationId xmlns:a16="http://schemas.microsoft.com/office/drawing/2014/main" id="{764BE1BE-7F02-E25E-C509-B775AD86B67B}"/>
                </a:ext>
              </a:extLst>
            </p:cNvPr>
            <p:cNvSpPr>
              <a:spLocks/>
            </p:cNvSpPr>
            <p:nvPr/>
          </p:nvSpPr>
          <p:spPr bwMode="auto">
            <a:xfrm rot="-12583127" flipH="1" flipV="1">
              <a:off x="3107" y="1049"/>
              <a:ext cx="1549" cy="1088"/>
            </a:xfrm>
            <a:custGeom>
              <a:avLst/>
              <a:gdLst>
                <a:gd name="G0" fmla="+- 11934 0 0"/>
                <a:gd name="G1" fmla="+- 21600 0 0"/>
                <a:gd name="G2" fmla="+- 21600 0 0"/>
                <a:gd name="T0" fmla="*/ 0 w 33534"/>
                <a:gd name="T1" fmla="*/ 3596 h 21600"/>
                <a:gd name="T2" fmla="*/ 33534 w 33534"/>
                <a:gd name="T3" fmla="*/ 21600 h 21600"/>
                <a:gd name="T4" fmla="*/ 11934 w 33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34" h="21600" fill="none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</a:path>
                <a:path w="33534" h="21600" stroke="0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  <a:lnTo>
                    <a:pt x="11934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15">
              <a:extLst>
                <a:ext uri="{FF2B5EF4-FFF2-40B4-BE49-F238E27FC236}">
                  <a16:creationId xmlns:a16="http://schemas.microsoft.com/office/drawing/2014/main" id="{70ECEFFB-6762-E55C-F997-9BA35D070416}"/>
                </a:ext>
              </a:extLst>
            </p:cNvPr>
            <p:cNvSpPr>
              <a:spLocks/>
            </p:cNvSpPr>
            <p:nvPr/>
          </p:nvSpPr>
          <p:spPr bwMode="auto">
            <a:xfrm rot="-12583127" flipH="1" flipV="1">
              <a:off x="1268" y="1049"/>
              <a:ext cx="1549" cy="1088"/>
            </a:xfrm>
            <a:custGeom>
              <a:avLst/>
              <a:gdLst>
                <a:gd name="G0" fmla="+- 11934 0 0"/>
                <a:gd name="G1" fmla="+- 21600 0 0"/>
                <a:gd name="G2" fmla="+- 21600 0 0"/>
                <a:gd name="T0" fmla="*/ 0 w 33534"/>
                <a:gd name="T1" fmla="*/ 3596 h 21600"/>
                <a:gd name="T2" fmla="*/ 33534 w 33534"/>
                <a:gd name="T3" fmla="*/ 21600 h 21600"/>
                <a:gd name="T4" fmla="*/ 11934 w 33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34" h="21600" fill="none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</a:path>
                <a:path w="33534" h="21600" stroke="0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  <a:lnTo>
                    <a:pt x="11934" y="21600"/>
                  </a:lnTo>
                  <a:close/>
                </a:path>
              </a:pathLst>
            </a:custGeom>
            <a:noFill/>
            <a:ln w="28575">
              <a:solidFill>
                <a:srgbClr val="33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rc 16">
              <a:extLst>
                <a:ext uri="{FF2B5EF4-FFF2-40B4-BE49-F238E27FC236}">
                  <a16:creationId xmlns:a16="http://schemas.microsoft.com/office/drawing/2014/main" id="{DCF72F8E-20F5-0D24-4082-D08FC70049B6}"/>
                </a:ext>
              </a:extLst>
            </p:cNvPr>
            <p:cNvSpPr>
              <a:spLocks/>
            </p:cNvSpPr>
            <p:nvPr/>
          </p:nvSpPr>
          <p:spPr bwMode="auto">
            <a:xfrm rot="-1865425" flipH="1" flipV="1">
              <a:off x="3198" y="1525"/>
              <a:ext cx="1549" cy="1088"/>
            </a:xfrm>
            <a:custGeom>
              <a:avLst/>
              <a:gdLst>
                <a:gd name="G0" fmla="+- 11934 0 0"/>
                <a:gd name="G1" fmla="+- 21600 0 0"/>
                <a:gd name="G2" fmla="+- 21600 0 0"/>
                <a:gd name="T0" fmla="*/ 0 w 33534"/>
                <a:gd name="T1" fmla="*/ 3596 h 21600"/>
                <a:gd name="T2" fmla="*/ 33534 w 33534"/>
                <a:gd name="T3" fmla="*/ 21600 h 21600"/>
                <a:gd name="T4" fmla="*/ 11934 w 33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34" h="21600" fill="none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</a:path>
                <a:path w="33534" h="21600" stroke="0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  <a:lnTo>
                    <a:pt x="1193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rc 17">
              <a:extLst>
                <a:ext uri="{FF2B5EF4-FFF2-40B4-BE49-F238E27FC236}">
                  <a16:creationId xmlns:a16="http://schemas.microsoft.com/office/drawing/2014/main" id="{9DAAFF39-875D-BAA8-74F9-B2EB49C084EE}"/>
                </a:ext>
              </a:extLst>
            </p:cNvPr>
            <p:cNvSpPr>
              <a:spLocks/>
            </p:cNvSpPr>
            <p:nvPr/>
          </p:nvSpPr>
          <p:spPr bwMode="auto">
            <a:xfrm rot="-1865425" flipH="1" flipV="1">
              <a:off x="1361" y="1525"/>
              <a:ext cx="1549" cy="1088"/>
            </a:xfrm>
            <a:custGeom>
              <a:avLst/>
              <a:gdLst>
                <a:gd name="G0" fmla="+- 11934 0 0"/>
                <a:gd name="G1" fmla="+- 21600 0 0"/>
                <a:gd name="G2" fmla="+- 21600 0 0"/>
                <a:gd name="T0" fmla="*/ 0 w 33534"/>
                <a:gd name="T1" fmla="*/ 3596 h 21600"/>
                <a:gd name="T2" fmla="*/ 33534 w 33534"/>
                <a:gd name="T3" fmla="*/ 21600 h 21600"/>
                <a:gd name="T4" fmla="*/ 11934 w 33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34" h="21600" fill="none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</a:path>
                <a:path w="33534" h="21600" stroke="0" extrusionOk="0">
                  <a:moveTo>
                    <a:pt x="0" y="3596"/>
                  </a:moveTo>
                  <a:cubicBezTo>
                    <a:pt x="3538" y="1250"/>
                    <a:pt x="7689" y="0"/>
                    <a:pt x="11934" y="0"/>
                  </a:cubicBezTo>
                  <a:cubicBezTo>
                    <a:pt x="23863" y="0"/>
                    <a:pt x="33534" y="9670"/>
                    <a:pt x="33534" y="21600"/>
                  </a:cubicBezTo>
                  <a:lnTo>
                    <a:pt x="11934" y="2160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F0708C7A-65F5-3354-FE36-8AB89DDFD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7" y="1843"/>
              <a:ext cx="161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Arc 19">
            <a:extLst>
              <a:ext uri="{FF2B5EF4-FFF2-40B4-BE49-F238E27FC236}">
                <a16:creationId xmlns:a16="http://schemas.microsoft.com/office/drawing/2014/main" id="{10F20DB3-387A-487D-3551-8817EA8019FE}"/>
              </a:ext>
            </a:extLst>
          </p:cNvPr>
          <p:cNvSpPr>
            <a:spLocks/>
          </p:cNvSpPr>
          <p:nvPr/>
        </p:nvSpPr>
        <p:spPr bwMode="auto">
          <a:xfrm rot="-1865425" flipH="1" flipV="1">
            <a:off x="6855575" y="2409942"/>
            <a:ext cx="2459038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0">
            <a:extLst>
              <a:ext uri="{FF2B5EF4-FFF2-40B4-BE49-F238E27FC236}">
                <a16:creationId xmlns:a16="http://schemas.microsoft.com/office/drawing/2014/main" id="{9C9C97C3-5034-3B78-2B85-51BAA107F8E2}"/>
              </a:ext>
            </a:extLst>
          </p:cNvPr>
          <p:cNvSpPr>
            <a:spLocks/>
          </p:cNvSpPr>
          <p:nvPr/>
        </p:nvSpPr>
        <p:spPr bwMode="auto">
          <a:xfrm rot="-1865425" flipH="1" flipV="1">
            <a:off x="6855575" y="2409942"/>
            <a:ext cx="2459038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1">
            <a:extLst>
              <a:ext uri="{FF2B5EF4-FFF2-40B4-BE49-F238E27FC236}">
                <a16:creationId xmlns:a16="http://schemas.microsoft.com/office/drawing/2014/main" id="{1A382438-A069-50FE-2CED-684B0D812880}"/>
              </a:ext>
            </a:extLst>
          </p:cNvPr>
          <p:cNvSpPr>
            <a:spLocks/>
          </p:cNvSpPr>
          <p:nvPr/>
        </p:nvSpPr>
        <p:spPr bwMode="auto">
          <a:xfrm rot="-12583127" flipH="1" flipV="1">
            <a:off x="6711113" y="1654292"/>
            <a:ext cx="2459037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22">
            <a:extLst>
              <a:ext uri="{FF2B5EF4-FFF2-40B4-BE49-F238E27FC236}">
                <a16:creationId xmlns:a16="http://schemas.microsoft.com/office/drawing/2014/main" id="{98EF6ED3-532E-9728-C439-8174D6C54453}"/>
              </a:ext>
            </a:extLst>
          </p:cNvPr>
          <p:cNvSpPr>
            <a:spLocks/>
          </p:cNvSpPr>
          <p:nvPr/>
        </p:nvSpPr>
        <p:spPr bwMode="auto">
          <a:xfrm rot="-12583127" flipH="1" flipV="1">
            <a:off x="6711113" y="1654292"/>
            <a:ext cx="2459037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3">
            <a:extLst>
              <a:ext uri="{FF2B5EF4-FFF2-40B4-BE49-F238E27FC236}">
                <a16:creationId xmlns:a16="http://schemas.microsoft.com/office/drawing/2014/main" id="{E299B319-C201-CA2E-BC9D-77160E335B9B}"/>
              </a:ext>
            </a:extLst>
          </p:cNvPr>
          <p:cNvSpPr>
            <a:spLocks/>
          </p:cNvSpPr>
          <p:nvPr/>
        </p:nvSpPr>
        <p:spPr bwMode="auto">
          <a:xfrm rot="-1865425" flipH="1" flipV="1">
            <a:off x="3937750" y="2409942"/>
            <a:ext cx="2459038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39CCB385-80FA-BB94-8AF5-51C923CD3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9384" y="2819836"/>
            <a:ext cx="2555875" cy="0"/>
          </a:xfrm>
          <a:prstGeom prst="line">
            <a:avLst/>
          </a:prstGeom>
          <a:noFill/>
          <a:ln w="76200" cmpd="tri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Arc 25">
            <a:extLst>
              <a:ext uri="{FF2B5EF4-FFF2-40B4-BE49-F238E27FC236}">
                <a16:creationId xmlns:a16="http://schemas.microsoft.com/office/drawing/2014/main" id="{86DDE8D8-A087-E9EC-BA98-BB55D1A6ABA4}"/>
              </a:ext>
            </a:extLst>
          </p:cNvPr>
          <p:cNvSpPr>
            <a:spLocks/>
          </p:cNvSpPr>
          <p:nvPr/>
        </p:nvSpPr>
        <p:spPr bwMode="auto">
          <a:xfrm rot="-12583127" flipH="1" flipV="1">
            <a:off x="3794875" y="1654292"/>
            <a:ext cx="2459038" cy="1727200"/>
          </a:xfrm>
          <a:custGeom>
            <a:avLst/>
            <a:gdLst>
              <a:gd name="G0" fmla="+- 11934 0 0"/>
              <a:gd name="G1" fmla="+- 21600 0 0"/>
              <a:gd name="G2" fmla="+- 21600 0 0"/>
              <a:gd name="T0" fmla="*/ 0 w 33534"/>
              <a:gd name="T1" fmla="*/ 3596 h 21600"/>
              <a:gd name="T2" fmla="*/ 33534 w 33534"/>
              <a:gd name="T3" fmla="*/ 21600 h 21600"/>
              <a:gd name="T4" fmla="*/ 11934 w 33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34" h="21600" fill="none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</a:path>
              <a:path w="33534" h="21600" stroke="0" extrusionOk="0">
                <a:moveTo>
                  <a:pt x="0" y="3596"/>
                </a:moveTo>
                <a:cubicBezTo>
                  <a:pt x="3538" y="1250"/>
                  <a:pt x="7689" y="0"/>
                  <a:pt x="11934" y="0"/>
                </a:cubicBezTo>
                <a:cubicBezTo>
                  <a:pt x="23863" y="0"/>
                  <a:pt x="33534" y="9670"/>
                  <a:pt x="33534" y="21600"/>
                </a:cubicBezTo>
                <a:lnTo>
                  <a:pt x="11934" y="21600"/>
                </a:lnTo>
                <a:close/>
              </a:path>
            </a:pathLst>
          </a:custGeom>
          <a:noFill/>
          <a:ln w="76200" cmpd="tri">
            <a:solidFill>
              <a:srgbClr val="33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E4E02F5-0B3F-325F-D8F7-C1B6DCFD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875" y="897054"/>
            <a:ext cx="1368425" cy="396875"/>
          </a:xfrm>
          <a:prstGeom prst="rect">
            <a:avLst/>
          </a:prstGeom>
          <a:solidFill>
            <a:srgbClr val="F1D9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أزرق ، أخضر</a:t>
            </a:r>
            <a:endParaRPr lang="en-US" altLang="en-US" sz="2000" b="1"/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0B3901E6-5BBC-DAB7-737B-1856D8E57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925" y="1581267"/>
            <a:ext cx="1476375" cy="396875"/>
          </a:xfrm>
          <a:prstGeom prst="rect">
            <a:avLst/>
          </a:prstGeom>
          <a:solidFill>
            <a:srgbClr val="F1D9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أزرق ، برتقالي</a:t>
            </a:r>
            <a:endParaRPr lang="en-US" altLang="en-US" sz="2000" b="1"/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00DE1550-6CD7-1F7C-ACE8-192237A13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925" y="2338504"/>
            <a:ext cx="1511300" cy="396875"/>
          </a:xfrm>
          <a:prstGeom prst="rect">
            <a:avLst/>
          </a:prstGeom>
          <a:solidFill>
            <a:srgbClr val="F1D9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أزرق ، بنفسجي</a:t>
            </a:r>
            <a:endParaRPr lang="en-US" altLang="en-US" sz="2000" b="1"/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83277205-F445-44CE-001B-C80A8B1DE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309" y="2964299"/>
            <a:ext cx="1368425" cy="396875"/>
          </a:xfrm>
          <a:prstGeom prst="rect">
            <a:avLst/>
          </a:prstGeom>
          <a:solidFill>
            <a:srgbClr val="F1D9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أحمر ، أخضر</a:t>
            </a:r>
            <a:endParaRPr lang="en-US" altLang="en-US" sz="2000" b="1"/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9BCD89BA-782A-5845-6636-C41AADA0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872" y="3648511"/>
            <a:ext cx="1439862" cy="396875"/>
          </a:xfrm>
          <a:prstGeom prst="rect">
            <a:avLst/>
          </a:prstGeom>
          <a:solidFill>
            <a:srgbClr val="F1D9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أحمر ، برتقالي</a:t>
            </a:r>
            <a:endParaRPr lang="en-US" altLang="en-US" sz="2000" b="1"/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D1C7B9B5-08B4-73EC-5F4B-A55E64A4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566" y="4409141"/>
            <a:ext cx="1619250" cy="396875"/>
          </a:xfrm>
          <a:prstGeom prst="rect">
            <a:avLst/>
          </a:prstGeom>
          <a:solidFill>
            <a:srgbClr val="F1D9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أحمر ، بنفسجي</a:t>
            </a:r>
            <a:endParaRPr lang="en-US" altLang="en-US" sz="2000" b="1" dirty="0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85F7384F-A316-2A4F-7FC8-CCFBF6B6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688" y="1149467"/>
            <a:ext cx="680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ما هي الطرق التي سوف تسلكها لكي تنتقل من المدينة ( أ ) إلى المدينة ( جـ )</a:t>
            </a:r>
            <a:endParaRPr lang="en-US" altLang="en-US" sz="2000" b="1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3F77AFE4-7628-09F8-DC61-E5533D29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00" y="789104"/>
            <a:ext cx="1620838" cy="417671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9A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46E14590-763C-94D0-0897-00531941F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297" y="4332724"/>
            <a:ext cx="4608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بكم طريقة انتقلت من المدينة ( أ ) إلى المدينة ( جـ ) ؟</a:t>
            </a:r>
            <a:endParaRPr lang="en-US" altLang="en-US" sz="2000" b="1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6B4A9C1C-741A-0DC1-9F8A-F782D81F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102" y="5082691"/>
            <a:ext cx="1620838" cy="6127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9A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٦ طرق</a:t>
            </a:r>
            <a:endParaRPr lang="en-US" altLang="en-US" sz="2400" b="1" dirty="0"/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1AC97845-89BD-C822-0906-2EC67DAD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709" y="4764524"/>
            <a:ext cx="359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( ١ ) كم عدد الطرق بين ( </a:t>
            </a:r>
            <a:r>
              <a:rPr lang="ar-SA" altLang="en-US" sz="2000" b="1" dirty="0" err="1"/>
              <a:t>أ</a:t>
            </a:r>
            <a:r>
              <a:rPr lang="ar-SA" altLang="en-US" sz="2000" b="1" dirty="0"/>
              <a:t> ) ، ( ب ) ؟</a:t>
            </a:r>
            <a:endParaRPr lang="en-US" altLang="en-US" sz="2000" b="1" dirty="0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47876A3A-66C6-5234-1B82-346A00C2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384" y="4764524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7F40D005-644B-4632-1146-6642C07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359" y="5196324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( ٢ ) كم عدد الطرق بين ( ب ) ، ( </a:t>
            </a:r>
            <a:r>
              <a:rPr lang="ar-SA" altLang="en-US" sz="2000" b="1" dirty="0" err="1"/>
              <a:t>ج</a:t>
            </a:r>
            <a:r>
              <a:rPr lang="ar-SA" altLang="en-US" sz="2000" b="1" dirty="0"/>
              <a:t>ـ ) ؟</a:t>
            </a:r>
            <a:endParaRPr lang="en-US" altLang="en-US" sz="2000" b="1" dirty="0"/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BB3D5FA4-0F47-BAD7-0EFB-708287AE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922" y="5196324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٣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37E13A68-6362-2D21-5587-7525E7F7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947" y="5664636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( ٣ ) كم عدد الطرق بين ( </a:t>
            </a:r>
            <a:r>
              <a:rPr lang="ar-SA" altLang="en-US" sz="2000" b="1" dirty="0" err="1"/>
              <a:t>أ</a:t>
            </a:r>
            <a:r>
              <a:rPr lang="ar-SA" altLang="en-US" sz="2000" b="1" dirty="0"/>
              <a:t> ) ، ( </a:t>
            </a:r>
            <a:r>
              <a:rPr lang="ar-SA" altLang="en-US" sz="2000" b="1" dirty="0" err="1"/>
              <a:t>ج</a:t>
            </a:r>
            <a:r>
              <a:rPr lang="ar-SA" altLang="en-US" sz="2000" b="1" dirty="0"/>
              <a:t>ـ ) ؟</a:t>
            </a:r>
            <a:endParaRPr lang="en-US" altLang="en-US" sz="2000" b="1" dirty="0"/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43821353-A52E-9DFC-6BBF-AEE60F35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947" y="5664636"/>
            <a:ext cx="396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٦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 Box 46">
            <a:extLst>
              <a:ext uri="{FF2B5EF4-FFF2-40B4-BE49-F238E27FC236}">
                <a16:creationId xmlns:a16="http://schemas.microsoft.com/office/drawing/2014/main" id="{5E25F04F-A077-9C28-3D62-FB2B86F31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947" y="6132949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ماذا تستنتج من ( ١ ) ، ( ٢ ) ، ( ٣ ) ؟</a:t>
            </a:r>
            <a:endParaRPr lang="en-US" altLang="en-US" sz="2000" b="1" dirty="0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DDF88A39-AF8C-601F-E575-A8BB4C9FC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759" y="6132949"/>
            <a:ext cx="1262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 × ٣ =  ٦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49">
            <a:extLst>
              <a:ext uri="{FF2B5EF4-FFF2-40B4-BE49-F238E27FC236}">
                <a16:creationId xmlns:a16="http://schemas.microsoft.com/office/drawing/2014/main" id="{78BF7A8C-90CD-095C-9E05-60D344BF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613" y="646229"/>
            <a:ext cx="19446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لا حظ الشكل التالي :</a:t>
            </a:r>
            <a:endParaRPr lang="en-US" altLang="en-US" sz="2000" b="1" dirty="0"/>
          </a:p>
        </p:txBody>
      </p:sp>
      <p:sp>
        <p:nvSpPr>
          <p:cNvPr id="49" name="Text Box 50">
            <a:extLst>
              <a:ext uri="{FF2B5EF4-FFF2-40B4-BE49-F238E27FC236}">
                <a16:creationId xmlns:a16="http://schemas.microsoft.com/office/drawing/2014/main" id="{15541DDE-8A10-21A3-35EB-68D3F1EF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2948" y="1639527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2"/>
                </a:solidFill>
              </a:rPr>
              <a:t>تمه</a:t>
            </a:r>
            <a:r>
              <a:rPr lang="ar-SA" altLang="en-US" sz="2800" b="1" dirty="0">
                <a:solidFill>
                  <a:srgbClr val="FF3300"/>
                </a:solidFill>
              </a:rPr>
              <a:t>يـد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50" name="Picture 51">
            <a:extLst>
              <a:ext uri="{FF2B5EF4-FFF2-40B4-BE49-F238E27FC236}">
                <a16:creationId xmlns:a16="http://schemas.microsoft.com/office/drawing/2014/main" id="{4B20BA3F-0C39-DABD-1DC4-8D3724EC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00" y="44567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3">
            <a:extLst>
              <a:ext uri="{FF2B5EF4-FFF2-40B4-BE49-F238E27FC236}">
                <a16:creationId xmlns:a16="http://schemas.microsoft.com/office/drawing/2014/main" id="{A07749E4-B585-ABA5-3D0E-62B0B2B5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47" y="17463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4">
            <a:extLst>
              <a:ext uri="{FF2B5EF4-FFF2-40B4-BE49-F238E27FC236}">
                <a16:creationId xmlns:a16="http://schemas.microsoft.com/office/drawing/2014/main" id="{85560CD3-5CFB-D4F6-00B9-CC07B1A3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22" y="77788"/>
            <a:ext cx="889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5">
            <a:extLst>
              <a:ext uri="{FF2B5EF4-FFF2-40B4-BE49-F238E27FC236}">
                <a16:creationId xmlns:a16="http://schemas.microsoft.com/office/drawing/2014/main" id="{B865392F-611E-2506-2002-92EC84BD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72" y="366713"/>
            <a:ext cx="25558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6">
            <a:extLst>
              <a:ext uri="{FF2B5EF4-FFF2-40B4-BE49-F238E27FC236}">
                <a16:creationId xmlns:a16="http://schemas.microsoft.com/office/drawing/2014/main" id="{77D2445E-33FB-D8C5-C323-FE5BEF856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60" y="690563"/>
            <a:ext cx="4824412" cy="100806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11" name="Picture 47">
            <a:extLst>
              <a:ext uri="{FF2B5EF4-FFF2-40B4-BE49-F238E27FC236}">
                <a16:creationId xmlns:a16="http://schemas.microsoft.com/office/drawing/2014/main" id="{E92940FE-6F70-2E60-74B3-6D43DEE3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10" y="808038"/>
            <a:ext cx="405923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8">
            <a:extLst>
              <a:ext uri="{FF2B5EF4-FFF2-40B4-BE49-F238E27FC236}">
                <a16:creationId xmlns:a16="http://schemas.microsoft.com/office/drawing/2014/main" id="{5D28D512-0B0B-BA01-26C8-9885DC90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85" y="2058988"/>
            <a:ext cx="3121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9">
            <a:extLst>
              <a:ext uri="{FF2B5EF4-FFF2-40B4-BE49-F238E27FC236}">
                <a16:creationId xmlns:a16="http://schemas.microsoft.com/office/drawing/2014/main" id="{18125D4D-9C11-E8BF-079B-C2B26049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47" y="3822700"/>
            <a:ext cx="3708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0">
            <a:extLst>
              <a:ext uri="{FF2B5EF4-FFF2-40B4-BE49-F238E27FC236}">
                <a16:creationId xmlns:a16="http://schemas.microsoft.com/office/drawing/2014/main" id="{388E3A75-7500-B849-BAF2-C57EA5647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372" y="3101975"/>
            <a:ext cx="1476375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المقبلات =</a:t>
            </a:r>
            <a:endParaRPr lang="en-US" altLang="en-US" sz="2000" b="1"/>
          </a:p>
        </p:txBody>
      </p:sp>
      <p:sp>
        <p:nvSpPr>
          <p:cNvPr id="17" name="Text Box 51">
            <a:extLst>
              <a:ext uri="{FF2B5EF4-FFF2-40B4-BE49-F238E27FC236}">
                <a16:creationId xmlns:a16="http://schemas.microsoft.com/office/drawing/2014/main" id="{45DA929B-EC2B-4737-4D87-BC5CBA58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47" y="3103563"/>
            <a:ext cx="1979613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الطبق الرئيسي =</a:t>
            </a:r>
            <a:endParaRPr lang="en-US" altLang="en-US" sz="2000" b="1"/>
          </a:p>
        </p:txBody>
      </p:sp>
      <p:sp>
        <p:nvSpPr>
          <p:cNvPr id="18" name="Text Box 52">
            <a:extLst>
              <a:ext uri="{FF2B5EF4-FFF2-40B4-BE49-F238E27FC236}">
                <a16:creationId xmlns:a16="http://schemas.microsoft.com/office/drawing/2014/main" id="{31811718-042C-FB42-2EFD-0A25052D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47" y="3103563"/>
            <a:ext cx="1476375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الحلوى =</a:t>
            </a:r>
            <a:endParaRPr lang="en-US" altLang="en-US" sz="2000" b="1"/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9732F77F-DB61-E090-5080-5DD78A75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85" y="4903788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حساء - لحم - كعك </a:t>
            </a:r>
            <a:endParaRPr lang="en-US" altLang="en-US" sz="2000" b="1"/>
          </a:p>
        </p:txBody>
      </p:sp>
      <p:sp>
        <p:nvSpPr>
          <p:cNvPr id="20" name="Text Box 54">
            <a:extLst>
              <a:ext uri="{FF2B5EF4-FFF2-40B4-BE49-F238E27FC236}">
                <a16:creationId xmlns:a16="http://schemas.microsoft.com/office/drawing/2014/main" id="{2E35A79A-609B-AA1B-2729-02498903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60" y="4903788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="1"/>
              <a:t>حساء</a:t>
            </a:r>
            <a:r>
              <a:rPr lang="ar-SA" altLang="en-US"/>
              <a:t> </a:t>
            </a:r>
            <a:r>
              <a:rPr lang="ar-SA" altLang="en-US" sz="2000" b="1"/>
              <a:t>- دجاج - مثلجات </a:t>
            </a:r>
            <a:endParaRPr lang="en-US" altLang="en-US" sz="2000" b="1"/>
          </a:p>
        </p:txBody>
      </p:sp>
      <p:sp>
        <p:nvSpPr>
          <p:cNvPr id="21" name="Text Box 55">
            <a:extLst>
              <a:ext uri="{FF2B5EF4-FFF2-40B4-BE49-F238E27FC236}">
                <a16:creationId xmlns:a16="http://schemas.microsoft.com/office/drawing/2014/main" id="{96E1C75F-EF74-524D-5586-B0777D4F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85" y="5478463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="1"/>
              <a:t>حساء</a:t>
            </a:r>
            <a:r>
              <a:rPr lang="ar-SA" altLang="en-US"/>
              <a:t> </a:t>
            </a:r>
            <a:r>
              <a:rPr lang="ar-SA" altLang="en-US" sz="2000" b="1"/>
              <a:t>- لحم - مثلجات </a:t>
            </a:r>
            <a:endParaRPr lang="en-US" altLang="en-US" sz="2000" b="1"/>
          </a:p>
        </p:txBody>
      </p:sp>
      <p:sp>
        <p:nvSpPr>
          <p:cNvPr id="22" name="Text Box 56">
            <a:extLst>
              <a:ext uri="{FF2B5EF4-FFF2-40B4-BE49-F238E27FC236}">
                <a16:creationId xmlns:a16="http://schemas.microsoft.com/office/drawing/2014/main" id="{459DCE98-ECE0-2E95-C74A-106A7D72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60" y="5478463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="1"/>
              <a:t>حساء</a:t>
            </a:r>
            <a:r>
              <a:rPr lang="ar-SA" altLang="en-US"/>
              <a:t> </a:t>
            </a:r>
            <a:r>
              <a:rPr lang="ar-SA" altLang="en-US" sz="2000" b="1"/>
              <a:t>- سمك - كعك </a:t>
            </a:r>
            <a:endParaRPr lang="en-US" altLang="en-US" sz="2000" b="1"/>
          </a:p>
        </p:txBody>
      </p:sp>
      <p:sp>
        <p:nvSpPr>
          <p:cNvPr id="23" name="Text Box 57">
            <a:extLst>
              <a:ext uri="{FF2B5EF4-FFF2-40B4-BE49-F238E27FC236}">
                <a16:creationId xmlns:a16="http://schemas.microsoft.com/office/drawing/2014/main" id="{4C0864AF-B088-08C3-693A-6C64892C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85" y="6054725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="1"/>
              <a:t>حساء</a:t>
            </a:r>
            <a:r>
              <a:rPr lang="ar-SA" altLang="en-US"/>
              <a:t> </a:t>
            </a:r>
            <a:r>
              <a:rPr lang="ar-SA" altLang="en-US" sz="2000" b="1"/>
              <a:t>- دجاج - كعك </a:t>
            </a:r>
            <a:endParaRPr lang="en-US" altLang="en-US" sz="2000" b="1"/>
          </a:p>
        </p:txBody>
      </p:sp>
      <p:sp>
        <p:nvSpPr>
          <p:cNvPr id="24" name="Text Box 58">
            <a:extLst>
              <a:ext uri="{FF2B5EF4-FFF2-40B4-BE49-F238E27FC236}">
                <a16:creationId xmlns:a16="http://schemas.microsoft.com/office/drawing/2014/main" id="{A8859819-290B-3CCB-085A-89B5A211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60" y="6054725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="1"/>
              <a:t>حساء</a:t>
            </a:r>
            <a:r>
              <a:rPr lang="ar-SA" altLang="en-US"/>
              <a:t> </a:t>
            </a:r>
            <a:r>
              <a:rPr lang="ar-SA" altLang="en-US" sz="2000" b="1"/>
              <a:t>- سمك - مثلجات </a:t>
            </a:r>
            <a:endParaRPr lang="en-US" altLang="en-US" sz="2000" b="1"/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0CDDF0CD-BA63-974F-949F-30562A186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35" y="4903788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سلطة - لحم - كعك </a:t>
            </a:r>
            <a:endParaRPr lang="en-US" altLang="en-US" sz="2000" b="1"/>
          </a:p>
        </p:txBody>
      </p:sp>
      <p:sp>
        <p:nvSpPr>
          <p:cNvPr id="26" name="Text Box 60">
            <a:extLst>
              <a:ext uri="{FF2B5EF4-FFF2-40B4-BE49-F238E27FC236}">
                <a16:creationId xmlns:a16="http://schemas.microsoft.com/office/drawing/2014/main" id="{F2E77F83-E68C-7F95-CD8C-374B638A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910" y="4903788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سلطة - دجاج - مثلجات </a:t>
            </a:r>
            <a:endParaRPr lang="en-US" altLang="en-US" sz="2000" b="1"/>
          </a:p>
        </p:txBody>
      </p:sp>
      <p:sp>
        <p:nvSpPr>
          <p:cNvPr id="27" name="Text Box 61">
            <a:extLst>
              <a:ext uri="{FF2B5EF4-FFF2-40B4-BE49-F238E27FC236}">
                <a16:creationId xmlns:a16="http://schemas.microsoft.com/office/drawing/2014/main" id="{94784A64-409B-C7DA-40C8-A5AB3DAC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35" y="5478463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سلطة - لحم - مثلجات </a:t>
            </a:r>
            <a:endParaRPr lang="en-US" altLang="en-US" sz="2000" b="1"/>
          </a:p>
        </p:txBody>
      </p:sp>
      <p:sp>
        <p:nvSpPr>
          <p:cNvPr id="28" name="Text Box 62">
            <a:extLst>
              <a:ext uri="{FF2B5EF4-FFF2-40B4-BE49-F238E27FC236}">
                <a16:creationId xmlns:a16="http://schemas.microsoft.com/office/drawing/2014/main" id="{505CF4B3-09EF-C646-325F-B0AD77B1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910" y="5478463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سلطة - سمك - كعك </a:t>
            </a:r>
            <a:endParaRPr lang="en-US" altLang="en-US" sz="2000" b="1"/>
          </a:p>
        </p:txBody>
      </p:sp>
      <p:sp>
        <p:nvSpPr>
          <p:cNvPr id="29" name="Text Box 63">
            <a:extLst>
              <a:ext uri="{FF2B5EF4-FFF2-40B4-BE49-F238E27FC236}">
                <a16:creationId xmlns:a16="http://schemas.microsoft.com/office/drawing/2014/main" id="{21E40C78-3DE2-05B0-2B6C-D09B0259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35" y="6054725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سلطة - دجاج - كعك </a:t>
            </a:r>
            <a:endParaRPr lang="en-US" altLang="en-US" sz="2000" b="1"/>
          </a:p>
        </p:txBody>
      </p:sp>
      <p:sp>
        <p:nvSpPr>
          <p:cNvPr id="30" name="Text Box 64">
            <a:extLst>
              <a:ext uri="{FF2B5EF4-FFF2-40B4-BE49-F238E27FC236}">
                <a16:creationId xmlns:a16="http://schemas.microsoft.com/office/drawing/2014/main" id="{2E9234D5-9BF1-4FBF-546C-253CA6A0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910" y="6054725"/>
            <a:ext cx="2160587" cy="396875"/>
          </a:xfrm>
          <a:prstGeom prst="rect">
            <a:avLst/>
          </a:prstGeom>
          <a:solidFill>
            <a:srgbClr val="D4C8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سلطة - سمك - مثلجات </a:t>
            </a:r>
            <a:endParaRPr lang="en-US" altLang="en-US" sz="2000" b="1"/>
          </a:p>
        </p:txBody>
      </p:sp>
      <p:sp>
        <p:nvSpPr>
          <p:cNvPr id="31" name="Text Box 65">
            <a:extLst>
              <a:ext uri="{FF2B5EF4-FFF2-40B4-BE49-F238E27FC236}">
                <a16:creationId xmlns:a16="http://schemas.microsoft.com/office/drawing/2014/main" id="{62FF378B-1723-E7EB-C7C3-033B5EBF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297" y="311785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C8D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66">
            <a:extLst>
              <a:ext uri="{FF2B5EF4-FFF2-40B4-BE49-F238E27FC236}">
                <a16:creationId xmlns:a16="http://schemas.microsoft.com/office/drawing/2014/main" id="{ED90B218-86FE-89C4-AAD6-069249BD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47" y="311785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C8D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٣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D404242D-C2B6-D44D-9515-5DAC7A9B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022" y="311785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C8D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3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256BE5-368C-F16F-87FD-50C46574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92" y="1294379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5B1EC89A-6DE6-5CF3-C77E-E7179E04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0" y="2364354"/>
            <a:ext cx="43211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1">
            <a:extLst>
              <a:ext uri="{FF2B5EF4-FFF2-40B4-BE49-F238E27FC236}">
                <a16:creationId xmlns:a16="http://schemas.microsoft.com/office/drawing/2014/main" id="{AC392AA0-DC83-F0E2-088A-79CFEA1BCE61}"/>
              </a:ext>
            </a:extLst>
          </p:cNvPr>
          <p:cNvGrpSpPr>
            <a:grpSpLocks/>
          </p:cNvGrpSpPr>
          <p:nvPr/>
        </p:nvGrpSpPr>
        <p:grpSpPr bwMode="auto">
          <a:xfrm>
            <a:off x="4863230" y="3372416"/>
            <a:ext cx="3949700" cy="557213"/>
            <a:chOff x="3182" y="1344"/>
            <a:chExt cx="2118" cy="220"/>
          </a:xfrm>
        </p:grpSpPr>
        <p:pic>
          <p:nvPicPr>
            <p:cNvPr id="8" name="Picture 29">
              <a:extLst>
                <a:ext uri="{FF2B5EF4-FFF2-40B4-BE49-F238E27FC236}">
                  <a16:creationId xmlns:a16="http://schemas.microsoft.com/office/drawing/2014/main" id="{718CF1B6-1793-F170-31D1-06EAF439F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344"/>
              <a:ext cx="7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0">
              <a:extLst>
                <a:ext uri="{FF2B5EF4-FFF2-40B4-BE49-F238E27FC236}">
                  <a16:creationId xmlns:a16="http://schemas.microsoft.com/office/drawing/2014/main" id="{443391F5-9DD4-B280-421F-EC5259DD3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" y="1366"/>
              <a:ext cx="135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32">
            <a:extLst>
              <a:ext uri="{FF2B5EF4-FFF2-40B4-BE49-F238E27FC236}">
                <a16:creationId xmlns:a16="http://schemas.microsoft.com/office/drawing/2014/main" id="{4AA630EE-6BDA-320C-63E7-E7118F9D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05" y="4415404"/>
            <a:ext cx="36861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3">
            <a:extLst>
              <a:ext uri="{FF2B5EF4-FFF2-40B4-BE49-F238E27FC236}">
                <a16:creationId xmlns:a16="http://schemas.microsoft.com/office/drawing/2014/main" id="{FC8C511C-F91E-069F-B30F-6DFB6FE4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42" y="5459979"/>
            <a:ext cx="39512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5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F26524-A0CE-BA04-22CB-8ACA57C8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45" y="152400"/>
            <a:ext cx="1608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C4B96F7-C9D2-7C40-8761-0A32BEE3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70" y="501650"/>
            <a:ext cx="21240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F0570A8-C09E-DF2D-05B0-E24B610C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658" y="754062"/>
            <a:ext cx="5688012" cy="61118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8" name="Picture 31">
            <a:extLst>
              <a:ext uri="{FF2B5EF4-FFF2-40B4-BE49-F238E27FC236}">
                <a16:creationId xmlns:a16="http://schemas.microsoft.com/office/drawing/2014/main" id="{DF7FEE02-D06B-F8D9-CF30-840B13D6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83" y="3022600"/>
            <a:ext cx="17970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2">
            <a:extLst>
              <a:ext uri="{FF2B5EF4-FFF2-40B4-BE49-F238E27FC236}">
                <a16:creationId xmlns:a16="http://schemas.microsoft.com/office/drawing/2014/main" id="{04AF3867-3EA5-420E-84C7-6438E496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70" y="2230437"/>
            <a:ext cx="12715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3">
            <a:extLst>
              <a:ext uri="{FF2B5EF4-FFF2-40B4-BE49-F238E27FC236}">
                <a16:creationId xmlns:a16="http://schemas.microsoft.com/office/drawing/2014/main" id="{509B39F9-3307-5DBE-4975-6595C736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08" y="4606925"/>
            <a:ext cx="12715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">
            <a:extLst>
              <a:ext uri="{FF2B5EF4-FFF2-40B4-BE49-F238E27FC236}">
                <a16:creationId xmlns:a16="http://schemas.microsoft.com/office/drawing/2014/main" id="{C647874B-2D14-5EEF-8830-119CAD70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70" y="2085975"/>
            <a:ext cx="1504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5">
            <a:extLst>
              <a:ext uri="{FF2B5EF4-FFF2-40B4-BE49-F238E27FC236}">
                <a16:creationId xmlns:a16="http://schemas.microsoft.com/office/drawing/2014/main" id="{7498E979-E9ED-0F5A-264E-7493ABFA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20" y="2843212"/>
            <a:ext cx="1504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6">
            <a:extLst>
              <a:ext uri="{FF2B5EF4-FFF2-40B4-BE49-F238E27FC236}">
                <a16:creationId xmlns:a16="http://schemas.microsoft.com/office/drawing/2014/main" id="{F810BB2B-AC2D-0E81-FF98-F04210A3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20" y="5303837"/>
            <a:ext cx="1504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7">
            <a:extLst>
              <a:ext uri="{FF2B5EF4-FFF2-40B4-BE49-F238E27FC236}">
                <a16:creationId xmlns:a16="http://schemas.microsoft.com/office/drawing/2014/main" id="{23DD8BE6-6B59-2E2D-8613-0F60AC56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70" y="6024562"/>
            <a:ext cx="1504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8">
            <a:extLst>
              <a:ext uri="{FF2B5EF4-FFF2-40B4-BE49-F238E27FC236}">
                <a16:creationId xmlns:a16="http://schemas.microsoft.com/office/drawing/2014/main" id="{99899710-2BEE-A168-1E5C-E77C7555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20" y="3670300"/>
            <a:ext cx="1504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9">
            <a:extLst>
              <a:ext uri="{FF2B5EF4-FFF2-40B4-BE49-F238E27FC236}">
                <a16:creationId xmlns:a16="http://schemas.microsoft.com/office/drawing/2014/main" id="{A762A56C-CC6E-46BB-B50A-E5F2C919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20" y="4529137"/>
            <a:ext cx="1504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0">
            <a:extLst>
              <a:ext uri="{FF2B5EF4-FFF2-40B4-BE49-F238E27FC236}">
                <a16:creationId xmlns:a16="http://schemas.microsoft.com/office/drawing/2014/main" id="{EE9FA1EF-22E1-16FA-6EDD-C8302653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95" y="2122487"/>
            <a:ext cx="16335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1">
            <a:extLst>
              <a:ext uri="{FF2B5EF4-FFF2-40B4-BE49-F238E27FC236}">
                <a16:creationId xmlns:a16="http://schemas.microsoft.com/office/drawing/2014/main" id="{F56D2D27-4D44-1DD6-D864-4906B844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08" y="2519362"/>
            <a:ext cx="17970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2">
            <a:extLst>
              <a:ext uri="{FF2B5EF4-FFF2-40B4-BE49-F238E27FC236}">
                <a16:creationId xmlns:a16="http://schemas.microsoft.com/office/drawing/2014/main" id="{465DA81A-6F97-65E4-87E0-0C028620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58" y="2844800"/>
            <a:ext cx="17430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3">
            <a:extLst>
              <a:ext uri="{FF2B5EF4-FFF2-40B4-BE49-F238E27FC236}">
                <a16:creationId xmlns:a16="http://schemas.microsoft.com/office/drawing/2014/main" id="{B3A46552-AD32-04EB-9D09-1AC6CC27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45" y="3275012"/>
            <a:ext cx="19065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4">
            <a:extLst>
              <a:ext uri="{FF2B5EF4-FFF2-40B4-BE49-F238E27FC236}">
                <a16:creationId xmlns:a16="http://schemas.microsoft.com/office/drawing/2014/main" id="{4F772E1D-C409-8A58-4C76-661C5767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58" y="3736975"/>
            <a:ext cx="17446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5">
            <a:extLst>
              <a:ext uri="{FF2B5EF4-FFF2-40B4-BE49-F238E27FC236}">
                <a16:creationId xmlns:a16="http://schemas.microsoft.com/office/drawing/2014/main" id="{81273004-CE50-B226-841A-C11A5C74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58" y="4075112"/>
            <a:ext cx="19081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6">
            <a:extLst>
              <a:ext uri="{FF2B5EF4-FFF2-40B4-BE49-F238E27FC236}">
                <a16:creationId xmlns:a16="http://schemas.microsoft.com/office/drawing/2014/main" id="{7ED7651B-14D9-433F-C93E-83813623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33" y="4535487"/>
            <a:ext cx="16891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7">
            <a:extLst>
              <a:ext uri="{FF2B5EF4-FFF2-40B4-BE49-F238E27FC236}">
                <a16:creationId xmlns:a16="http://schemas.microsoft.com/office/drawing/2014/main" id="{B9DDE9A7-A5BF-7A0D-C6C1-14C75A2E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83" y="4967287"/>
            <a:ext cx="17970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8">
            <a:extLst>
              <a:ext uri="{FF2B5EF4-FFF2-40B4-BE49-F238E27FC236}">
                <a16:creationId xmlns:a16="http://schemas.microsoft.com/office/drawing/2014/main" id="{5357E59B-2730-AC90-7544-C4DE89B2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45" y="5327650"/>
            <a:ext cx="17430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9">
            <a:extLst>
              <a:ext uri="{FF2B5EF4-FFF2-40B4-BE49-F238E27FC236}">
                <a16:creationId xmlns:a16="http://schemas.microsoft.com/office/drawing/2014/main" id="{24CE27F8-2A0E-6757-B7DC-E7993838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33" y="5729287"/>
            <a:ext cx="18526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0">
            <a:extLst>
              <a:ext uri="{FF2B5EF4-FFF2-40B4-BE49-F238E27FC236}">
                <a16:creationId xmlns:a16="http://schemas.microsoft.com/office/drawing/2014/main" id="{090885B1-807C-805B-F4DF-CD72493B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83" y="6046787"/>
            <a:ext cx="16891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1">
            <a:extLst>
              <a:ext uri="{FF2B5EF4-FFF2-40B4-BE49-F238E27FC236}">
                <a16:creationId xmlns:a16="http://schemas.microsoft.com/office/drawing/2014/main" id="{0005076F-6FA8-4CC1-996A-764D94A5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20" y="6335712"/>
            <a:ext cx="18542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DF763EDD-102A-F22D-313E-1BB48E43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95" y="249237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62">
            <a:extLst>
              <a:ext uri="{FF2B5EF4-FFF2-40B4-BE49-F238E27FC236}">
                <a16:creationId xmlns:a16="http://schemas.microsoft.com/office/drawing/2014/main" id="{516D7403-E57E-B08A-B109-FEFF011F4F76}"/>
              </a:ext>
            </a:extLst>
          </p:cNvPr>
          <p:cNvGrpSpPr>
            <a:grpSpLocks/>
          </p:cNvGrpSpPr>
          <p:nvPr/>
        </p:nvGrpSpPr>
        <p:grpSpPr bwMode="auto">
          <a:xfrm>
            <a:off x="4522995" y="896937"/>
            <a:ext cx="5256213" cy="360363"/>
            <a:chOff x="2268" y="595"/>
            <a:chExt cx="3197" cy="170"/>
          </a:xfrm>
        </p:grpSpPr>
        <p:grpSp>
          <p:nvGrpSpPr>
            <p:cNvPr id="35" name="Group 57">
              <a:extLst>
                <a:ext uri="{FF2B5EF4-FFF2-40B4-BE49-F238E27FC236}">
                  <a16:creationId xmlns:a16="http://schemas.microsoft.com/office/drawing/2014/main" id="{262A9858-4AEE-1D16-9DB9-98BE57749A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9" y="595"/>
              <a:ext cx="2856" cy="170"/>
              <a:chOff x="2609" y="595"/>
              <a:chExt cx="2856" cy="170"/>
            </a:xfrm>
          </p:grpSpPr>
          <p:sp>
            <p:nvSpPr>
              <p:cNvPr id="39" name="AutoShape 56">
                <a:extLst>
                  <a:ext uri="{FF2B5EF4-FFF2-40B4-BE49-F238E27FC236}">
                    <a16:creationId xmlns:a16="http://schemas.microsoft.com/office/drawing/2014/main" id="{A44FC6CC-44E7-A129-FFF3-4A6BF192841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9" y="595"/>
                <a:ext cx="2856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" name="Picture 58">
                <a:extLst>
                  <a:ext uri="{FF2B5EF4-FFF2-40B4-BE49-F238E27FC236}">
                    <a16:creationId xmlns:a16="http://schemas.microsoft.com/office/drawing/2014/main" id="{5064F3A8-C712-0257-AE92-3910561CA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595"/>
                <a:ext cx="286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A7BF35F2-DC90-3113-F3C3-08F44EE4C0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68" y="598"/>
              <a:ext cx="333" cy="156"/>
              <a:chOff x="2268" y="598"/>
              <a:chExt cx="333" cy="156"/>
            </a:xfrm>
          </p:grpSpPr>
          <p:sp>
            <p:nvSpPr>
              <p:cNvPr id="37" name="AutoShape 59">
                <a:extLst>
                  <a:ext uri="{FF2B5EF4-FFF2-40B4-BE49-F238E27FC236}">
                    <a16:creationId xmlns:a16="http://schemas.microsoft.com/office/drawing/2014/main" id="{5D8EC67A-9939-4714-EEDE-44446426712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68" y="598"/>
                <a:ext cx="333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" name="Picture 61">
                <a:extLst>
                  <a:ext uri="{FF2B5EF4-FFF2-40B4-BE49-F238E27FC236}">
                    <a16:creationId xmlns:a16="http://schemas.microsoft.com/office/drawing/2014/main" id="{6E5FB238-455E-8263-3103-9F38DF14A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" y="598"/>
                <a:ext cx="34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" name="Picture 63">
            <a:extLst>
              <a:ext uri="{FF2B5EF4-FFF2-40B4-BE49-F238E27FC236}">
                <a16:creationId xmlns:a16="http://schemas.microsoft.com/office/drawing/2014/main" id="{97AD5092-BBF3-0C70-DA9E-192C65C5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45" y="1509712"/>
            <a:ext cx="647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4">
            <a:extLst>
              <a:ext uri="{FF2B5EF4-FFF2-40B4-BE49-F238E27FC236}">
                <a16:creationId xmlns:a16="http://schemas.microsoft.com/office/drawing/2014/main" id="{BC686233-D0B7-C1AD-EA26-A31773DC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20" y="1524000"/>
            <a:ext cx="8524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5">
            <a:extLst>
              <a:ext uri="{FF2B5EF4-FFF2-40B4-BE49-F238E27FC236}">
                <a16:creationId xmlns:a16="http://schemas.microsoft.com/office/drawing/2014/main" id="{3871B053-0235-CBD8-7D79-52965F76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08" y="1541462"/>
            <a:ext cx="4953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6">
            <a:extLst>
              <a:ext uri="{FF2B5EF4-FFF2-40B4-BE49-F238E27FC236}">
                <a16:creationId xmlns:a16="http://schemas.microsoft.com/office/drawing/2014/main" id="{438217BD-B4A1-E7DC-8EBE-8CAE7CAA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33" y="1597025"/>
            <a:ext cx="444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9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1746</Words>
  <Application>Microsoft Macintosh PowerPoint</Application>
  <PresentationFormat>شاشة عريضة</PresentationFormat>
  <Paragraphs>736</Paragraphs>
  <Slides>33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5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54</cp:revision>
  <dcterms:created xsi:type="dcterms:W3CDTF">2021-08-28T07:17:54Z</dcterms:created>
  <dcterms:modified xsi:type="dcterms:W3CDTF">2023-02-28T07:19:41Z</dcterms:modified>
</cp:coreProperties>
</file>