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2" rtl="1" saveSubsetFonts="1" autoCompressPictures="0">
  <p:sldMasterIdLst>
    <p:sldMasterId id="2147483648" r:id="rId1"/>
  </p:sldMasterIdLst>
  <p:notesMasterIdLst>
    <p:notesMasterId r:id="rId25"/>
  </p:notesMasterIdLst>
  <p:sldIdLst>
    <p:sldId id="273" r:id="rId2"/>
    <p:sldId id="354" r:id="rId3"/>
    <p:sldId id="257" r:id="rId4"/>
    <p:sldId id="258" r:id="rId5"/>
    <p:sldId id="350" r:id="rId6"/>
    <p:sldId id="259" r:id="rId7"/>
    <p:sldId id="370" r:id="rId8"/>
    <p:sldId id="356" r:id="rId9"/>
    <p:sldId id="358" r:id="rId10"/>
    <p:sldId id="357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71" r:id="rId22"/>
    <p:sldId id="372" r:id="rId23"/>
    <p:sldId id="355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70"/>
            <p14:sldId id="356"/>
            <p14:sldId id="358"/>
            <p14:sldId id="357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71"/>
            <p14:sldId id="372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BDBFFF"/>
    <a:srgbClr val="D9DFFF"/>
    <a:srgbClr val="E3E0FF"/>
    <a:srgbClr val="FFC8BC"/>
    <a:srgbClr val="FDFFEA"/>
    <a:srgbClr val="D8F9FF"/>
    <a:srgbClr val="938692"/>
    <a:srgbClr val="00FDFF"/>
    <a:srgbClr val="AF5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0"/>
    <p:restoredTop sz="93380"/>
  </p:normalViewPr>
  <p:slideViewPr>
    <p:cSldViewPr snapToGrid="0" snapToObjects="1">
      <p:cViewPr varScale="1">
        <p:scale>
          <a:sx n="108" d="100"/>
          <a:sy n="108" d="100"/>
        </p:scale>
        <p:origin x="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19 شعبان،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35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391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77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416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706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D4D25-FDA5-5B43-AE4A-DBAEA2BE351E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E3A-0FE8-9B43-803D-7DBD4E41B974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CD00-340F-6940-82AB-92498DB9D9F2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11A6-5EF1-284D-B362-6357034119C0}" type="datetime1">
              <a:rPr lang="ar-SA" smtClean="0"/>
              <a:t>19 شعبان، 1443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E999-9FAF-C044-A468-89D2ACE798EF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B6C1-D238-2F46-8AB2-0CF90A13563C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2D4A-C046-F64D-B101-5289B5C3E897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92AF-EFA1-6E4E-85B5-9AB745B94822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A37A-6104-0E49-8BA5-4C8A0C49DC93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2B7-B777-DA42-B17C-D44692292EF7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1BA4-8D81-C040-B3B1-6F01F83012FE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49B6-353D-424F-A33C-F892F9D5A3CF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B5D1-91BA-9D4E-811C-7B68EA79AD12}" type="datetime1">
              <a:rPr lang="ar-SA" smtClean="0"/>
              <a:t>19 شعبان،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5.png"/><Relationship Id="rId7" Type="http://schemas.openxmlformats.org/officeDocument/2006/relationships/image" Target="../media/image5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125A2EA-FD94-FC4D-9938-1A0F97C97E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148" y="6338342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rgbClr val="002060"/>
                </a:solidFill>
              </a:rPr>
              <a:pPr/>
              <a:t>32</a:t>
            </a:fld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10163553" y="240284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45" name="دبوس زينة 44">
            <a:extLst>
              <a:ext uri="{FF2B5EF4-FFF2-40B4-BE49-F238E27FC236}">
                <a16:creationId xmlns:a16="http://schemas.microsoft.com/office/drawing/2014/main" id="{8C210A89-22FE-5444-8931-4F386C3354C1}"/>
              </a:ext>
            </a:extLst>
          </p:cNvPr>
          <p:cNvSpPr/>
          <p:nvPr/>
        </p:nvSpPr>
        <p:spPr>
          <a:xfrm>
            <a:off x="3432060" y="960360"/>
            <a:ext cx="6843760" cy="1071570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BB89ABF7-CD84-4E42-8C25-EFBBA8EF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018" y="3041892"/>
            <a:ext cx="388147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أجرته في الساعة الواحدة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4DE0B9E6-24BD-9C44-9CAE-C00E13E5B86A}"/>
              </a:ext>
            </a:extLst>
          </p:cNvPr>
          <p:cNvGrpSpPr/>
          <p:nvPr/>
        </p:nvGrpSpPr>
        <p:grpSpPr>
          <a:xfrm>
            <a:off x="5656166" y="2889186"/>
            <a:ext cx="1062042" cy="842961"/>
            <a:chOff x="7972448" y="1571612"/>
            <a:chExt cx="1062042" cy="842961"/>
          </a:xfrm>
        </p:grpSpPr>
        <p:grpSp>
          <p:nvGrpSpPr>
            <p:cNvPr id="48" name="مجموعة 101">
              <a:extLst>
                <a:ext uri="{FF2B5EF4-FFF2-40B4-BE49-F238E27FC236}">
                  <a16:creationId xmlns:a16="http://schemas.microsoft.com/office/drawing/2014/main" id="{16FCE056-9E49-6946-9968-B504F403B8A4}"/>
                </a:ext>
              </a:extLst>
            </p:cNvPr>
            <p:cNvGrpSpPr/>
            <p:nvPr/>
          </p:nvGrpSpPr>
          <p:grpSpPr>
            <a:xfrm>
              <a:off x="8277248" y="1571612"/>
              <a:ext cx="757242" cy="842961"/>
              <a:chOff x="7419992" y="3186114"/>
              <a:chExt cx="757242" cy="842961"/>
            </a:xfrm>
          </p:grpSpPr>
          <p:sp>
            <p:nvSpPr>
              <p:cNvPr id="50" name="Text Box 87">
                <a:extLst>
                  <a:ext uri="{FF2B5EF4-FFF2-40B4-BE49-F238E27FC236}">
                    <a16:creationId xmlns:a16="http://schemas.microsoft.com/office/drawing/2014/main" id="{6235F696-1AA8-F247-B731-4A0E131C24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75724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٨٤٠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1" name="Line 36">
                <a:extLst>
                  <a:ext uri="{FF2B5EF4-FFF2-40B4-BE49-F238E27FC236}">
                    <a16:creationId xmlns:a16="http://schemas.microsoft.com/office/drawing/2014/main" id="{753C58E3-1DDA-3F41-9B65-85AF01EC2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Text Box 87">
                <a:extLst>
                  <a:ext uri="{FF2B5EF4-FFF2-40B4-BE49-F238E27FC236}">
                    <a16:creationId xmlns:a16="http://schemas.microsoft.com/office/drawing/2014/main" id="{E3DF2B2E-E906-4042-A8AA-742639C89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٤٠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49" name="Text Box 87">
              <a:extLst>
                <a:ext uri="{FF2B5EF4-FFF2-40B4-BE49-F238E27FC236}">
                  <a16:creationId xmlns:a16="http://schemas.microsoft.com/office/drawing/2014/main" id="{4D594182-2DEA-0A4F-BE6B-64A59449B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6955C7F9-536A-EA42-B5B5-8D215F95A4B0}"/>
              </a:ext>
            </a:extLst>
          </p:cNvPr>
          <p:cNvGrpSpPr/>
          <p:nvPr/>
        </p:nvGrpSpPr>
        <p:grpSpPr>
          <a:xfrm>
            <a:off x="2431928" y="2889186"/>
            <a:ext cx="3357586" cy="847426"/>
            <a:chOff x="4714878" y="1571612"/>
            <a:chExt cx="3357586" cy="847426"/>
          </a:xfrm>
        </p:grpSpPr>
        <p:grpSp>
          <p:nvGrpSpPr>
            <p:cNvPr id="54" name="مجموعة 107">
              <a:extLst>
                <a:ext uri="{FF2B5EF4-FFF2-40B4-BE49-F238E27FC236}">
                  <a16:creationId xmlns:a16="http://schemas.microsoft.com/office/drawing/2014/main" id="{7F62FAB4-501E-0540-9A72-4CE997D3D453}"/>
                </a:ext>
              </a:extLst>
            </p:cNvPr>
            <p:cNvGrpSpPr/>
            <p:nvPr/>
          </p:nvGrpSpPr>
          <p:grpSpPr>
            <a:xfrm>
              <a:off x="5000630" y="1571612"/>
              <a:ext cx="3071834" cy="847426"/>
              <a:chOff x="5357820" y="3186114"/>
              <a:chExt cx="3071834" cy="847426"/>
            </a:xfrm>
          </p:grpSpPr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B6163447-2FAC-CD40-8CBB-BBA75B1C10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7820" y="3186114"/>
                <a:ext cx="307183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٢ × ٣ × ٥ × ٧ </a:t>
                </a:r>
                <a:endParaRPr lang="en-US" sz="2400" b="1" dirty="0"/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9FAC9FFF-4154-154E-9C55-E51F94B55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72134" y="3578224"/>
                <a:ext cx="273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Text Box 87">
                <a:extLst>
                  <a:ext uri="{FF2B5EF4-FFF2-40B4-BE49-F238E27FC236}">
                    <a16:creationId xmlns:a16="http://schemas.microsoft.com/office/drawing/2014/main" id="{E0E00F00-2C96-C74B-A166-BC898B0B2B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0762" y="3571875"/>
                <a:ext cx="200026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٢ × ٥ </a:t>
                </a:r>
                <a:endParaRPr lang="en-US" sz="2400" b="1" dirty="0"/>
              </a:p>
            </p:txBody>
          </p:sp>
        </p:grpSp>
        <p:sp>
          <p:nvSpPr>
            <p:cNvPr id="55" name="Text Box 87">
              <a:extLst>
                <a:ext uri="{FF2B5EF4-FFF2-40B4-BE49-F238E27FC236}">
                  <a16:creationId xmlns:a16="http://schemas.microsoft.com/office/drawing/2014/main" id="{86F28982-FD05-DB46-B65E-3C3369034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78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586C02EF-C6A5-804F-81B8-15084A263389}"/>
              </a:ext>
            </a:extLst>
          </p:cNvPr>
          <p:cNvGrpSpPr/>
          <p:nvPr/>
        </p:nvGrpSpPr>
        <p:grpSpPr>
          <a:xfrm>
            <a:off x="1912816" y="2889186"/>
            <a:ext cx="590550" cy="842961"/>
            <a:chOff x="7429520" y="3186114"/>
            <a:chExt cx="590550" cy="842961"/>
          </a:xfrm>
        </p:grpSpPr>
        <p:sp>
          <p:nvSpPr>
            <p:cNvPr id="60" name="Text Box 87">
              <a:extLst>
                <a:ext uri="{FF2B5EF4-FFF2-40B4-BE49-F238E27FC236}">
                  <a16:creationId xmlns:a16="http://schemas.microsoft.com/office/drawing/2014/main" id="{AE3D93D5-E9B3-8348-9EFE-43A1E40A9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٢١</a:t>
              </a:r>
              <a:endParaRPr lang="en-US" sz="2400" b="1" dirty="0"/>
            </a:p>
          </p:txBody>
        </p:sp>
        <p:sp>
          <p:nvSpPr>
            <p:cNvPr id="61" name="Line 36">
              <a:extLst>
                <a:ext uri="{FF2B5EF4-FFF2-40B4-BE49-F238E27FC236}">
                  <a16:creationId xmlns:a16="http://schemas.microsoft.com/office/drawing/2014/main" id="{C3133631-7C94-0941-BC18-E39D95F85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Text Box 87">
              <a:extLst>
                <a:ext uri="{FF2B5EF4-FFF2-40B4-BE49-F238E27FC236}">
                  <a16:creationId xmlns:a16="http://schemas.microsoft.com/office/drawing/2014/main" id="{9621A2D4-C587-C442-B04D-39D456735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cxnSp>
        <p:nvCxnSpPr>
          <p:cNvPr id="63" name="رابط مستقيم 44">
            <a:extLst>
              <a:ext uri="{FF2B5EF4-FFF2-40B4-BE49-F238E27FC236}">
                <a16:creationId xmlns:a16="http://schemas.microsoft.com/office/drawing/2014/main" id="{12781C28-75CC-4E43-8428-974652F84813}"/>
              </a:ext>
            </a:extLst>
          </p:cNvPr>
          <p:cNvCxnSpPr/>
          <p:nvPr/>
        </p:nvCxnSpPr>
        <p:spPr>
          <a:xfrm rot="5400000">
            <a:off x="5468042" y="3000801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45">
            <a:extLst>
              <a:ext uri="{FF2B5EF4-FFF2-40B4-BE49-F238E27FC236}">
                <a16:creationId xmlns:a16="http://schemas.microsoft.com/office/drawing/2014/main" id="{F75E3612-7AC0-A14D-9FD7-9149CBD19DC9}"/>
              </a:ext>
            </a:extLst>
          </p:cNvPr>
          <p:cNvCxnSpPr/>
          <p:nvPr/>
        </p:nvCxnSpPr>
        <p:spPr>
          <a:xfrm rot="5400000">
            <a:off x="5082277" y="3400853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87">
            <a:extLst>
              <a:ext uri="{FF2B5EF4-FFF2-40B4-BE49-F238E27FC236}">
                <a16:creationId xmlns:a16="http://schemas.microsoft.com/office/drawing/2014/main" id="{F6FD296E-421C-8842-86C8-38A24CE04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398" y="4132203"/>
            <a:ext cx="316709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50"/>
                </a:solidFill>
              </a:rPr>
              <a:t>معدل أجرته ٢١ ريالا / ساعة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67" name="Picture 3">
            <a:extLst>
              <a:ext uri="{FF2B5EF4-FFF2-40B4-BE49-F238E27FC236}">
                <a16:creationId xmlns:a16="http://schemas.microsoft.com/office/drawing/2014/main" id="{CDEF208C-EF49-9D4C-9BAB-93A60382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7812" y="1103236"/>
            <a:ext cx="633889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8" name="رابط مستقيم 55">
            <a:extLst>
              <a:ext uri="{FF2B5EF4-FFF2-40B4-BE49-F238E27FC236}">
                <a16:creationId xmlns:a16="http://schemas.microsoft.com/office/drawing/2014/main" id="{E9835A6F-98BF-EC41-BCC0-88B39CEA4DD8}"/>
              </a:ext>
            </a:extLst>
          </p:cNvPr>
          <p:cNvCxnSpPr/>
          <p:nvPr/>
        </p:nvCxnSpPr>
        <p:spPr>
          <a:xfrm rot="5400000">
            <a:off x="4967976" y="2996343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56">
            <a:extLst>
              <a:ext uri="{FF2B5EF4-FFF2-40B4-BE49-F238E27FC236}">
                <a16:creationId xmlns:a16="http://schemas.microsoft.com/office/drawing/2014/main" id="{AD00CE4C-A272-8E4F-AF31-3FA1A5440E22}"/>
              </a:ext>
            </a:extLst>
          </p:cNvPr>
          <p:cNvCxnSpPr/>
          <p:nvPr/>
        </p:nvCxnSpPr>
        <p:spPr>
          <a:xfrm rot="5400000">
            <a:off x="4582211" y="339639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57">
            <a:extLst>
              <a:ext uri="{FF2B5EF4-FFF2-40B4-BE49-F238E27FC236}">
                <a16:creationId xmlns:a16="http://schemas.microsoft.com/office/drawing/2014/main" id="{65ECDC09-C569-7B4B-A33C-6864DB3DA65F}"/>
              </a:ext>
            </a:extLst>
          </p:cNvPr>
          <p:cNvCxnSpPr/>
          <p:nvPr/>
        </p:nvCxnSpPr>
        <p:spPr>
          <a:xfrm rot="5400000">
            <a:off x="4453622" y="298205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58">
            <a:extLst>
              <a:ext uri="{FF2B5EF4-FFF2-40B4-BE49-F238E27FC236}">
                <a16:creationId xmlns:a16="http://schemas.microsoft.com/office/drawing/2014/main" id="{7502CF13-76DA-E646-8D09-FC877AE5C7E3}"/>
              </a:ext>
            </a:extLst>
          </p:cNvPr>
          <p:cNvCxnSpPr/>
          <p:nvPr/>
        </p:nvCxnSpPr>
        <p:spPr>
          <a:xfrm rot="5400000">
            <a:off x="4067857" y="3382107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59">
            <a:extLst>
              <a:ext uri="{FF2B5EF4-FFF2-40B4-BE49-F238E27FC236}">
                <a16:creationId xmlns:a16="http://schemas.microsoft.com/office/drawing/2014/main" id="{8FE2F4F5-3631-4B43-96AC-6FD7C2AF71D7}"/>
              </a:ext>
            </a:extLst>
          </p:cNvPr>
          <p:cNvCxnSpPr/>
          <p:nvPr/>
        </p:nvCxnSpPr>
        <p:spPr>
          <a:xfrm rot="5400000">
            <a:off x="3439205" y="298205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60">
            <a:extLst>
              <a:ext uri="{FF2B5EF4-FFF2-40B4-BE49-F238E27FC236}">
                <a16:creationId xmlns:a16="http://schemas.microsoft.com/office/drawing/2014/main" id="{0C8ADD37-3DAC-EB48-BCB9-FD8C6DA0ACBE}"/>
              </a:ext>
            </a:extLst>
          </p:cNvPr>
          <p:cNvCxnSpPr/>
          <p:nvPr/>
        </p:nvCxnSpPr>
        <p:spPr>
          <a:xfrm rot="5400000">
            <a:off x="3539217" y="3382107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7FAE3559-5489-074C-9F0D-95B10A4A8AA9}"/>
              </a:ext>
            </a:extLst>
          </p:cNvPr>
          <p:cNvSpPr/>
          <p:nvPr/>
        </p:nvSpPr>
        <p:spPr>
          <a:xfrm>
            <a:off x="2472410" y="4016066"/>
            <a:ext cx="3643338" cy="2071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حل آخر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8003590F-54CA-4645-97C7-EC1E6EE8BFA2}"/>
              </a:ext>
            </a:extLst>
          </p:cNvPr>
          <p:cNvGrpSpPr/>
          <p:nvPr/>
        </p:nvGrpSpPr>
        <p:grpSpPr>
          <a:xfrm>
            <a:off x="4972740" y="4554533"/>
            <a:ext cx="1062042" cy="842961"/>
            <a:chOff x="7972448" y="1571612"/>
            <a:chExt cx="1062042" cy="842961"/>
          </a:xfrm>
        </p:grpSpPr>
        <p:grpSp>
          <p:nvGrpSpPr>
            <p:cNvPr id="77" name="مجموعة 101">
              <a:extLst>
                <a:ext uri="{FF2B5EF4-FFF2-40B4-BE49-F238E27FC236}">
                  <a16:creationId xmlns:a16="http://schemas.microsoft.com/office/drawing/2014/main" id="{17C705D7-F8FD-284A-AE56-B864E1DE25A5}"/>
                </a:ext>
              </a:extLst>
            </p:cNvPr>
            <p:cNvGrpSpPr/>
            <p:nvPr/>
          </p:nvGrpSpPr>
          <p:grpSpPr>
            <a:xfrm>
              <a:off x="8277248" y="1571612"/>
              <a:ext cx="757242" cy="842961"/>
              <a:chOff x="7419992" y="3186114"/>
              <a:chExt cx="757242" cy="842961"/>
            </a:xfrm>
          </p:grpSpPr>
          <p:sp>
            <p:nvSpPr>
              <p:cNvPr id="79" name="Text Box 87">
                <a:extLst>
                  <a:ext uri="{FF2B5EF4-FFF2-40B4-BE49-F238E27FC236}">
                    <a16:creationId xmlns:a16="http://schemas.microsoft.com/office/drawing/2014/main" id="{3B503219-A7F1-3A4F-8C73-F7D470BCA1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75724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٨٤٠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0" name="Line 36">
                <a:extLst>
                  <a:ext uri="{FF2B5EF4-FFF2-40B4-BE49-F238E27FC236}">
                    <a16:creationId xmlns:a16="http://schemas.microsoft.com/office/drawing/2014/main" id="{CE98F1A4-6390-F84E-8D50-17F55990E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" name="Text Box 87">
                <a:extLst>
                  <a:ext uri="{FF2B5EF4-FFF2-40B4-BE49-F238E27FC236}">
                    <a16:creationId xmlns:a16="http://schemas.microsoft.com/office/drawing/2014/main" id="{BEDEBCE9-3198-5142-A30D-4A6AB53227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٤٠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8" name="Text Box 87">
              <a:extLst>
                <a:ext uri="{FF2B5EF4-FFF2-40B4-BE49-F238E27FC236}">
                  <a16:creationId xmlns:a16="http://schemas.microsoft.com/office/drawing/2014/main" id="{BF02454A-33E4-E14D-B373-DCC1884D3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CBE34E71-3EE6-894A-B820-8856CB30DBD6}"/>
              </a:ext>
            </a:extLst>
          </p:cNvPr>
          <p:cNvGrpSpPr/>
          <p:nvPr/>
        </p:nvGrpSpPr>
        <p:grpSpPr>
          <a:xfrm>
            <a:off x="3258228" y="4554533"/>
            <a:ext cx="1857388" cy="842961"/>
            <a:chOff x="7177102" y="1571612"/>
            <a:chExt cx="1857388" cy="842961"/>
          </a:xfrm>
        </p:grpSpPr>
        <p:grpSp>
          <p:nvGrpSpPr>
            <p:cNvPr id="83" name="مجموعة 101">
              <a:extLst>
                <a:ext uri="{FF2B5EF4-FFF2-40B4-BE49-F238E27FC236}">
                  <a16:creationId xmlns:a16="http://schemas.microsoft.com/office/drawing/2014/main" id="{AFA67064-8F9D-C948-B1ED-5458B4C945DD}"/>
                </a:ext>
              </a:extLst>
            </p:cNvPr>
            <p:cNvGrpSpPr/>
            <p:nvPr/>
          </p:nvGrpSpPr>
          <p:grpSpPr>
            <a:xfrm>
              <a:off x="7177102" y="1571612"/>
              <a:ext cx="1857388" cy="842961"/>
              <a:chOff x="6319846" y="3186114"/>
              <a:chExt cx="1857388" cy="842961"/>
            </a:xfrm>
          </p:grpSpPr>
          <p:sp>
            <p:nvSpPr>
              <p:cNvPr id="85" name="Text Box 87">
                <a:extLst>
                  <a:ext uri="{FF2B5EF4-FFF2-40B4-BE49-F238E27FC236}">
                    <a16:creationId xmlns:a16="http://schemas.microsoft.com/office/drawing/2014/main" id="{490C952A-7F37-994D-867D-99EE3DDFF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9846" y="3186114"/>
                <a:ext cx="185738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٨٤٠ ÷ ٤٠</a:t>
                </a:r>
                <a:endParaRPr lang="en-US" sz="2400" b="1" dirty="0"/>
              </a:p>
            </p:txBody>
          </p:sp>
          <p:sp>
            <p:nvSpPr>
              <p:cNvPr id="86" name="Line 36">
                <a:extLst>
                  <a:ext uri="{FF2B5EF4-FFF2-40B4-BE49-F238E27FC236}">
                    <a16:creationId xmlns:a16="http://schemas.microsoft.com/office/drawing/2014/main" id="{3DD95498-431F-344C-97D7-488FD3472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7416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" name="Text Box 87">
                <a:extLst>
                  <a:ext uri="{FF2B5EF4-FFF2-40B4-BE49-F238E27FC236}">
                    <a16:creationId xmlns:a16="http://schemas.microsoft.com/office/drawing/2014/main" id="{E96D4537-15FE-004F-92BC-1DA71FBDEC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9912" y="3571875"/>
                <a:ext cx="1285884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٤٠ ÷ ٤٠</a:t>
                </a:r>
                <a:endParaRPr lang="en-US" sz="2400" b="1" dirty="0"/>
              </a:p>
            </p:txBody>
          </p:sp>
        </p:grpSp>
        <p:sp>
          <p:nvSpPr>
            <p:cNvPr id="84" name="Text Box 87">
              <a:extLst>
                <a:ext uri="{FF2B5EF4-FFF2-40B4-BE49-F238E27FC236}">
                  <a16:creationId xmlns:a16="http://schemas.microsoft.com/office/drawing/2014/main" id="{5ECEF542-9359-D645-8504-0EBA4798D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854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4505B68A-849D-554B-80AF-2203543C4157}"/>
              </a:ext>
            </a:extLst>
          </p:cNvPr>
          <p:cNvGrpSpPr/>
          <p:nvPr/>
        </p:nvGrpSpPr>
        <p:grpSpPr>
          <a:xfrm>
            <a:off x="2872462" y="4554533"/>
            <a:ext cx="590550" cy="842961"/>
            <a:chOff x="7429520" y="3186114"/>
            <a:chExt cx="590550" cy="842961"/>
          </a:xfrm>
        </p:grpSpPr>
        <p:sp>
          <p:nvSpPr>
            <p:cNvPr id="89" name="Text Box 87">
              <a:extLst>
                <a:ext uri="{FF2B5EF4-FFF2-40B4-BE49-F238E27FC236}">
                  <a16:creationId xmlns:a16="http://schemas.microsoft.com/office/drawing/2014/main" id="{D5A6FE65-1C85-F14C-AA5B-6E01765CA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٢١</a:t>
              </a:r>
              <a:endParaRPr lang="en-US" sz="2400" b="1" dirty="0"/>
            </a:p>
          </p:txBody>
        </p:sp>
        <p:sp>
          <p:nvSpPr>
            <p:cNvPr id="90" name="Line 36">
              <a:extLst>
                <a:ext uri="{FF2B5EF4-FFF2-40B4-BE49-F238E27FC236}">
                  <a16:creationId xmlns:a16="http://schemas.microsoft.com/office/drawing/2014/main" id="{62FCF616-5893-2242-B11F-A4040719C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Text Box 87">
              <a:extLst>
                <a:ext uri="{FF2B5EF4-FFF2-40B4-BE49-F238E27FC236}">
                  <a16:creationId xmlns:a16="http://schemas.microsoft.com/office/drawing/2014/main" id="{4A4CE9B8-8C9E-054A-9386-B469168EB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92" name="Text Box 87">
            <a:extLst>
              <a:ext uri="{FF2B5EF4-FFF2-40B4-BE49-F238E27FC236}">
                <a16:creationId xmlns:a16="http://schemas.microsoft.com/office/drawing/2014/main" id="{90ED65A9-B733-9B46-91A0-607418E2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600" y="5483227"/>
            <a:ext cx="316709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أجرته ٢١ ريالا / ساعة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0FE6C5E-1708-5347-A927-3A454E66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291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65" grpId="0"/>
      <p:bldP spid="75" grpId="0" animBg="1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مجموعة 2">
            <a:extLst>
              <a:ext uri="{FF2B5EF4-FFF2-40B4-BE49-F238E27FC236}">
                <a16:creationId xmlns:a16="http://schemas.microsoft.com/office/drawing/2014/main" id="{EA129FF7-69B2-4844-9EDE-4E3541DF94CA}"/>
              </a:ext>
            </a:extLst>
          </p:cNvPr>
          <p:cNvGrpSpPr/>
          <p:nvPr/>
        </p:nvGrpSpPr>
        <p:grpSpPr>
          <a:xfrm>
            <a:off x="2970968" y="928694"/>
            <a:ext cx="7215238" cy="793971"/>
            <a:chOff x="1714480" y="1612763"/>
            <a:chExt cx="7215238" cy="945710"/>
          </a:xfrm>
        </p:grpSpPr>
        <p:sp>
          <p:nvSpPr>
            <p:cNvPr id="63" name="دبوس زينة 62">
              <a:extLst>
                <a:ext uri="{FF2B5EF4-FFF2-40B4-BE49-F238E27FC236}">
                  <a16:creationId xmlns:a16="http://schemas.microsoft.com/office/drawing/2014/main" id="{A4F2B503-82DD-FA44-B6DB-67BE91B9EB2D}"/>
                </a:ext>
              </a:extLst>
            </p:cNvPr>
            <p:cNvSpPr/>
            <p:nvPr/>
          </p:nvSpPr>
          <p:spPr>
            <a:xfrm>
              <a:off x="1714480" y="1612763"/>
              <a:ext cx="5984786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دبوس زينة 64">
              <a:extLst>
                <a:ext uri="{FF2B5EF4-FFF2-40B4-BE49-F238E27FC236}">
                  <a16:creationId xmlns:a16="http://schemas.microsoft.com/office/drawing/2014/main" id="{03156A23-1893-D64A-A751-CABDB8E11D2E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68" name="Text Box 87">
            <a:extLst>
              <a:ext uri="{FF2B5EF4-FFF2-40B4-BE49-F238E27FC236}">
                <a16:creationId xmlns:a16="http://schemas.microsoft.com/office/drawing/2014/main" id="{A93AF194-4B8C-454F-B6B8-8138BF14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297" y="3448684"/>
            <a:ext cx="388147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في الساعة الواحدة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6A9C41DE-3DC8-5246-AABD-945943276556}"/>
              </a:ext>
            </a:extLst>
          </p:cNvPr>
          <p:cNvGrpSpPr/>
          <p:nvPr/>
        </p:nvGrpSpPr>
        <p:grpSpPr>
          <a:xfrm>
            <a:off x="5480826" y="3295978"/>
            <a:ext cx="1062042" cy="842961"/>
            <a:chOff x="7972448" y="1571612"/>
            <a:chExt cx="1062042" cy="842961"/>
          </a:xfrm>
        </p:grpSpPr>
        <p:grpSp>
          <p:nvGrpSpPr>
            <p:cNvPr id="70" name="مجموعة 101">
              <a:extLst>
                <a:ext uri="{FF2B5EF4-FFF2-40B4-BE49-F238E27FC236}">
                  <a16:creationId xmlns:a16="http://schemas.microsoft.com/office/drawing/2014/main" id="{DE279B7F-0564-A943-8E80-8D32B10DC482}"/>
                </a:ext>
              </a:extLst>
            </p:cNvPr>
            <p:cNvGrpSpPr/>
            <p:nvPr/>
          </p:nvGrpSpPr>
          <p:grpSpPr>
            <a:xfrm>
              <a:off x="8277248" y="1571612"/>
              <a:ext cx="757242" cy="842961"/>
              <a:chOff x="7419992" y="3186114"/>
              <a:chExt cx="757242" cy="842961"/>
            </a:xfrm>
          </p:grpSpPr>
          <p:sp>
            <p:nvSpPr>
              <p:cNvPr id="72" name="Text Box 87">
                <a:extLst>
                  <a:ext uri="{FF2B5EF4-FFF2-40B4-BE49-F238E27FC236}">
                    <a16:creationId xmlns:a16="http://schemas.microsoft.com/office/drawing/2014/main" id="{D654FBD0-4EEF-6347-98E4-64DCFD050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75724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٣٠٠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3" name="Line 36">
                <a:extLst>
                  <a:ext uri="{FF2B5EF4-FFF2-40B4-BE49-F238E27FC236}">
                    <a16:creationId xmlns:a16="http://schemas.microsoft.com/office/drawing/2014/main" id="{9F41FB99-3E98-1A4D-98B6-BE7EB0EB7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" name="Text Box 87">
                <a:extLst>
                  <a:ext uri="{FF2B5EF4-FFF2-40B4-BE49-F238E27FC236}">
                    <a16:creationId xmlns:a16="http://schemas.microsoft.com/office/drawing/2014/main" id="{42655BAD-1712-C543-8513-CB946058AA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٦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1" name="Text Box 87">
              <a:extLst>
                <a:ext uri="{FF2B5EF4-FFF2-40B4-BE49-F238E27FC236}">
                  <a16:creationId xmlns:a16="http://schemas.microsoft.com/office/drawing/2014/main" id="{ECB40508-AA40-5448-B188-761A8FBCB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7E06140F-6DF4-C54D-BA85-49283B18F6C1}"/>
              </a:ext>
            </a:extLst>
          </p:cNvPr>
          <p:cNvGrpSpPr/>
          <p:nvPr/>
        </p:nvGrpSpPr>
        <p:grpSpPr>
          <a:xfrm>
            <a:off x="2256588" y="3295978"/>
            <a:ext cx="3357586" cy="847426"/>
            <a:chOff x="4714878" y="1571612"/>
            <a:chExt cx="3357586" cy="847426"/>
          </a:xfrm>
        </p:grpSpPr>
        <p:grpSp>
          <p:nvGrpSpPr>
            <p:cNvPr id="76" name="مجموعة 107">
              <a:extLst>
                <a:ext uri="{FF2B5EF4-FFF2-40B4-BE49-F238E27FC236}">
                  <a16:creationId xmlns:a16="http://schemas.microsoft.com/office/drawing/2014/main" id="{A423A4BE-4D60-054A-97F1-8B7A4E19BDE6}"/>
                </a:ext>
              </a:extLst>
            </p:cNvPr>
            <p:cNvGrpSpPr/>
            <p:nvPr/>
          </p:nvGrpSpPr>
          <p:grpSpPr>
            <a:xfrm>
              <a:off x="5000630" y="1571612"/>
              <a:ext cx="3071834" cy="847426"/>
              <a:chOff x="5357820" y="3186114"/>
              <a:chExt cx="3071834" cy="847426"/>
            </a:xfrm>
          </p:grpSpPr>
          <p:sp>
            <p:nvSpPr>
              <p:cNvPr id="78" name="Text Box 87">
                <a:extLst>
                  <a:ext uri="{FF2B5EF4-FFF2-40B4-BE49-F238E27FC236}">
                    <a16:creationId xmlns:a16="http://schemas.microsoft.com/office/drawing/2014/main" id="{A16A99D7-9960-D34B-89DA-5A14F9DD56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7820" y="3186114"/>
                <a:ext cx="307183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٣ × ٥ × ٥</a:t>
                </a:r>
                <a:endParaRPr lang="en-US" sz="2400" b="1" dirty="0"/>
              </a:p>
            </p:txBody>
          </p:sp>
          <p:sp>
            <p:nvSpPr>
              <p:cNvPr id="79" name="Line 36">
                <a:extLst>
                  <a:ext uri="{FF2B5EF4-FFF2-40B4-BE49-F238E27FC236}">
                    <a16:creationId xmlns:a16="http://schemas.microsoft.com/office/drawing/2014/main" id="{95CC51B9-C843-BB48-BA78-392616BB9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0190" y="3578224"/>
                <a:ext cx="234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0" name="Text Box 87">
                <a:extLst>
                  <a:ext uri="{FF2B5EF4-FFF2-40B4-BE49-F238E27FC236}">
                    <a16:creationId xmlns:a16="http://schemas.microsoft.com/office/drawing/2014/main" id="{B3E30583-E501-2B45-AC0E-CEA6D961CE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0762" y="3571875"/>
                <a:ext cx="200026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٣</a:t>
                </a:r>
                <a:endParaRPr lang="en-US" sz="2400" b="1" dirty="0"/>
              </a:p>
            </p:txBody>
          </p:sp>
        </p:grpSp>
        <p:sp>
          <p:nvSpPr>
            <p:cNvPr id="77" name="Text Box 87">
              <a:extLst>
                <a:ext uri="{FF2B5EF4-FFF2-40B4-BE49-F238E27FC236}">
                  <a16:creationId xmlns:a16="http://schemas.microsoft.com/office/drawing/2014/main" id="{61911286-EC63-C14A-AAED-293C63E43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78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FD5C9A20-C8E3-FC4C-AD47-B6FBE3FE153D}"/>
              </a:ext>
            </a:extLst>
          </p:cNvPr>
          <p:cNvGrpSpPr/>
          <p:nvPr/>
        </p:nvGrpSpPr>
        <p:grpSpPr>
          <a:xfrm>
            <a:off x="1737476" y="3295978"/>
            <a:ext cx="590550" cy="842961"/>
            <a:chOff x="7429520" y="3186114"/>
            <a:chExt cx="590550" cy="842961"/>
          </a:xfrm>
        </p:grpSpPr>
        <p:sp>
          <p:nvSpPr>
            <p:cNvPr id="82" name="Text Box 87">
              <a:extLst>
                <a:ext uri="{FF2B5EF4-FFF2-40B4-BE49-F238E27FC236}">
                  <a16:creationId xmlns:a16="http://schemas.microsoft.com/office/drawing/2014/main" id="{51597202-7435-9A45-AED1-58F6A4049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٥٠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3" name="Line 36">
              <a:extLst>
                <a:ext uri="{FF2B5EF4-FFF2-40B4-BE49-F238E27FC236}">
                  <a16:creationId xmlns:a16="http://schemas.microsoft.com/office/drawing/2014/main" id="{3EEC1775-2DCA-1748-872C-E8D9D4DF1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Text Box 87">
              <a:extLst>
                <a:ext uri="{FF2B5EF4-FFF2-40B4-BE49-F238E27FC236}">
                  <a16:creationId xmlns:a16="http://schemas.microsoft.com/office/drawing/2014/main" id="{B7F41FA7-8738-4943-AD64-CCE680685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١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85" name="رابط مستقيم 79">
            <a:extLst>
              <a:ext uri="{FF2B5EF4-FFF2-40B4-BE49-F238E27FC236}">
                <a16:creationId xmlns:a16="http://schemas.microsoft.com/office/drawing/2014/main" id="{4124341F-A147-7141-AA41-1381668183ED}"/>
              </a:ext>
            </a:extLst>
          </p:cNvPr>
          <p:cNvCxnSpPr/>
          <p:nvPr/>
        </p:nvCxnSpPr>
        <p:spPr>
          <a:xfrm rot="5400000">
            <a:off x="4978389" y="3417421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0">
            <a:extLst>
              <a:ext uri="{FF2B5EF4-FFF2-40B4-BE49-F238E27FC236}">
                <a16:creationId xmlns:a16="http://schemas.microsoft.com/office/drawing/2014/main" id="{BD983A60-75F6-B948-ACAE-722F9CFAE1A9}"/>
              </a:ext>
            </a:extLst>
          </p:cNvPr>
          <p:cNvCxnSpPr/>
          <p:nvPr/>
        </p:nvCxnSpPr>
        <p:spPr>
          <a:xfrm rot="5400000">
            <a:off x="4306859" y="380764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87">
            <a:extLst>
              <a:ext uri="{FF2B5EF4-FFF2-40B4-BE49-F238E27FC236}">
                <a16:creationId xmlns:a16="http://schemas.microsoft.com/office/drawing/2014/main" id="{871E00EA-497B-E34C-BA89-828F7567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174" y="4538995"/>
            <a:ext cx="445297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٥٠ ريالا / ساعة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88" name="رابط مستقيم 82">
            <a:extLst>
              <a:ext uri="{FF2B5EF4-FFF2-40B4-BE49-F238E27FC236}">
                <a16:creationId xmlns:a16="http://schemas.microsoft.com/office/drawing/2014/main" id="{78B91C42-7B30-1445-ADD3-02744CDFD151}"/>
              </a:ext>
            </a:extLst>
          </p:cNvPr>
          <p:cNvCxnSpPr/>
          <p:nvPr/>
        </p:nvCxnSpPr>
        <p:spPr>
          <a:xfrm rot="5400000">
            <a:off x="3978243" y="340313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رابط مستقيم 83">
            <a:extLst>
              <a:ext uri="{FF2B5EF4-FFF2-40B4-BE49-F238E27FC236}">
                <a16:creationId xmlns:a16="http://schemas.microsoft.com/office/drawing/2014/main" id="{30961A1F-7342-F14C-95B1-759224C8C7E3}"/>
              </a:ext>
            </a:extLst>
          </p:cNvPr>
          <p:cNvCxnSpPr/>
          <p:nvPr/>
        </p:nvCxnSpPr>
        <p:spPr>
          <a:xfrm rot="5400000">
            <a:off x="3806793" y="3803187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>
            <a:extLst>
              <a:ext uri="{FF2B5EF4-FFF2-40B4-BE49-F238E27FC236}">
                <a16:creationId xmlns:a16="http://schemas.microsoft.com/office/drawing/2014/main" id="{AC812EB0-76DD-E74D-830B-FDFB53767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5282" y="1100144"/>
            <a:ext cx="563404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3">
            <a:extLst>
              <a:ext uri="{FF2B5EF4-FFF2-40B4-BE49-F238E27FC236}">
                <a16:creationId xmlns:a16="http://schemas.microsoft.com/office/drawing/2014/main" id="{438DBDE4-D971-E644-AEA1-968EF186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0755" y="2143140"/>
            <a:ext cx="223361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مستطيل 91">
            <a:extLst>
              <a:ext uri="{FF2B5EF4-FFF2-40B4-BE49-F238E27FC236}">
                <a16:creationId xmlns:a16="http://schemas.microsoft.com/office/drawing/2014/main" id="{524700BC-C86D-3A4A-8A84-122F77AF6B7A}"/>
              </a:ext>
            </a:extLst>
          </p:cNvPr>
          <p:cNvSpPr/>
          <p:nvPr/>
        </p:nvSpPr>
        <p:spPr>
          <a:xfrm>
            <a:off x="2185150" y="4214842"/>
            <a:ext cx="3643338" cy="2071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حل آخر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993AF8EE-6C7F-C742-A711-83A9A6D16AC6}"/>
              </a:ext>
            </a:extLst>
          </p:cNvPr>
          <p:cNvGrpSpPr/>
          <p:nvPr/>
        </p:nvGrpSpPr>
        <p:grpSpPr>
          <a:xfrm>
            <a:off x="4685480" y="4753309"/>
            <a:ext cx="1062042" cy="842961"/>
            <a:chOff x="7972448" y="1571612"/>
            <a:chExt cx="1062042" cy="842961"/>
          </a:xfrm>
        </p:grpSpPr>
        <p:grpSp>
          <p:nvGrpSpPr>
            <p:cNvPr id="94" name="مجموعة 101">
              <a:extLst>
                <a:ext uri="{FF2B5EF4-FFF2-40B4-BE49-F238E27FC236}">
                  <a16:creationId xmlns:a16="http://schemas.microsoft.com/office/drawing/2014/main" id="{293F6901-D154-184C-8CFD-91F7E9716235}"/>
                </a:ext>
              </a:extLst>
            </p:cNvPr>
            <p:cNvGrpSpPr/>
            <p:nvPr/>
          </p:nvGrpSpPr>
          <p:grpSpPr>
            <a:xfrm>
              <a:off x="8277248" y="1571612"/>
              <a:ext cx="757242" cy="842961"/>
              <a:chOff x="7419992" y="3186114"/>
              <a:chExt cx="757242" cy="842961"/>
            </a:xfrm>
          </p:grpSpPr>
          <p:sp>
            <p:nvSpPr>
              <p:cNvPr id="96" name="Text Box 87">
                <a:extLst>
                  <a:ext uri="{FF2B5EF4-FFF2-40B4-BE49-F238E27FC236}">
                    <a16:creationId xmlns:a16="http://schemas.microsoft.com/office/drawing/2014/main" id="{557DA986-3F93-5548-B389-99AD49561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75724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٣٠٠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7" name="Line 36">
                <a:extLst>
                  <a:ext uri="{FF2B5EF4-FFF2-40B4-BE49-F238E27FC236}">
                    <a16:creationId xmlns:a16="http://schemas.microsoft.com/office/drawing/2014/main" id="{99CC596A-61BD-3949-8F48-E35FA6BDF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8" name="Text Box 87">
                <a:extLst>
                  <a:ext uri="{FF2B5EF4-FFF2-40B4-BE49-F238E27FC236}">
                    <a16:creationId xmlns:a16="http://schemas.microsoft.com/office/drawing/2014/main" id="{153AC468-ED7D-1C4F-B021-A756478F83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٦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95" name="Text Box 87">
              <a:extLst>
                <a:ext uri="{FF2B5EF4-FFF2-40B4-BE49-F238E27FC236}">
                  <a16:creationId xmlns:a16="http://schemas.microsoft.com/office/drawing/2014/main" id="{A7FA8980-2FF7-F84F-A08D-B33F4E3E1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C653008E-1214-7349-8329-297BA288A8F3}"/>
              </a:ext>
            </a:extLst>
          </p:cNvPr>
          <p:cNvGrpSpPr/>
          <p:nvPr/>
        </p:nvGrpSpPr>
        <p:grpSpPr>
          <a:xfrm>
            <a:off x="2970968" y="4753309"/>
            <a:ext cx="1857388" cy="842961"/>
            <a:chOff x="7177102" y="1571612"/>
            <a:chExt cx="1857388" cy="842961"/>
          </a:xfrm>
        </p:grpSpPr>
        <p:grpSp>
          <p:nvGrpSpPr>
            <p:cNvPr id="100" name="مجموعة 101">
              <a:extLst>
                <a:ext uri="{FF2B5EF4-FFF2-40B4-BE49-F238E27FC236}">
                  <a16:creationId xmlns:a16="http://schemas.microsoft.com/office/drawing/2014/main" id="{64B5546F-4A8B-2344-AE7B-2A111A24867E}"/>
                </a:ext>
              </a:extLst>
            </p:cNvPr>
            <p:cNvGrpSpPr/>
            <p:nvPr/>
          </p:nvGrpSpPr>
          <p:grpSpPr>
            <a:xfrm>
              <a:off x="7177102" y="1571612"/>
              <a:ext cx="1857388" cy="842961"/>
              <a:chOff x="6319846" y="3186114"/>
              <a:chExt cx="1857388" cy="842961"/>
            </a:xfrm>
          </p:grpSpPr>
          <p:sp>
            <p:nvSpPr>
              <p:cNvPr id="102" name="Text Box 87">
                <a:extLst>
                  <a:ext uri="{FF2B5EF4-FFF2-40B4-BE49-F238E27FC236}">
                    <a16:creationId xmlns:a16="http://schemas.microsoft.com/office/drawing/2014/main" id="{75FBCF27-8630-3B43-866E-5619C7E83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9846" y="3186114"/>
                <a:ext cx="185738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٣٠٠ ÷ ٦</a:t>
                </a:r>
                <a:endParaRPr lang="en-US" sz="2400" b="1" dirty="0"/>
              </a:p>
            </p:txBody>
          </p:sp>
          <p:sp>
            <p:nvSpPr>
              <p:cNvPr id="103" name="Line 36">
                <a:extLst>
                  <a:ext uri="{FF2B5EF4-FFF2-40B4-BE49-F238E27FC236}">
                    <a16:creationId xmlns:a16="http://schemas.microsoft.com/office/drawing/2014/main" id="{00992D3F-785E-E849-93FF-F97DAADFE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7416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4" name="Text Box 87">
                <a:extLst>
                  <a:ext uri="{FF2B5EF4-FFF2-40B4-BE49-F238E27FC236}">
                    <a16:creationId xmlns:a16="http://schemas.microsoft.com/office/drawing/2014/main" id="{94C9ED33-1507-6F4B-AEF0-010EA7EFD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9912" y="3571875"/>
                <a:ext cx="1285884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٦ ÷ ٦</a:t>
                </a:r>
                <a:endParaRPr lang="en-US" sz="2400" b="1" dirty="0"/>
              </a:p>
            </p:txBody>
          </p:sp>
        </p:grpSp>
        <p:sp>
          <p:nvSpPr>
            <p:cNvPr id="101" name="Text Box 87">
              <a:extLst>
                <a:ext uri="{FF2B5EF4-FFF2-40B4-BE49-F238E27FC236}">
                  <a16:creationId xmlns:a16="http://schemas.microsoft.com/office/drawing/2014/main" id="{86D0FC40-E557-C54E-AF3A-75C25C44B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854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D44207CA-7DAD-4146-8108-0E1549468868}"/>
              </a:ext>
            </a:extLst>
          </p:cNvPr>
          <p:cNvGrpSpPr/>
          <p:nvPr/>
        </p:nvGrpSpPr>
        <p:grpSpPr>
          <a:xfrm>
            <a:off x="2585202" y="4753309"/>
            <a:ext cx="590550" cy="842961"/>
            <a:chOff x="7429520" y="3186114"/>
            <a:chExt cx="590550" cy="842961"/>
          </a:xfrm>
        </p:grpSpPr>
        <p:sp>
          <p:nvSpPr>
            <p:cNvPr id="106" name="Text Box 87">
              <a:extLst>
                <a:ext uri="{FF2B5EF4-FFF2-40B4-BE49-F238E27FC236}">
                  <a16:creationId xmlns:a16="http://schemas.microsoft.com/office/drawing/2014/main" id="{A0396690-426F-D24E-B967-4D838ECCD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chemeClr val="accent1">
                      <a:lumMod val="50000"/>
                    </a:schemeClr>
                  </a:solidFill>
                </a:rPr>
                <a:t>٥٠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7" name="Line 36">
              <a:extLst>
                <a:ext uri="{FF2B5EF4-FFF2-40B4-BE49-F238E27FC236}">
                  <a16:creationId xmlns:a16="http://schemas.microsoft.com/office/drawing/2014/main" id="{795E12EF-963F-144C-B5D0-1217B6162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Text Box 87">
              <a:extLst>
                <a:ext uri="{FF2B5EF4-FFF2-40B4-BE49-F238E27FC236}">
                  <a16:creationId xmlns:a16="http://schemas.microsoft.com/office/drawing/2014/main" id="{D3D3CCA3-9AFE-0147-8097-00AB1AFE8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109" name="Text Box 87">
            <a:extLst>
              <a:ext uri="{FF2B5EF4-FFF2-40B4-BE49-F238E27FC236}">
                <a16:creationId xmlns:a16="http://schemas.microsoft.com/office/drawing/2014/main" id="{E2A04D56-BB83-6F4A-9DD5-BDC2279EC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340" y="5682003"/>
            <a:ext cx="316709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٥٠ ريالا / ساعة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345297" y="1137866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972190B-9B16-8742-8283-1A059C2A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853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7" grpId="0"/>
      <p:bldP spid="92" grpId="0" animBg="1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27F7CF5D-B283-734F-A745-873A9C87ADB9}"/>
              </a:ext>
            </a:extLst>
          </p:cNvPr>
          <p:cNvGrpSpPr/>
          <p:nvPr/>
        </p:nvGrpSpPr>
        <p:grpSpPr>
          <a:xfrm>
            <a:off x="2642762" y="988279"/>
            <a:ext cx="7215238" cy="793971"/>
            <a:chOff x="1714480" y="1612763"/>
            <a:chExt cx="7215238" cy="94571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FA84D413-04EC-B24D-912D-57F18B56B31D}"/>
                </a:ext>
              </a:extLst>
            </p:cNvPr>
            <p:cNvSpPr/>
            <p:nvPr/>
          </p:nvSpPr>
          <p:spPr>
            <a:xfrm>
              <a:off x="1714480" y="1612763"/>
              <a:ext cx="5984786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دبوس زينة 16">
              <a:extLst>
                <a:ext uri="{FF2B5EF4-FFF2-40B4-BE49-F238E27FC236}">
                  <a16:creationId xmlns:a16="http://schemas.microsoft.com/office/drawing/2014/main" id="{88B24D56-E939-4B42-9262-9F4AA5A1E82A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20" name="Text Box 87">
            <a:extLst>
              <a:ext uri="{FF2B5EF4-FFF2-40B4-BE49-F238E27FC236}">
                <a16:creationId xmlns:a16="http://schemas.microsoft.com/office/drawing/2014/main" id="{A5B56FDF-DB18-0743-B91E-0C076C9F1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538" y="3508269"/>
            <a:ext cx="342902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في اللتر الواحد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F6BAA221-1CF8-5F4F-9DCA-976576689F40}"/>
              </a:ext>
            </a:extLst>
          </p:cNvPr>
          <p:cNvGrpSpPr/>
          <p:nvPr/>
        </p:nvGrpSpPr>
        <p:grpSpPr>
          <a:xfrm>
            <a:off x="5509810" y="3355563"/>
            <a:ext cx="1062042" cy="842961"/>
            <a:chOff x="7972448" y="1571612"/>
            <a:chExt cx="1062042" cy="842961"/>
          </a:xfrm>
        </p:grpSpPr>
        <p:grpSp>
          <p:nvGrpSpPr>
            <p:cNvPr id="22" name="مجموعة 101">
              <a:extLst>
                <a:ext uri="{FF2B5EF4-FFF2-40B4-BE49-F238E27FC236}">
                  <a16:creationId xmlns:a16="http://schemas.microsoft.com/office/drawing/2014/main" id="{43C6880C-365E-9A4B-B742-7FABF8B61ACD}"/>
                </a:ext>
              </a:extLst>
            </p:cNvPr>
            <p:cNvGrpSpPr/>
            <p:nvPr/>
          </p:nvGrpSpPr>
          <p:grpSpPr>
            <a:xfrm>
              <a:off x="8277248" y="1571612"/>
              <a:ext cx="757242" cy="842961"/>
              <a:chOff x="7419992" y="3186114"/>
              <a:chExt cx="757242" cy="842961"/>
            </a:xfrm>
          </p:grpSpPr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D90A2FDB-216B-E647-8286-9B83DD1ABA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75724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٧٩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B9EE6762-371D-3C4D-B85B-CFC2CFD1E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D2DBEC50-AD1C-AD48-98FE-FE8CCBFFC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٨</a:t>
                </a:r>
                <a:endParaRPr lang="en-US" sz="2400" b="1" dirty="0"/>
              </a:p>
            </p:txBody>
          </p:sp>
        </p:grpSp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DAF9EDCF-94AE-C64C-B7A5-2EBEC843D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9261B4A7-83C9-6948-B58A-ED0B220C0215}"/>
              </a:ext>
            </a:extLst>
          </p:cNvPr>
          <p:cNvGrpSpPr/>
          <p:nvPr/>
        </p:nvGrpSpPr>
        <p:grpSpPr>
          <a:xfrm>
            <a:off x="3785771" y="3355563"/>
            <a:ext cx="2071701" cy="847426"/>
            <a:chOff x="5572133" y="1571612"/>
            <a:chExt cx="2071701" cy="847426"/>
          </a:xfrm>
        </p:grpSpPr>
        <p:grpSp>
          <p:nvGrpSpPr>
            <p:cNvPr id="28" name="مجموعة 107">
              <a:extLst>
                <a:ext uri="{FF2B5EF4-FFF2-40B4-BE49-F238E27FC236}">
                  <a16:creationId xmlns:a16="http://schemas.microsoft.com/office/drawing/2014/main" id="{ED42C5C8-C987-C245-A8A4-97C4D61F6717}"/>
                </a:ext>
              </a:extLst>
            </p:cNvPr>
            <p:cNvGrpSpPr/>
            <p:nvPr/>
          </p:nvGrpSpPr>
          <p:grpSpPr>
            <a:xfrm>
              <a:off x="5643572" y="1571612"/>
              <a:ext cx="2000262" cy="847426"/>
              <a:chOff x="6000762" y="3186114"/>
              <a:chExt cx="2000262" cy="847426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BFA8A91B-77F7-0D47-AC10-9C1440CEC5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5088" y="3186114"/>
                <a:ext cx="13573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٧٩ × ١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CE515BD0-09D6-E144-8917-DB491837A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82150" y="3578224"/>
                <a:ext cx="122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0495ADD9-1161-9647-BE20-F22AFC9ADE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0762" y="3571875"/>
                <a:ext cx="200026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٢ × ٢ × ٢</a:t>
                </a:r>
                <a:endParaRPr lang="en-US" sz="2400" b="1" dirty="0"/>
              </a:p>
            </p:txBody>
          </p:sp>
        </p:grp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ED4263C2-1A6F-1843-850E-B6E2AA490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133" y="1743062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CED6413-EECA-9949-9C8D-9AAAED85828C}"/>
              </a:ext>
            </a:extLst>
          </p:cNvPr>
          <p:cNvGrpSpPr/>
          <p:nvPr/>
        </p:nvGrpSpPr>
        <p:grpSpPr>
          <a:xfrm>
            <a:off x="3266660" y="3355563"/>
            <a:ext cx="590550" cy="842961"/>
            <a:chOff x="7429520" y="3186114"/>
            <a:chExt cx="590550" cy="842961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05D00CD2-0523-574A-900E-69E3258C8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٧٩</a:t>
              </a:r>
              <a:endParaRPr lang="en-US" sz="2400" b="1" dirty="0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7DCC9AA8-6352-AE4D-8688-96D201A3F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D4CB3497-8092-F945-B054-B8ED86E7C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٨</a:t>
              </a:r>
              <a:endParaRPr lang="en-US" sz="2400" b="1" dirty="0"/>
            </a:p>
          </p:txBody>
        </p:sp>
      </p:grpSp>
      <p:sp>
        <p:nvSpPr>
          <p:cNvPr id="37" name="Text Box 87">
            <a:extLst>
              <a:ext uri="{FF2B5EF4-FFF2-40B4-BE49-F238E27FC236}">
                <a16:creationId xmlns:a16="http://schemas.microsoft.com/office/drawing/2014/main" id="{3D89344F-00F9-874D-A310-5CBB76CE3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356" y="4631617"/>
            <a:ext cx="259558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لا يوجد معدل وحدة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C2ABD659-B477-E74D-AFB4-58210316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076" y="1159729"/>
            <a:ext cx="563404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1E5B75E9-2656-624A-A88D-DB24D3BACE07}"/>
              </a:ext>
            </a:extLst>
          </p:cNvPr>
          <p:cNvSpPr/>
          <p:nvPr/>
        </p:nvSpPr>
        <p:spPr>
          <a:xfrm>
            <a:off x="1571192" y="4274427"/>
            <a:ext cx="3929090" cy="2071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حل آخر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BF324C95-6AC2-2346-9262-3F346F6C83C3}"/>
              </a:ext>
            </a:extLst>
          </p:cNvPr>
          <p:cNvGrpSpPr/>
          <p:nvPr/>
        </p:nvGrpSpPr>
        <p:grpSpPr>
          <a:xfrm>
            <a:off x="4357274" y="4812894"/>
            <a:ext cx="1062042" cy="842961"/>
            <a:chOff x="7972448" y="1571612"/>
            <a:chExt cx="1062042" cy="842961"/>
          </a:xfrm>
        </p:grpSpPr>
        <p:grpSp>
          <p:nvGrpSpPr>
            <p:cNvPr id="41" name="مجموعة 101">
              <a:extLst>
                <a:ext uri="{FF2B5EF4-FFF2-40B4-BE49-F238E27FC236}">
                  <a16:creationId xmlns:a16="http://schemas.microsoft.com/office/drawing/2014/main" id="{2980BE5A-F09D-EA45-B57D-339B79220C85}"/>
                </a:ext>
              </a:extLst>
            </p:cNvPr>
            <p:cNvGrpSpPr/>
            <p:nvPr/>
          </p:nvGrpSpPr>
          <p:grpSpPr>
            <a:xfrm>
              <a:off x="8277248" y="1571612"/>
              <a:ext cx="757242" cy="842961"/>
              <a:chOff x="7419992" y="3186114"/>
              <a:chExt cx="757242" cy="842961"/>
            </a:xfrm>
          </p:grpSpPr>
          <p:sp>
            <p:nvSpPr>
              <p:cNvPr id="43" name="Text Box 87">
                <a:extLst>
                  <a:ext uri="{FF2B5EF4-FFF2-40B4-BE49-F238E27FC236}">
                    <a16:creationId xmlns:a16="http://schemas.microsoft.com/office/drawing/2014/main" id="{269B3E3A-925B-B94F-A416-7929D09EDE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992" y="3186114"/>
                <a:ext cx="75724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٧٩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4" name="Line 36">
                <a:extLst>
                  <a:ext uri="{FF2B5EF4-FFF2-40B4-BE49-F238E27FC236}">
                    <a16:creationId xmlns:a16="http://schemas.microsoft.com/office/drawing/2014/main" id="{9B785AA9-D306-BA4A-A9F6-D39E33BC7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Text Box 87">
                <a:extLst>
                  <a:ext uri="{FF2B5EF4-FFF2-40B4-BE49-F238E27FC236}">
                    <a16:creationId xmlns:a16="http://schemas.microsoft.com/office/drawing/2014/main" id="{10121EE7-DA2A-674C-9828-0858FCF495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٨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42" name="Text Box 87">
              <a:extLst>
                <a:ext uri="{FF2B5EF4-FFF2-40B4-BE49-F238E27FC236}">
                  <a16:creationId xmlns:a16="http://schemas.microsoft.com/office/drawing/2014/main" id="{79845705-9270-7842-93D8-23E5DBBBF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2448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A90783C1-A089-E544-A8E1-20C1152F9D49}"/>
              </a:ext>
            </a:extLst>
          </p:cNvPr>
          <p:cNvGrpSpPr/>
          <p:nvPr/>
        </p:nvGrpSpPr>
        <p:grpSpPr>
          <a:xfrm>
            <a:off x="2542748" y="4812894"/>
            <a:ext cx="1885964" cy="842961"/>
            <a:chOff x="7077088" y="1571612"/>
            <a:chExt cx="1885964" cy="842961"/>
          </a:xfrm>
        </p:grpSpPr>
        <p:grpSp>
          <p:nvGrpSpPr>
            <p:cNvPr id="47" name="مجموعة 101">
              <a:extLst>
                <a:ext uri="{FF2B5EF4-FFF2-40B4-BE49-F238E27FC236}">
                  <a16:creationId xmlns:a16="http://schemas.microsoft.com/office/drawing/2014/main" id="{A7AA54D7-835B-4349-960C-22D5F3988147}"/>
                </a:ext>
              </a:extLst>
            </p:cNvPr>
            <p:cNvGrpSpPr/>
            <p:nvPr/>
          </p:nvGrpSpPr>
          <p:grpSpPr>
            <a:xfrm>
              <a:off x="7077088" y="1571612"/>
              <a:ext cx="1885964" cy="842961"/>
              <a:chOff x="6219832" y="3186114"/>
              <a:chExt cx="1885964" cy="842961"/>
            </a:xfrm>
          </p:grpSpPr>
          <p:sp>
            <p:nvSpPr>
              <p:cNvPr id="49" name="Text Box 87">
                <a:extLst>
                  <a:ext uri="{FF2B5EF4-FFF2-40B4-BE49-F238E27FC236}">
                    <a16:creationId xmlns:a16="http://schemas.microsoft.com/office/drawing/2014/main" id="{843DE428-B143-434F-B1F5-C8C9BD13B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9832" y="3186114"/>
                <a:ext cx="185738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٧٩ ÷  ٨</a:t>
                </a:r>
                <a:endParaRPr lang="en-US" sz="2400" b="1" dirty="0"/>
              </a:p>
            </p:txBody>
          </p:sp>
          <p:sp>
            <p:nvSpPr>
              <p:cNvPr id="50" name="Line 36">
                <a:extLst>
                  <a:ext uri="{FF2B5EF4-FFF2-40B4-BE49-F238E27FC236}">
                    <a16:creationId xmlns:a16="http://schemas.microsoft.com/office/drawing/2014/main" id="{C6BCB82D-4640-5B48-9305-60EA7FF37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7416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Text Box 87">
                <a:extLst>
                  <a:ext uri="{FF2B5EF4-FFF2-40B4-BE49-F238E27FC236}">
                    <a16:creationId xmlns:a16="http://schemas.microsoft.com/office/drawing/2014/main" id="{1C4541DC-09AD-A04F-B021-B8193F70F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9912" y="3571875"/>
                <a:ext cx="1285884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٨ ÷ ٨</a:t>
                </a:r>
                <a:endParaRPr lang="en-US" sz="2400" b="1" dirty="0"/>
              </a:p>
            </p:txBody>
          </p:sp>
        </p:grpSp>
        <p:sp>
          <p:nvSpPr>
            <p:cNvPr id="48" name="Text Box 87">
              <a:extLst>
                <a:ext uri="{FF2B5EF4-FFF2-40B4-BE49-F238E27FC236}">
                  <a16:creationId xmlns:a16="http://schemas.microsoft.com/office/drawing/2014/main" id="{72C4FFDF-CF04-0847-BB36-61470BBEC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1728776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≈</a:t>
              </a:r>
              <a:endParaRPr lang="en-US" sz="2800" b="1" dirty="0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329C74D9-FF0D-254A-8534-BB11A405329B}"/>
              </a:ext>
            </a:extLst>
          </p:cNvPr>
          <p:cNvGrpSpPr/>
          <p:nvPr/>
        </p:nvGrpSpPr>
        <p:grpSpPr>
          <a:xfrm>
            <a:off x="2185560" y="4812894"/>
            <a:ext cx="714380" cy="842961"/>
            <a:chOff x="7358084" y="3186114"/>
            <a:chExt cx="714380" cy="842961"/>
          </a:xfrm>
        </p:grpSpPr>
        <p:sp>
          <p:nvSpPr>
            <p:cNvPr id="53" name="Text Box 87">
              <a:extLst>
                <a:ext uri="{FF2B5EF4-FFF2-40B4-BE49-F238E27FC236}">
                  <a16:creationId xmlns:a16="http://schemas.microsoft.com/office/drawing/2014/main" id="{D56EEA00-3C97-4B41-A6FA-1B60EBB22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٩.٩</a:t>
              </a:r>
              <a:endParaRPr lang="en-US" sz="2400" b="1" dirty="0"/>
            </a:p>
          </p:txBody>
        </p:sp>
        <p:sp>
          <p:nvSpPr>
            <p:cNvPr id="54" name="Line 36">
              <a:extLst>
                <a:ext uri="{FF2B5EF4-FFF2-40B4-BE49-F238E27FC236}">
                  <a16:creationId xmlns:a16="http://schemas.microsoft.com/office/drawing/2014/main" id="{9B06D118-7E00-E144-BA0E-72BE59D59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Text Box 87">
              <a:extLst>
                <a:ext uri="{FF2B5EF4-FFF2-40B4-BE49-F238E27FC236}">
                  <a16:creationId xmlns:a16="http://schemas.microsoft.com/office/drawing/2014/main" id="{B4201EA1-069F-3D4D-B995-A0F9391D6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56" name="Text Box 87">
            <a:extLst>
              <a:ext uri="{FF2B5EF4-FFF2-40B4-BE49-F238E27FC236}">
                <a16:creationId xmlns:a16="http://schemas.microsoft.com/office/drawing/2014/main" id="{706B67A7-79D3-AF40-9EFE-128ADB24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630" y="5741588"/>
            <a:ext cx="385765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٩.٩ كلم / لتر تقريبا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238C2DCF-EDED-7045-BF26-3126FADF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04892" y="2417039"/>
            <a:ext cx="21955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043472" y="1189096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F2E71A0-B1C5-1B46-8340-7A1CA3DC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189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39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5BFF63B7-C09D-884B-89F4-E94B07DB04FE}"/>
              </a:ext>
            </a:extLst>
          </p:cNvPr>
          <p:cNvGrpSpPr/>
          <p:nvPr/>
        </p:nvGrpSpPr>
        <p:grpSpPr>
          <a:xfrm>
            <a:off x="2330637" y="2187534"/>
            <a:ext cx="7215238" cy="793971"/>
            <a:chOff x="1714480" y="1612763"/>
            <a:chExt cx="7215238" cy="94571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E5D1CD52-C710-5045-A543-983F73E39413}"/>
                </a:ext>
              </a:extLst>
            </p:cNvPr>
            <p:cNvSpPr/>
            <p:nvPr/>
          </p:nvSpPr>
          <p:spPr>
            <a:xfrm>
              <a:off x="1714480" y="1612763"/>
              <a:ext cx="5984786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مجموعة 20">
              <a:extLst>
                <a:ext uri="{FF2B5EF4-FFF2-40B4-BE49-F238E27FC236}">
                  <a16:creationId xmlns:a16="http://schemas.microsoft.com/office/drawing/2014/main" id="{E0C6624D-F37B-5049-B09A-37CDC54CF94C}"/>
                </a:ext>
              </a:extLst>
            </p:cNvPr>
            <p:cNvGrpSpPr/>
            <p:nvPr/>
          </p:nvGrpSpPr>
          <p:grpSpPr>
            <a:xfrm>
              <a:off x="7715272" y="1629779"/>
              <a:ext cx="1214446" cy="928694"/>
              <a:chOff x="7715272" y="1629779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A0F6039A-2B1F-CA4C-ABBA-04E7B4A2CB8C}"/>
                  </a:ext>
                </a:extLst>
              </p:cNvPr>
              <p:cNvSpPr/>
              <p:nvPr/>
            </p:nvSpPr>
            <p:spPr>
              <a:xfrm>
                <a:off x="7715272" y="162977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02B51537-5AFB-1F46-9C3B-7D3ABAB1A4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843858" y="1872669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9B44B2F7-7DC8-D642-A05E-8D8BA678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6195" y="1258840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87">
            <a:extLst>
              <a:ext uri="{FF2B5EF4-FFF2-40B4-BE49-F238E27FC236}">
                <a16:creationId xmlns:a16="http://schemas.microsoft.com/office/drawing/2014/main" id="{EABED981-A5E1-8149-8A80-4DA0B9141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413" y="3911876"/>
            <a:ext cx="342902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للقلم الواحد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1" name="مجموعة 86">
            <a:extLst>
              <a:ext uri="{FF2B5EF4-FFF2-40B4-BE49-F238E27FC236}">
                <a16:creationId xmlns:a16="http://schemas.microsoft.com/office/drawing/2014/main" id="{EAA3E5DA-8D80-8440-BE1F-05A47E1E6533}"/>
              </a:ext>
            </a:extLst>
          </p:cNvPr>
          <p:cNvGrpSpPr/>
          <p:nvPr/>
        </p:nvGrpSpPr>
        <p:grpSpPr>
          <a:xfrm>
            <a:off x="5450095" y="3759170"/>
            <a:ext cx="1166822" cy="842961"/>
            <a:chOff x="7901010" y="1571612"/>
            <a:chExt cx="1166822" cy="842961"/>
          </a:xfrm>
        </p:grpSpPr>
        <p:grpSp>
          <p:nvGrpSpPr>
            <p:cNvPr id="22" name="مجموعة 101">
              <a:extLst>
                <a:ext uri="{FF2B5EF4-FFF2-40B4-BE49-F238E27FC236}">
                  <a16:creationId xmlns:a16="http://schemas.microsoft.com/office/drawing/2014/main" id="{1A58E4F0-CF05-C645-A53C-8625218D64C4}"/>
                </a:ext>
              </a:extLst>
            </p:cNvPr>
            <p:cNvGrpSpPr/>
            <p:nvPr/>
          </p:nvGrpSpPr>
          <p:grpSpPr>
            <a:xfrm>
              <a:off x="8158186" y="1571612"/>
              <a:ext cx="909646" cy="842961"/>
              <a:chOff x="7300930" y="3186114"/>
              <a:chExt cx="909646" cy="842961"/>
            </a:xfrm>
          </p:grpSpPr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843E37B1-E559-FB44-B06E-E40BA92584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186114"/>
                <a:ext cx="909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٢.١٢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075E981D-817B-5B4C-B58F-81B14B91D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E14DFD60-D1FB-5D41-BB37-546F96146F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٤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83CB8A89-70CF-C949-AB0D-3B9286A27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7" name="مجموعة 92">
            <a:extLst>
              <a:ext uri="{FF2B5EF4-FFF2-40B4-BE49-F238E27FC236}">
                <a16:creationId xmlns:a16="http://schemas.microsoft.com/office/drawing/2014/main" id="{46273BFD-1FEA-5A43-970A-B2FDA2CA7D0B}"/>
              </a:ext>
            </a:extLst>
          </p:cNvPr>
          <p:cNvGrpSpPr/>
          <p:nvPr/>
        </p:nvGrpSpPr>
        <p:grpSpPr>
          <a:xfrm>
            <a:off x="3664145" y="3759170"/>
            <a:ext cx="1857388" cy="842961"/>
            <a:chOff x="7148528" y="1571612"/>
            <a:chExt cx="1857388" cy="842961"/>
          </a:xfrm>
        </p:grpSpPr>
        <p:grpSp>
          <p:nvGrpSpPr>
            <p:cNvPr id="28" name="مجموعة 101">
              <a:extLst>
                <a:ext uri="{FF2B5EF4-FFF2-40B4-BE49-F238E27FC236}">
                  <a16:creationId xmlns:a16="http://schemas.microsoft.com/office/drawing/2014/main" id="{304E8AC9-0261-904C-97A5-478D1D6FD7AE}"/>
                </a:ext>
              </a:extLst>
            </p:cNvPr>
            <p:cNvGrpSpPr/>
            <p:nvPr/>
          </p:nvGrpSpPr>
          <p:grpSpPr>
            <a:xfrm>
              <a:off x="7148528" y="1571612"/>
              <a:ext cx="1857388" cy="842961"/>
              <a:chOff x="6291272" y="3186114"/>
              <a:chExt cx="1857388" cy="842961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ADBF6A6A-AB54-2747-808E-16A8E66CF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1272" y="3186114"/>
                <a:ext cx="185738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٢.١٢ ÷  ٤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15B0CA8E-7A4B-ED4B-9B7C-8298AB84B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7416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672C5F7E-37CE-194F-96AC-62FA55947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9912" y="3571875"/>
                <a:ext cx="1285884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 ÷ ٤</a:t>
                </a:r>
                <a:endParaRPr lang="en-US" sz="2400" b="1" dirty="0"/>
              </a:p>
            </p:txBody>
          </p:sp>
        </p:grp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5921188D-F1FF-DA49-A68B-4633AE26A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1728776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≈</a:t>
              </a:r>
              <a:endParaRPr lang="en-US" sz="2800" b="1" dirty="0"/>
            </a:p>
          </p:txBody>
        </p:sp>
      </p:grpSp>
      <p:grpSp>
        <p:nvGrpSpPr>
          <p:cNvPr id="33" name="مجموعة 98">
            <a:extLst>
              <a:ext uri="{FF2B5EF4-FFF2-40B4-BE49-F238E27FC236}">
                <a16:creationId xmlns:a16="http://schemas.microsoft.com/office/drawing/2014/main" id="{E3738F8D-CC19-4845-84AE-D75614CB66A0}"/>
              </a:ext>
            </a:extLst>
          </p:cNvPr>
          <p:cNvGrpSpPr/>
          <p:nvPr/>
        </p:nvGrpSpPr>
        <p:grpSpPr>
          <a:xfrm>
            <a:off x="3235517" y="3759170"/>
            <a:ext cx="714380" cy="842961"/>
            <a:chOff x="7358084" y="3186114"/>
            <a:chExt cx="714380" cy="842961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F5171C05-87CA-8A4B-9E87-B1BED250E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٠.٥</a:t>
              </a:r>
              <a:endParaRPr lang="en-US" sz="2400" b="1" dirty="0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B3D98935-556A-4843-B5B8-38FAFC9A4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3AC3C190-6D1A-7341-9C3A-FEE632FF8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37" name="Text Box 87">
            <a:extLst>
              <a:ext uri="{FF2B5EF4-FFF2-40B4-BE49-F238E27FC236}">
                <a16:creationId xmlns:a16="http://schemas.microsoft.com/office/drawing/2014/main" id="{0AB20C99-F31D-4545-8084-756350582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785" y="5083455"/>
            <a:ext cx="385765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٠.٥ ريال / قلم تقريبا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752AB1A4-0C3A-2B4B-8DB6-168B670D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3579" y="2373272"/>
            <a:ext cx="52292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526EECB-3919-1840-810D-58F797E2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564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BBA87494-65B5-A74B-998C-49CD4CC6E0EB}"/>
              </a:ext>
            </a:extLst>
          </p:cNvPr>
          <p:cNvGrpSpPr/>
          <p:nvPr/>
        </p:nvGrpSpPr>
        <p:grpSpPr>
          <a:xfrm>
            <a:off x="2031964" y="1405698"/>
            <a:ext cx="8086782" cy="864000"/>
            <a:chOff x="857224" y="965580"/>
            <a:chExt cx="8086782" cy="93600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901A6E31-0ADD-A740-A212-4F6FF6D0ED96}"/>
                </a:ext>
              </a:extLst>
            </p:cNvPr>
            <p:cNvSpPr/>
            <p:nvPr/>
          </p:nvSpPr>
          <p:spPr>
            <a:xfrm>
              <a:off x="857224" y="965580"/>
              <a:ext cx="684000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دبوس زينة 16">
              <a:extLst>
                <a:ext uri="{FF2B5EF4-FFF2-40B4-BE49-F238E27FC236}">
                  <a16:creationId xmlns:a16="http://schemas.microsoft.com/office/drawing/2014/main" id="{78B31F0F-E4E3-924A-ACCF-A5CC9643B38D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2B282C76-7D82-A449-ABD0-0290CB48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4075" y="1624774"/>
            <a:ext cx="5253061" cy="4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87">
            <a:extLst>
              <a:ext uri="{FF2B5EF4-FFF2-40B4-BE49-F238E27FC236}">
                <a16:creationId xmlns:a16="http://schemas.microsoft.com/office/drawing/2014/main" id="{C6E50489-61D0-FC43-956C-E99D8E71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996" y="4087307"/>
            <a:ext cx="342902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للكلم الواحد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2" name="مجموعة 86">
            <a:extLst>
              <a:ext uri="{FF2B5EF4-FFF2-40B4-BE49-F238E27FC236}">
                <a16:creationId xmlns:a16="http://schemas.microsoft.com/office/drawing/2014/main" id="{CC1A25B3-4DAF-2444-8DB3-D2CF66775DDA}"/>
              </a:ext>
            </a:extLst>
          </p:cNvPr>
          <p:cNvGrpSpPr/>
          <p:nvPr/>
        </p:nvGrpSpPr>
        <p:grpSpPr>
          <a:xfrm>
            <a:off x="5675302" y="3934601"/>
            <a:ext cx="1166822" cy="842961"/>
            <a:chOff x="7901010" y="1571612"/>
            <a:chExt cx="1166822" cy="842961"/>
          </a:xfrm>
        </p:grpSpPr>
        <p:grpSp>
          <p:nvGrpSpPr>
            <p:cNvPr id="23" name="مجموعة 101">
              <a:extLst>
                <a:ext uri="{FF2B5EF4-FFF2-40B4-BE49-F238E27FC236}">
                  <a16:creationId xmlns:a16="http://schemas.microsoft.com/office/drawing/2014/main" id="{23491D65-8721-ED42-8E13-A6AF880AC727}"/>
                </a:ext>
              </a:extLst>
            </p:cNvPr>
            <p:cNvGrpSpPr/>
            <p:nvPr/>
          </p:nvGrpSpPr>
          <p:grpSpPr>
            <a:xfrm>
              <a:off x="8158186" y="1571612"/>
              <a:ext cx="909646" cy="842961"/>
              <a:chOff x="7300930" y="3186114"/>
              <a:chExt cx="909646" cy="842961"/>
            </a:xfrm>
          </p:grpSpPr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320C3A9C-52D8-B646-BBBD-8AC1854A4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186114"/>
                <a:ext cx="909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٩٠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Line 36">
                <a:extLst>
                  <a:ext uri="{FF2B5EF4-FFF2-40B4-BE49-F238E27FC236}">
                    <a16:creationId xmlns:a16="http://schemas.microsoft.com/office/drawing/2014/main" id="{05CFA858-D247-1049-AE39-6664C0524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dirty="0"/>
              </a:p>
            </p:txBody>
          </p:sp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CC6D0B20-0635-2D4C-B318-69920E446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١٥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C6DBFAE3-ECD4-E643-B376-AE918B6F4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8" name="مجموعة 92">
            <a:extLst>
              <a:ext uri="{FF2B5EF4-FFF2-40B4-BE49-F238E27FC236}">
                <a16:creationId xmlns:a16="http://schemas.microsoft.com/office/drawing/2014/main" id="{3507C1DC-9A1C-934C-ACD5-B0340AA220D8}"/>
              </a:ext>
            </a:extLst>
          </p:cNvPr>
          <p:cNvGrpSpPr/>
          <p:nvPr/>
        </p:nvGrpSpPr>
        <p:grpSpPr>
          <a:xfrm>
            <a:off x="3889352" y="3934601"/>
            <a:ext cx="1857388" cy="842961"/>
            <a:chOff x="7148528" y="1571612"/>
            <a:chExt cx="1857388" cy="842961"/>
          </a:xfrm>
        </p:grpSpPr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77CF974C-FAA0-9149-B43D-371FFF0DAFD6}"/>
                </a:ext>
              </a:extLst>
            </p:cNvPr>
            <p:cNvGrpSpPr/>
            <p:nvPr/>
          </p:nvGrpSpPr>
          <p:grpSpPr>
            <a:xfrm>
              <a:off x="7148528" y="1571612"/>
              <a:ext cx="1857388" cy="842961"/>
              <a:chOff x="6291272" y="3186114"/>
              <a:chExt cx="1857388" cy="842961"/>
            </a:xfrm>
          </p:grpSpPr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0C3EF0A0-4B19-0345-8B10-51B2CC925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1272" y="3186114"/>
                <a:ext cx="185738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٩٠ ÷  ١٥</a:t>
                </a:r>
                <a:endParaRPr lang="en-US" sz="2400" b="1" dirty="0"/>
              </a:p>
            </p:txBody>
          </p:sp>
          <p:sp>
            <p:nvSpPr>
              <p:cNvPr id="32" name="Line 36">
                <a:extLst>
                  <a:ext uri="{FF2B5EF4-FFF2-40B4-BE49-F238E27FC236}">
                    <a16:creationId xmlns:a16="http://schemas.microsoft.com/office/drawing/2014/main" id="{4DCF1784-65D4-DA4C-BED3-DB42D351D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7416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B0E788AE-9F82-5A48-BA7B-2FA6D0298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9912" y="3571875"/>
                <a:ext cx="1285884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١٥ ÷ ١٥</a:t>
                </a:r>
                <a:endParaRPr lang="en-US" sz="2400" b="1" dirty="0"/>
              </a:p>
            </p:txBody>
          </p:sp>
        </p:grp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46EC317A-A763-EF43-974B-8DBD85020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1728776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=</a:t>
              </a:r>
              <a:endParaRPr lang="en-US" sz="2800" b="1" dirty="0"/>
            </a:p>
          </p:txBody>
        </p:sp>
      </p:grpSp>
      <p:grpSp>
        <p:nvGrpSpPr>
          <p:cNvPr id="34" name="مجموعة 98">
            <a:extLst>
              <a:ext uri="{FF2B5EF4-FFF2-40B4-BE49-F238E27FC236}">
                <a16:creationId xmlns:a16="http://schemas.microsoft.com/office/drawing/2014/main" id="{96339E14-92C9-DA43-ABA6-97DDDF4CB63A}"/>
              </a:ext>
            </a:extLst>
          </p:cNvPr>
          <p:cNvGrpSpPr/>
          <p:nvPr/>
        </p:nvGrpSpPr>
        <p:grpSpPr>
          <a:xfrm>
            <a:off x="3460724" y="3934601"/>
            <a:ext cx="714380" cy="842961"/>
            <a:chOff x="7358084" y="3186114"/>
            <a:chExt cx="714380" cy="842961"/>
          </a:xfrm>
        </p:grpSpPr>
        <p:sp>
          <p:nvSpPr>
            <p:cNvPr id="35" name="Text Box 87">
              <a:extLst>
                <a:ext uri="{FF2B5EF4-FFF2-40B4-BE49-F238E27FC236}">
                  <a16:creationId xmlns:a16="http://schemas.microsoft.com/office/drawing/2014/main" id="{A1EC4E20-0613-4A45-A7DA-EEEF5ACB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٦</a:t>
              </a:r>
              <a:endParaRPr lang="en-US" sz="2400" b="1" dirty="0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EB761DB2-22DC-3745-BB32-A03FD50B4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CF2425B3-5EF2-6145-BEA0-CAA640E34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38" name="Text Box 87">
            <a:extLst>
              <a:ext uri="{FF2B5EF4-FFF2-40B4-BE49-F238E27FC236}">
                <a16:creationId xmlns:a16="http://schemas.microsoft.com/office/drawing/2014/main" id="{F530E35E-BDFF-8047-9F5C-1881DDD0C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68" y="5258886"/>
            <a:ext cx="385765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٦ كلم / ل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65209DB2-8B2A-4844-A4F5-9B3BBBA5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4751" y="2934469"/>
            <a:ext cx="137636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359142" y="156901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2B40682-E4ED-8449-877D-5F4EC6D4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65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1020F996-4638-8B49-827A-2E5AF1516AE6}"/>
              </a:ext>
            </a:extLst>
          </p:cNvPr>
          <p:cNvGrpSpPr/>
          <p:nvPr/>
        </p:nvGrpSpPr>
        <p:grpSpPr>
          <a:xfrm>
            <a:off x="1671205" y="1405698"/>
            <a:ext cx="8086782" cy="864000"/>
            <a:chOff x="857224" y="965580"/>
            <a:chExt cx="8086782" cy="93600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3185E3CB-02AC-7B44-99CF-C0FB225FA8A9}"/>
                </a:ext>
              </a:extLst>
            </p:cNvPr>
            <p:cNvSpPr/>
            <p:nvPr/>
          </p:nvSpPr>
          <p:spPr>
            <a:xfrm>
              <a:off x="857224" y="965580"/>
              <a:ext cx="684000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دبوس زينة 16">
              <a:extLst>
                <a:ext uri="{FF2B5EF4-FFF2-40B4-BE49-F238E27FC236}">
                  <a16:creationId xmlns:a16="http://schemas.microsoft.com/office/drawing/2014/main" id="{8F407605-C328-874E-A5C8-CE6073A07190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7D1287B6-4B56-8D42-AA8E-F8B6D0C6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3316" y="1624774"/>
            <a:ext cx="5253061" cy="4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87">
            <a:extLst>
              <a:ext uri="{FF2B5EF4-FFF2-40B4-BE49-F238E27FC236}">
                <a16:creationId xmlns:a16="http://schemas.microsoft.com/office/drawing/2014/main" id="{984E047C-9B3F-B14F-A0CD-3B8CF4DF3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733" y="4087307"/>
            <a:ext cx="400052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للكيلو بايت الواحد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2" name="مجموعة 86">
            <a:extLst>
              <a:ext uri="{FF2B5EF4-FFF2-40B4-BE49-F238E27FC236}">
                <a16:creationId xmlns:a16="http://schemas.microsoft.com/office/drawing/2014/main" id="{12427898-927B-F347-AA5A-C4C70F2B9217}"/>
              </a:ext>
            </a:extLst>
          </p:cNvPr>
          <p:cNvGrpSpPr/>
          <p:nvPr/>
        </p:nvGrpSpPr>
        <p:grpSpPr>
          <a:xfrm>
            <a:off x="4743039" y="3934601"/>
            <a:ext cx="1309698" cy="842961"/>
            <a:chOff x="7758134" y="1571612"/>
            <a:chExt cx="1309698" cy="842961"/>
          </a:xfrm>
        </p:grpSpPr>
        <p:grpSp>
          <p:nvGrpSpPr>
            <p:cNvPr id="23" name="مجموعة 101">
              <a:extLst>
                <a:ext uri="{FF2B5EF4-FFF2-40B4-BE49-F238E27FC236}">
                  <a16:creationId xmlns:a16="http://schemas.microsoft.com/office/drawing/2014/main" id="{244853A1-C07B-2C42-B0DD-2C3BAF18B9CF}"/>
                </a:ext>
              </a:extLst>
            </p:cNvPr>
            <p:cNvGrpSpPr/>
            <p:nvPr/>
          </p:nvGrpSpPr>
          <p:grpSpPr>
            <a:xfrm>
              <a:off x="8158186" y="1571612"/>
              <a:ext cx="909646" cy="842961"/>
              <a:chOff x="7300930" y="3186114"/>
              <a:chExt cx="909646" cy="842961"/>
            </a:xfrm>
          </p:grpSpPr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E9C61554-49CC-8144-8E49-D9202201E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186114"/>
                <a:ext cx="909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١٦٨٠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Line 36">
                <a:extLst>
                  <a:ext uri="{FF2B5EF4-FFF2-40B4-BE49-F238E27FC236}">
                    <a16:creationId xmlns:a16="http://schemas.microsoft.com/office/drawing/2014/main" id="{218FB99E-3B27-904B-90B6-8A7989BDC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0944" y="3578224"/>
                <a:ext cx="68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C473857A-6788-D74F-9E0F-FE6DCE1A60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/>
                  <a:t>٤</a:t>
                </a:r>
                <a:endParaRPr lang="en-US" sz="2400" b="1" dirty="0"/>
              </a:p>
            </p:txBody>
          </p:sp>
        </p:grpSp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6FE926A0-8AFF-0445-9C86-60A3881F3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134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8" name="مجموعة 92">
            <a:extLst>
              <a:ext uri="{FF2B5EF4-FFF2-40B4-BE49-F238E27FC236}">
                <a16:creationId xmlns:a16="http://schemas.microsoft.com/office/drawing/2014/main" id="{2B622262-2131-6B4D-834D-B91DC376D6F4}"/>
              </a:ext>
            </a:extLst>
          </p:cNvPr>
          <p:cNvGrpSpPr/>
          <p:nvPr/>
        </p:nvGrpSpPr>
        <p:grpSpPr>
          <a:xfrm>
            <a:off x="2985665" y="3934601"/>
            <a:ext cx="1857388" cy="842961"/>
            <a:chOff x="7177104" y="1571612"/>
            <a:chExt cx="1857388" cy="842961"/>
          </a:xfrm>
        </p:grpSpPr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F89CEDC4-D82A-8544-A666-36F25FCF6B96}"/>
                </a:ext>
              </a:extLst>
            </p:cNvPr>
            <p:cNvGrpSpPr/>
            <p:nvPr/>
          </p:nvGrpSpPr>
          <p:grpSpPr>
            <a:xfrm>
              <a:off x="7177104" y="1571612"/>
              <a:ext cx="1857388" cy="842961"/>
              <a:chOff x="6319848" y="3186114"/>
              <a:chExt cx="1857388" cy="842961"/>
            </a:xfrm>
          </p:grpSpPr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763CDA2A-8155-CC45-A9D8-67528AF60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9848" y="3186114"/>
                <a:ext cx="185738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١٦٨٠÷  ٤</a:t>
                </a:r>
                <a:endParaRPr lang="en-US" sz="2400" b="1" dirty="0"/>
              </a:p>
            </p:txBody>
          </p:sp>
          <p:sp>
            <p:nvSpPr>
              <p:cNvPr id="32" name="Line 36">
                <a:extLst>
                  <a:ext uri="{FF2B5EF4-FFF2-40B4-BE49-F238E27FC236}">
                    <a16:creationId xmlns:a16="http://schemas.microsoft.com/office/drawing/2014/main" id="{12147909-FB88-4742-BEFA-8BF6B681F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7416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4F19A262-30BF-724F-BF03-A828453C17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9912" y="3571875"/>
                <a:ext cx="1285884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 ÷ ٤</a:t>
                </a:r>
                <a:endParaRPr lang="en-US" sz="2400" b="1" dirty="0"/>
              </a:p>
            </p:txBody>
          </p:sp>
        </p:grp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04C45DF7-A438-EF41-AF57-7F1EA6760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1728776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=</a:t>
              </a:r>
              <a:endParaRPr lang="en-US" sz="2800" b="1" dirty="0"/>
            </a:p>
          </p:txBody>
        </p:sp>
      </p:grpSp>
      <p:grpSp>
        <p:nvGrpSpPr>
          <p:cNvPr id="34" name="مجموعة 98">
            <a:extLst>
              <a:ext uri="{FF2B5EF4-FFF2-40B4-BE49-F238E27FC236}">
                <a16:creationId xmlns:a16="http://schemas.microsoft.com/office/drawing/2014/main" id="{2B1ED033-FD46-0A41-9D85-6016281A7C84}"/>
              </a:ext>
            </a:extLst>
          </p:cNvPr>
          <p:cNvGrpSpPr/>
          <p:nvPr/>
        </p:nvGrpSpPr>
        <p:grpSpPr>
          <a:xfrm>
            <a:off x="2528461" y="3934601"/>
            <a:ext cx="714380" cy="842961"/>
            <a:chOff x="7358084" y="3186114"/>
            <a:chExt cx="714380" cy="842961"/>
          </a:xfrm>
        </p:grpSpPr>
        <p:sp>
          <p:nvSpPr>
            <p:cNvPr id="35" name="Text Box 87">
              <a:extLst>
                <a:ext uri="{FF2B5EF4-FFF2-40B4-BE49-F238E27FC236}">
                  <a16:creationId xmlns:a16="http://schemas.microsoft.com/office/drawing/2014/main" id="{A8D7542D-FC21-E34A-BBEA-75A48B0B8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186114"/>
              <a:ext cx="71438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٤٢٠</a:t>
              </a:r>
              <a:endParaRPr lang="en-US" sz="2400" b="1" dirty="0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7C4C9968-E05D-8E45-8CF9-03B68A5C4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62F3A1FC-CC6F-1940-8CA8-6539C01B8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38" name="Text Box 87">
            <a:extLst>
              <a:ext uri="{FF2B5EF4-FFF2-40B4-BE49-F238E27FC236}">
                <a16:creationId xmlns:a16="http://schemas.microsoft.com/office/drawing/2014/main" id="{F9D4671B-78BC-C94E-A596-D1CDFF39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609" y="5258886"/>
            <a:ext cx="385765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50"/>
                </a:solidFill>
              </a:rPr>
              <a:t>معدل الوحدة ٤٢٠ كيلو بايت / دقيقة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E0B9DE3A-5279-724A-A0B6-AEC039BF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3916" y="2934469"/>
            <a:ext cx="240507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7944799" y="162231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95463A7-03B1-7544-845C-8F70061E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0690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613955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A33955AE-4997-8742-B463-43CFB6071DFE}"/>
              </a:ext>
            </a:extLst>
          </p:cNvPr>
          <p:cNvGrpSpPr/>
          <p:nvPr/>
        </p:nvGrpSpPr>
        <p:grpSpPr>
          <a:xfrm>
            <a:off x="1870377" y="1585906"/>
            <a:ext cx="8086782" cy="864000"/>
            <a:chOff x="857224" y="965580"/>
            <a:chExt cx="8086782" cy="93600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84608D26-8D12-6B41-AB18-DBF4E20F059B}"/>
                </a:ext>
              </a:extLst>
            </p:cNvPr>
            <p:cNvSpPr/>
            <p:nvPr/>
          </p:nvSpPr>
          <p:spPr>
            <a:xfrm>
              <a:off x="857224" y="965580"/>
              <a:ext cx="684000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دبوس زينة 16">
              <a:extLst>
                <a:ext uri="{FF2B5EF4-FFF2-40B4-BE49-F238E27FC236}">
                  <a16:creationId xmlns:a16="http://schemas.microsoft.com/office/drawing/2014/main" id="{4A0E26F0-9636-CF47-998D-56CAE4BDBFFF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6C2C1685-5EEC-C34A-AF0E-F003EFA67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2488" y="1804982"/>
            <a:ext cx="5253061" cy="4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87">
            <a:extLst>
              <a:ext uri="{FF2B5EF4-FFF2-40B4-BE49-F238E27FC236}">
                <a16:creationId xmlns:a16="http://schemas.microsoft.com/office/drawing/2014/main" id="{EF8E387E-5BAB-064E-ACFF-81B8FD0D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905" y="4267515"/>
            <a:ext cx="400052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للجرام الواحد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2" name="مجموعة 86">
            <a:extLst>
              <a:ext uri="{FF2B5EF4-FFF2-40B4-BE49-F238E27FC236}">
                <a16:creationId xmlns:a16="http://schemas.microsoft.com/office/drawing/2014/main" id="{9153D730-7B0E-C74E-B52F-9D76ED628AAB}"/>
              </a:ext>
            </a:extLst>
          </p:cNvPr>
          <p:cNvGrpSpPr/>
          <p:nvPr/>
        </p:nvGrpSpPr>
        <p:grpSpPr>
          <a:xfrm>
            <a:off x="5464373" y="4074634"/>
            <a:ext cx="1334121" cy="847427"/>
            <a:chOff x="7758134" y="1571612"/>
            <a:chExt cx="1334121" cy="847427"/>
          </a:xfrm>
        </p:grpSpPr>
        <p:grpSp>
          <p:nvGrpSpPr>
            <p:cNvPr id="23" name="مجموعة 101">
              <a:extLst>
                <a:ext uri="{FF2B5EF4-FFF2-40B4-BE49-F238E27FC236}">
                  <a16:creationId xmlns:a16="http://schemas.microsoft.com/office/drawing/2014/main" id="{2513EDF7-BC00-EF47-82CD-B3B8C7205F38}"/>
                </a:ext>
              </a:extLst>
            </p:cNvPr>
            <p:cNvGrpSpPr/>
            <p:nvPr/>
          </p:nvGrpSpPr>
          <p:grpSpPr>
            <a:xfrm>
              <a:off x="8155841" y="1571612"/>
              <a:ext cx="936414" cy="847427"/>
              <a:chOff x="7298585" y="3186114"/>
              <a:chExt cx="936414" cy="847427"/>
            </a:xfrm>
          </p:grpSpPr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1EE36B7E-82E4-9341-B1C2-707ECD50E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186114"/>
                <a:ext cx="909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٢.٤٩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Line 36">
                <a:extLst>
                  <a:ext uri="{FF2B5EF4-FFF2-40B4-BE49-F238E27FC236}">
                    <a16:creationId xmlns:a16="http://schemas.microsoft.com/office/drawing/2014/main" id="{9819FEE2-FF24-B847-951A-D065AE9AE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0944" y="3578224"/>
                <a:ext cx="68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66A22BBA-1325-C144-837F-A9F740072E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8585" y="3571876"/>
                <a:ext cx="93641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٥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4FB8396F-099C-D440-AEFA-E4D95D7A0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134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8" name="مجموعة 92">
            <a:extLst>
              <a:ext uri="{FF2B5EF4-FFF2-40B4-BE49-F238E27FC236}">
                <a16:creationId xmlns:a16="http://schemas.microsoft.com/office/drawing/2014/main" id="{3DE9CCE1-F125-4F40-8161-717D55F82ABE}"/>
              </a:ext>
            </a:extLst>
          </p:cNvPr>
          <p:cNvGrpSpPr/>
          <p:nvPr/>
        </p:nvGrpSpPr>
        <p:grpSpPr>
          <a:xfrm>
            <a:off x="3699191" y="4114809"/>
            <a:ext cx="2332753" cy="801857"/>
            <a:chOff x="7143768" y="1571612"/>
            <a:chExt cx="2332753" cy="801857"/>
          </a:xfrm>
        </p:grpSpPr>
        <p:grpSp>
          <p:nvGrpSpPr>
            <p:cNvPr id="29" name="مجموعة 101">
              <a:extLst>
                <a:ext uri="{FF2B5EF4-FFF2-40B4-BE49-F238E27FC236}">
                  <a16:creationId xmlns:a16="http://schemas.microsoft.com/office/drawing/2014/main" id="{BE20C11E-CA36-024A-BAB8-FA8581C30935}"/>
                </a:ext>
              </a:extLst>
            </p:cNvPr>
            <p:cNvGrpSpPr/>
            <p:nvPr/>
          </p:nvGrpSpPr>
          <p:grpSpPr>
            <a:xfrm>
              <a:off x="7143768" y="1571612"/>
              <a:ext cx="2332753" cy="801857"/>
              <a:chOff x="6286512" y="3186114"/>
              <a:chExt cx="2332753" cy="801857"/>
            </a:xfrm>
          </p:grpSpPr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EC396442-CCF4-B64F-B4FC-6791A451DB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6512" y="3186114"/>
                <a:ext cx="185738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÷٥</a:t>
                </a:r>
                <a:endParaRPr lang="en-US" sz="2400" b="1" dirty="0"/>
              </a:p>
            </p:txBody>
          </p:sp>
          <p:sp>
            <p:nvSpPr>
              <p:cNvPr id="32" name="Line 36">
                <a:extLst>
                  <a:ext uri="{FF2B5EF4-FFF2-40B4-BE49-F238E27FC236}">
                    <a16:creationId xmlns:a16="http://schemas.microsoft.com/office/drawing/2014/main" id="{B5E5A11D-0CAF-1049-A0B5-79B8E024B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7416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Text Box 87">
                <a:extLst>
                  <a:ext uri="{FF2B5EF4-FFF2-40B4-BE49-F238E27FC236}">
                    <a16:creationId xmlns:a16="http://schemas.microsoft.com/office/drawing/2014/main" id="{310758B0-CB89-A047-9672-B74DCF7052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7275" y="3526306"/>
                <a:ext cx="158199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÷ ٥</a:t>
                </a:r>
                <a:endParaRPr lang="en-US" sz="2400" b="1" dirty="0"/>
              </a:p>
            </p:txBody>
          </p:sp>
        </p:grp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3C978963-F88E-CB42-A7D9-529E3EE05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1728776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=</a:t>
              </a:r>
              <a:endParaRPr lang="en-US" sz="2800" b="1" dirty="0"/>
            </a:p>
          </p:txBody>
        </p:sp>
      </p:grpSp>
      <p:grpSp>
        <p:nvGrpSpPr>
          <p:cNvPr id="34" name="مجموعة 98">
            <a:extLst>
              <a:ext uri="{FF2B5EF4-FFF2-40B4-BE49-F238E27FC236}">
                <a16:creationId xmlns:a16="http://schemas.microsoft.com/office/drawing/2014/main" id="{E9F48908-4075-9049-9DB9-63B1CF50E3D0}"/>
              </a:ext>
            </a:extLst>
          </p:cNvPr>
          <p:cNvGrpSpPr/>
          <p:nvPr/>
        </p:nvGrpSpPr>
        <p:grpSpPr>
          <a:xfrm>
            <a:off x="2951470" y="4114809"/>
            <a:ext cx="990609" cy="1680307"/>
            <a:chOff x="7105669" y="3186114"/>
            <a:chExt cx="990609" cy="1680307"/>
          </a:xfrm>
        </p:grpSpPr>
        <p:sp>
          <p:nvSpPr>
            <p:cNvPr id="35" name="Text Box 87">
              <a:extLst>
                <a:ext uri="{FF2B5EF4-FFF2-40B4-BE49-F238E27FC236}">
                  <a16:creationId xmlns:a16="http://schemas.microsoft.com/office/drawing/2014/main" id="{C67390C2-2BFE-3E4D-AE99-C9FF468EF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5669" y="3186114"/>
              <a:ext cx="990609" cy="83099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٠.٤٩٨١</a:t>
              </a:r>
              <a:endParaRPr lang="en-US" sz="2400" b="1" dirty="0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0A64E944-A662-914A-9434-FDE88E03D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3336" y="3578224"/>
              <a:ext cx="50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8731999D-0391-8549-88D7-9A36FB855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5274" y="4409221"/>
              <a:ext cx="423858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algn="ctr" defTabSz="914400" rtl="1" eaLnBrk="1" latinLnBrk="0" hangingPunct="1">
                <a:spcBef>
                  <a:spcPct val="50000"/>
                </a:spcBef>
              </a:pPr>
              <a:endParaRPr lang="en-US" sz="2400" b="1" dirty="0"/>
            </a:p>
          </p:txBody>
        </p:sp>
      </p:grpSp>
      <p:sp>
        <p:nvSpPr>
          <p:cNvPr id="38" name="Text Box 87">
            <a:extLst>
              <a:ext uri="{FF2B5EF4-FFF2-40B4-BE49-F238E27FC236}">
                <a16:creationId xmlns:a16="http://schemas.microsoft.com/office/drawing/2014/main" id="{E12D1148-C9C1-BA48-8F5D-0774996C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781" y="5439094"/>
            <a:ext cx="385765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50"/>
                </a:solidFill>
              </a:rPr>
              <a:t>معدل الوحدة ٠.٤٩٨ ريال  / جم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3FADAD73-7CBE-6140-B571-DCA1FC09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5963" y="3043239"/>
            <a:ext cx="23336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273620" y="170072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99BFF17-5033-0045-A0BD-68A4EDB0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36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4DA6C746-6471-8F46-B00F-878A71ECDC94}"/>
              </a:ext>
            </a:extLst>
          </p:cNvPr>
          <p:cNvGrpSpPr/>
          <p:nvPr/>
        </p:nvGrpSpPr>
        <p:grpSpPr>
          <a:xfrm>
            <a:off x="2098979" y="457201"/>
            <a:ext cx="7858180" cy="2500330"/>
            <a:chOff x="1071538" y="1612763"/>
            <a:chExt cx="7858180" cy="2978179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0691E5B1-E68A-4446-90CA-E3529D01CA80}"/>
                </a:ext>
              </a:extLst>
            </p:cNvPr>
            <p:cNvSpPr/>
            <p:nvPr/>
          </p:nvSpPr>
          <p:spPr>
            <a:xfrm>
              <a:off x="1071538" y="1612763"/>
              <a:ext cx="6627728" cy="2978179"/>
            </a:xfrm>
            <a:prstGeom prst="plaqu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مجموعة 20">
              <a:extLst>
                <a:ext uri="{FF2B5EF4-FFF2-40B4-BE49-F238E27FC236}">
                  <a16:creationId xmlns:a16="http://schemas.microsoft.com/office/drawing/2014/main" id="{96882EF3-760F-284E-B19E-235294DC9461}"/>
                </a:ext>
              </a:extLst>
            </p:cNvPr>
            <p:cNvGrpSpPr/>
            <p:nvPr/>
          </p:nvGrpSpPr>
          <p:grpSpPr>
            <a:xfrm>
              <a:off x="7715272" y="2650865"/>
              <a:ext cx="1214446" cy="928694"/>
              <a:chOff x="7715272" y="2650865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A21FC253-B9B3-D04A-8F1F-EBCF7A42AE46}"/>
                  </a:ext>
                </a:extLst>
              </p:cNvPr>
              <p:cNvSpPr/>
              <p:nvPr/>
            </p:nvSpPr>
            <p:spPr>
              <a:xfrm>
                <a:off x="7715272" y="2650865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F34241D0-2D5C-5145-989B-6AC704A6CB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843858" y="2893755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grpSp>
        <p:nvGrpSpPr>
          <p:cNvPr id="20" name="مجموعة 86">
            <a:extLst>
              <a:ext uri="{FF2B5EF4-FFF2-40B4-BE49-F238E27FC236}">
                <a16:creationId xmlns:a16="http://schemas.microsoft.com/office/drawing/2014/main" id="{2A0C644F-5048-E34C-BF3B-4DDAAB4D512B}"/>
              </a:ext>
            </a:extLst>
          </p:cNvPr>
          <p:cNvGrpSpPr/>
          <p:nvPr/>
        </p:nvGrpSpPr>
        <p:grpSpPr>
          <a:xfrm>
            <a:off x="5027937" y="4243415"/>
            <a:ext cx="1166822" cy="683653"/>
            <a:chOff x="7901010" y="1600188"/>
            <a:chExt cx="1166822" cy="683653"/>
          </a:xfrm>
        </p:grpSpPr>
        <p:grpSp>
          <p:nvGrpSpPr>
            <p:cNvPr id="21" name="مجموعة 101">
              <a:extLst>
                <a:ext uri="{FF2B5EF4-FFF2-40B4-BE49-F238E27FC236}">
                  <a16:creationId xmlns:a16="http://schemas.microsoft.com/office/drawing/2014/main" id="{61D18187-33CE-B541-A539-E813EBCCA5DA}"/>
                </a:ext>
              </a:extLst>
            </p:cNvPr>
            <p:cNvGrpSpPr/>
            <p:nvPr/>
          </p:nvGrpSpPr>
          <p:grpSpPr>
            <a:xfrm>
              <a:off x="8158186" y="1600188"/>
              <a:ext cx="909646" cy="683653"/>
              <a:chOff x="7300930" y="3214690"/>
              <a:chExt cx="909646" cy="683653"/>
            </a:xfrm>
          </p:grpSpPr>
          <p:sp>
            <p:nvSpPr>
              <p:cNvPr id="23" name="Text Box 87">
                <a:extLst>
                  <a:ext uri="{FF2B5EF4-FFF2-40B4-BE49-F238E27FC236}">
                    <a16:creationId xmlns:a16="http://schemas.microsoft.com/office/drawing/2014/main" id="{0E246A29-2F1C-714E-B2A9-FA703D762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214690"/>
                <a:ext cx="909646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٦.١٠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41514603-262F-B246-88A4-B487250B5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217A4B09-8FB1-2347-9528-088FC11E4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29011"/>
                <a:ext cx="5762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٣٠٠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2" name="Text Box 87">
              <a:extLst>
                <a:ext uri="{FF2B5EF4-FFF2-40B4-BE49-F238E27FC236}">
                  <a16:creationId xmlns:a16="http://schemas.microsoft.com/office/drawing/2014/main" id="{F6659FCF-633F-8747-BFFA-AECF66302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57352"/>
              <a:ext cx="428629" cy="40011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 dirty="0"/>
                <a:t>=</a:t>
              </a:r>
              <a:endParaRPr lang="en-US" sz="2000" b="1" dirty="0"/>
            </a:p>
          </p:txBody>
        </p:sp>
      </p:grpSp>
      <p:grpSp>
        <p:nvGrpSpPr>
          <p:cNvPr id="26" name="مجموعة 92">
            <a:extLst>
              <a:ext uri="{FF2B5EF4-FFF2-40B4-BE49-F238E27FC236}">
                <a16:creationId xmlns:a16="http://schemas.microsoft.com/office/drawing/2014/main" id="{4332239D-EA58-1342-B7EC-D5764BD5E059}"/>
              </a:ext>
            </a:extLst>
          </p:cNvPr>
          <p:cNvGrpSpPr/>
          <p:nvPr/>
        </p:nvGrpSpPr>
        <p:grpSpPr>
          <a:xfrm>
            <a:off x="3299139" y="4243415"/>
            <a:ext cx="1857388" cy="683653"/>
            <a:chOff x="7205680" y="1600188"/>
            <a:chExt cx="1857388" cy="683653"/>
          </a:xfrm>
        </p:grpSpPr>
        <p:grpSp>
          <p:nvGrpSpPr>
            <p:cNvPr id="27" name="مجموعة 101">
              <a:extLst>
                <a:ext uri="{FF2B5EF4-FFF2-40B4-BE49-F238E27FC236}">
                  <a16:creationId xmlns:a16="http://schemas.microsoft.com/office/drawing/2014/main" id="{6DBC7084-2D30-A643-B9FC-151B632B9AE0}"/>
                </a:ext>
              </a:extLst>
            </p:cNvPr>
            <p:cNvGrpSpPr/>
            <p:nvPr/>
          </p:nvGrpSpPr>
          <p:grpSpPr>
            <a:xfrm>
              <a:off x="7205680" y="1600188"/>
              <a:ext cx="1857388" cy="683653"/>
              <a:chOff x="6348424" y="3214690"/>
              <a:chExt cx="1857388" cy="683653"/>
            </a:xfrm>
          </p:grpSpPr>
          <p:sp>
            <p:nvSpPr>
              <p:cNvPr id="29" name="Text Box 87">
                <a:extLst>
                  <a:ext uri="{FF2B5EF4-FFF2-40B4-BE49-F238E27FC236}">
                    <a16:creationId xmlns:a16="http://schemas.microsoft.com/office/drawing/2014/main" id="{D44CBDC2-C86C-CE43-8B5C-1CDD3035C5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8424" y="3214690"/>
                <a:ext cx="1857388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b="1" dirty="0"/>
                  <a:t>٦.١٠ ÷ ٣٠٠</a:t>
                </a:r>
                <a:endParaRPr lang="en-US" b="1" dirty="0"/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F0F552C0-C380-C748-B28F-AF98B8292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4214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87">
                <a:extLst>
                  <a:ext uri="{FF2B5EF4-FFF2-40B4-BE49-F238E27FC236}">
                    <a16:creationId xmlns:a16="http://schemas.microsoft.com/office/drawing/2014/main" id="{3508C8D1-91D2-4243-8A36-9EFEEB1D3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2776" y="3529011"/>
                <a:ext cx="13144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/>
                  <a:t>٣٠٠ ÷ ٣٠٠</a:t>
                </a:r>
                <a:endParaRPr lang="en-US" b="1" dirty="0"/>
              </a:p>
            </p:txBody>
          </p:sp>
        </p:grp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D5595068-EE23-3444-8A67-A5861BFDE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65" y="1685912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≈</a:t>
              </a:r>
              <a:endParaRPr lang="en-US" sz="2800" b="1" dirty="0"/>
            </a:p>
          </p:txBody>
        </p:sp>
      </p:grpSp>
      <p:grpSp>
        <p:nvGrpSpPr>
          <p:cNvPr id="32" name="مجموعة 98">
            <a:extLst>
              <a:ext uri="{FF2B5EF4-FFF2-40B4-BE49-F238E27FC236}">
                <a16:creationId xmlns:a16="http://schemas.microsoft.com/office/drawing/2014/main" id="{9A7362BC-36F0-C94A-96D4-5D99452F6D5F}"/>
              </a:ext>
            </a:extLst>
          </p:cNvPr>
          <p:cNvGrpSpPr/>
          <p:nvPr/>
        </p:nvGrpSpPr>
        <p:grpSpPr>
          <a:xfrm>
            <a:off x="2899087" y="4243415"/>
            <a:ext cx="714380" cy="697941"/>
            <a:chOff x="7358084" y="3214690"/>
            <a:chExt cx="714380" cy="697941"/>
          </a:xfrm>
        </p:grpSpPr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0C3CD1B7-4947-1A44-B923-DCF419487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214690"/>
              <a:ext cx="714380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٠.٠٢</a:t>
              </a:r>
              <a:endParaRPr lang="en-US" b="1" dirty="0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5F46803F-FEDB-7D4D-95BB-FF76F9A06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 Box 87">
              <a:extLst>
                <a:ext uri="{FF2B5EF4-FFF2-40B4-BE49-F238E27FC236}">
                  <a16:creationId xmlns:a16="http://schemas.microsoft.com/office/drawing/2014/main" id="{557A77E7-F409-2042-933A-572C991B6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43299"/>
              <a:ext cx="576262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١</a:t>
              </a:r>
              <a:endParaRPr lang="en-US" b="1" dirty="0"/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0969B092-5C17-214C-9450-79B24CE1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3360" y="528639"/>
            <a:ext cx="53578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F33A5B1-B021-244D-95F0-7763E87856C9}"/>
              </a:ext>
            </a:extLst>
          </p:cNvPr>
          <p:cNvGrpSpPr/>
          <p:nvPr/>
        </p:nvGrpSpPr>
        <p:grpSpPr>
          <a:xfrm>
            <a:off x="2811771" y="3028969"/>
            <a:ext cx="7073950" cy="3500462"/>
            <a:chOff x="1784330" y="3214686"/>
            <a:chExt cx="7073950" cy="3500462"/>
          </a:xfrm>
        </p:grpSpPr>
        <p:cxnSp>
          <p:nvCxnSpPr>
            <p:cNvPr id="38" name="رابط مستقيم 66">
              <a:extLst>
                <a:ext uri="{FF2B5EF4-FFF2-40B4-BE49-F238E27FC236}">
                  <a16:creationId xmlns:a16="http://schemas.microsoft.com/office/drawing/2014/main" id="{07A359C3-D5FE-6E43-AA6B-4E642E33A928}"/>
                </a:ext>
              </a:extLst>
            </p:cNvPr>
            <p:cNvCxnSpPr/>
            <p:nvPr/>
          </p:nvCxnSpPr>
          <p:spPr>
            <a:xfrm rot="10800000">
              <a:off x="1785918" y="4470405"/>
              <a:ext cx="3429024" cy="1588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67">
              <a:extLst>
                <a:ext uri="{FF2B5EF4-FFF2-40B4-BE49-F238E27FC236}">
                  <a16:creationId xmlns:a16="http://schemas.microsoft.com/office/drawing/2014/main" id="{BA2AA34B-7786-3748-8465-9DD338B07F84}"/>
                </a:ext>
              </a:extLst>
            </p:cNvPr>
            <p:cNvCxnSpPr/>
            <p:nvPr/>
          </p:nvCxnSpPr>
          <p:spPr>
            <a:xfrm rot="10800000">
              <a:off x="1785918" y="5027623"/>
              <a:ext cx="3429024" cy="1588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68">
              <a:extLst>
                <a:ext uri="{FF2B5EF4-FFF2-40B4-BE49-F238E27FC236}">
                  <a16:creationId xmlns:a16="http://schemas.microsoft.com/office/drawing/2014/main" id="{922E95B9-B25E-6A48-BC50-AFB5B8C1D677}"/>
                </a:ext>
              </a:extLst>
            </p:cNvPr>
            <p:cNvCxnSpPr/>
            <p:nvPr/>
          </p:nvCxnSpPr>
          <p:spPr>
            <a:xfrm rot="10800000">
              <a:off x="1785918" y="5599125"/>
              <a:ext cx="3429024" cy="1588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69">
              <a:extLst>
                <a:ext uri="{FF2B5EF4-FFF2-40B4-BE49-F238E27FC236}">
                  <a16:creationId xmlns:a16="http://schemas.microsoft.com/office/drawing/2014/main" id="{39607183-2D04-5A4E-8176-D189EDFEFD0F}"/>
                </a:ext>
              </a:extLst>
            </p:cNvPr>
            <p:cNvCxnSpPr/>
            <p:nvPr/>
          </p:nvCxnSpPr>
          <p:spPr>
            <a:xfrm rot="10800000">
              <a:off x="1785918" y="6156343"/>
              <a:ext cx="3429024" cy="1588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70">
              <a:extLst>
                <a:ext uri="{FF2B5EF4-FFF2-40B4-BE49-F238E27FC236}">
                  <a16:creationId xmlns:a16="http://schemas.microsoft.com/office/drawing/2014/main" id="{DEB38939-77DE-5A41-B765-CA838A1D383F}"/>
                </a:ext>
              </a:extLst>
            </p:cNvPr>
            <p:cNvCxnSpPr/>
            <p:nvPr/>
          </p:nvCxnSpPr>
          <p:spPr>
            <a:xfrm rot="10800000">
              <a:off x="1785918" y="6699271"/>
              <a:ext cx="3429024" cy="1588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72">
              <a:extLst>
                <a:ext uri="{FF2B5EF4-FFF2-40B4-BE49-F238E27FC236}">
                  <a16:creationId xmlns:a16="http://schemas.microsoft.com/office/drawing/2014/main" id="{565BFE3E-46E3-2046-9848-109C87540111}"/>
                </a:ext>
              </a:extLst>
            </p:cNvPr>
            <p:cNvCxnSpPr/>
            <p:nvPr/>
          </p:nvCxnSpPr>
          <p:spPr>
            <a:xfrm rot="5400000">
              <a:off x="687124" y="5569202"/>
              <a:ext cx="2196000" cy="1588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id="{4E96738B-1F30-FD42-8CDF-DF7A409FA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72066" y="3214686"/>
              <a:ext cx="3786214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5" name="مجموعة 86">
            <a:extLst>
              <a:ext uri="{FF2B5EF4-FFF2-40B4-BE49-F238E27FC236}">
                <a16:creationId xmlns:a16="http://schemas.microsoft.com/office/drawing/2014/main" id="{C8FC7BBC-73BF-C24F-813E-8B54E90E7076}"/>
              </a:ext>
            </a:extLst>
          </p:cNvPr>
          <p:cNvGrpSpPr/>
          <p:nvPr/>
        </p:nvGrpSpPr>
        <p:grpSpPr>
          <a:xfrm>
            <a:off x="5027935" y="4802784"/>
            <a:ext cx="1166822" cy="683653"/>
            <a:chOff x="7901010" y="1600188"/>
            <a:chExt cx="1166822" cy="683653"/>
          </a:xfrm>
        </p:grpSpPr>
        <p:grpSp>
          <p:nvGrpSpPr>
            <p:cNvPr id="46" name="مجموعة 101">
              <a:extLst>
                <a:ext uri="{FF2B5EF4-FFF2-40B4-BE49-F238E27FC236}">
                  <a16:creationId xmlns:a16="http://schemas.microsoft.com/office/drawing/2014/main" id="{A1E78FDA-840B-5E46-B5A6-386685FB561A}"/>
                </a:ext>
              </a:extLst>
            </p:cNvPr>
            <p:cNvGrpSpPr/>
            <p:nvPr/>
          </p:nvGrpSpPr>
          <p:grpSpPr>
            <a:xfrm>
              <a:off x="8158186" y="1600188"/>
              <a:ext cx="909646" cy="683653"/>
              <a:chOff x="7300930" y="3214690"/>
              <a:chExt cx="909646" cy="683653"/>
            </a:xfrm>
          </p:grpSpPr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708054FA-E5D7-074B-87F9-2FD9C1802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214690"/>
                <a:ext cx="909646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٧.٤٠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9" name="Line 36">
                <a:extLst>
                  <a:ext uri="{FF2B5EF4-FFF2-40B4-BE49-F238E27FC236}">
                    <a16:creationId xmlns:a16="http://schemas.microsoft.com/office/drawing/2014/main" id="{8CF5B676-D118-FF44-AE5C-3FD8D16A6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Text Box 87">
                <a:extLst>
                  <a:ext uri="{FF2B5EF4-FFF2-40B4-BE49-F238E27FC236}">
                    <a16:creationId xmlns:a16="http://schemas.microsoft.com/office/drawing/2014/main" id="{697F80A1-0B10-0141-9170-A4B7445348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29011"/>
                <a:ext cx="5762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٥٠٠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47" name="Text Box 87">
              <a:extLst>
                <a:ext uri="{FF2B5EF4-FFF2-40B4-BE49-F238E27FC236}">
                  <a16:creationId xmlns:a16="http://schemas.microsoft.com/office/drawing/2014/main" id="{3FD707C4-E29A-3F49-946C-F2DE9C65E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57352"/>
              <a:ext cx="428629" cy="40011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 dirty="0"/>
                <a:t>=</a:t>
              </a:r>
              <a:endParaRPr lang="en-US" sz="2000" b="1" dirty="0"/>
            </a:p>
          </p:txBody>
        </p:sp>
      </p:grpSp>
      <p:grpSp>
        <p:nvGrpSpPr>
          <p:cNvPr id="51" name="مجموعة 92">
            <a:extLst>
              <a:ext uri="{FF2B5EF4-FFF2-40B4-BE49-F238E27FC236}">
                <a16:creationId xmlns:a16="http://schemas.microsoft.com/office/drawing/2014/main" id="{EECA8F37-8D04-4A47-9BF6-FB03FEE99129}"/>
              </a:ext>
            </a:extLst>
          </p:cNvPr>
          <p:cNvGrpSpPr/>
          <p:nvPr/>
        </p:nvGrpSpPr>
        <p:grpSpPr>
          <a:xfrm>
            <a:off x="3299137" y="4802784"/>
            <a:ext cx="1857388" cy="683653"/>
            <a:chOff x="7205680" y="1600188"/>
            <a:chExt cx="1857388" cy="683653"/>
          </a:xfrm>
        </p:grpSpPr>
        <p:grpSp>
          <p:nvGrpSpPr>
            <p:cNvPr id="52" name="مجموعة 101">
              <a:extLst>
                <a:ext uri="{FF2B5EF4-FFF2-40B4-BE49-F238E27FC236}">
                  <a16:creationId xmlns:a16="http://schemas.microsoft.com/office/drawing/2014/main" id="{F46DFE6C-04CA-114E-AC55-E6027CFE5097}"/>
                </a:ext>
              </a:extLst>
            </p:cNvPr>
            <p:cNvGrpSpPr/>
            <p:nvPr/>
          </p:nvGrpSpPr>
          <p:grpSpPr>
            <a:xfrm>
              <a:off x="7205680" y="1600188"/>
              <a:ext cx="1857388" cy="683653"/>
              <a:chOff x="6348424" y="3214690"/>
              <a:chExt cx="1857388" cy="683653"/>
            </a:xfrm>
          </p:grpSpPr>
          <p:sp>
            <p:nvSpPr>
              <p:cNvPr id="54" name="Text Box 87">
                <a:extLst>
                  <a:ext uri="{FF2B5EF4-FFF2-40B4-BE49-F238E27FC236}">
                    <a16:creationId xmlns:a16="http://schemas.microsoft.com/office/drawing/2014/main" id="{48CACEA6-E497-B740-B3B9-36A637198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8424" y="3214690"/>
                <a:ext cx="1857388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b="1" dirty="0"/>
                  <a:t>٧.٤٠ ÷ ٥٠٠</a:t>
                </a:r>
                <a:endParaRPr lang="en-US" b="1" dirty="0"/>
              </a:p>
            </p:txBody>
          </p:sp>
          <p:sp>
            <p:nvSpPr>
              <p:cNvPr id="55" name="Line 36">
                <a:extLst>
                  <a:ext uri="{FF2B5EF4-FFF2-40B4-BE49-F238E27FC236}">
                    <a16:creationId xmlns:a16="http://schemas.microsoft.com/office/drawing/2014/main" id="{E822F1C9-B533-E644-82F2-3C9D04D20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4214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Text Box 87">
                <a:extLst>
                  <a:ext uri="{FF2B5EF4-FFF2-40B4-BE49-F238E27FC236}">
                    <a16:creationId xmlns:a16="http://schemas.microsoft.com/office/drawing/2014/main" id="{F4283DE5-AE67-214D-9951-FF6E9CB63F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2776" y="3529011"/>
                <a:ext cx="13144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/>
                  <a:t>٥٠٠ ÷ ٥٠٠</a:t>
                </a:r>
                <a:endParaRPr lang="en-US" b="1" dirty="0"/>
              </a:p>
            </p:txBody>
          </p:sp>
        </p:grpSp>
        <p:sp>
          <p:nvSpPr>
            <p:cNvPr id="53" name="Text Box 87">
              <a:extLst>
                <a:ext uri="{FF2B5EF4-FFF2-40B4-BE49-F238E27FC236}">
                  <a16:creationId xmlns:a16="http://schemas.microsoft.com/office/drawing/2014/main" id="{53D55F9F-CB04-EF4D-8ED7-98489CBD0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65" y="1685912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≈</a:t>
              </a:r>
              <a:endParaRPr lang="en-US" sz="2800" b="1" dirty="0"/>
            </a:p>
          </p:txBody>
        </p:sp>
      </p:grpSp>
      <p:grpSp>
        <p:nvGrpSpPr>
          <p:cNvPr id="57" name="مجموعة 98">
            <a:extLst>
              <a:ext uri="{FF2B5EF4-FFF2-40B4-BE49-F238E27FC236}">
                <a16:creationId xmlns:a16="http://schemas.microsoft.com/office/drawing/2014/main" id="{F64E9AFF-C8C7-AD40-BBD7-B8C72F053D5F}"/>
              </a:ext>
            </a:extLst>
          </p:cNvPr>
          <p:cNvGrpSpPr/>
          <p:nvPr/>
        </p:nvGrpSpPr>
        <p:grpSpPr>
          <a:xfrm>
            <a:off x="2899085" y="4802784"/>
            <a:ext cx="714380" cy="697941"/>
            <a:chOff x="7358084" y="3214690"/>
            <a:chExt cx="714380" cy="697941"/>
          </a:xfrm>
        </p:grpSpPr>
        <p:sp>
          <p:nvSpPr>
            <p:cNvPr id="58" name="Text Box 87">
              <a:extLst>
                <a:ext uri="{FF2B5EF4-FFF2-40B4-BE49-F238E27FC236}">
                  <a16:creationId xmlns:a16="http://schemas.microsoft.com/office/drawing/2014/main" id="{13B10CE3-7AC5-FC40-A8A6-8766FE58E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214690"/>
              <a:ext cx="714380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٠.٠١</a:t>
              </a:r>
              <a:endParaRPr lang="en-US" b="1" dirty="0"/>
            </a:p>
          </p:txBody>
        </p:sp>
        <p:sp>
          <p:nvSpPr>
            <p:cNvPr id="59" name="Line 36">
              <a:extLst>
                <a:ext uri="{FF2B5EF4-FFF2-40B4-BE49-F238E27FC236}">
                  <a16:creationId xmlns:a16="http://schemas.microsoft.com/office/drawing/2014/main" id="{2FA755E8-A369-264F-BCB2-C0091E4BC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Text Box 87">
              <a:extLst>
                <a:ext uri="{FF2B5EF4-FFF2-40B4-BE49-F238E27FC236}">
                  <a16:creationId xmlns:a16="http://schemas.microsoft.com/office/drawing/2014/main" id="{B85857D0-D005-1E49-BFB0-77F648138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43299"/>
              <a:ext cx="576262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١</a:t>
              </a:r>
              <a:endParaRPr lang="en-US" b="1" dirty="0"/>
            </a:p>
          </p:txBody>
        </p:sp>
      </p:grpSp>
      <p:grpSp>
        <p:nvGrpSpPr>
          <p:cNvPr id="61" name="مجموعة 86">
            <a:extLst>
              <a:ext uri="{FF2B5EF4-FFF2-40B4-BE49-F238E27FC236}">
                <a16:creationId xmlns:a16="http://schemas.microsoft.com/office/drawing/2014/main" id="{D3BEBAB0-D829-3741-85DE-62630D22B76D}"/>
              </a:ext>
            </a:extLst>
          </p:cNvPr>
          <p:cNvGrpSpPr/>
          <p:nvPr/>
        </p:nvGrpSpPr>
        <p:grpSpPr>
          <a:xfrm>
            <a:off x="5027935" y="5357845"/>
            <a:ext cx="1166822" cy="683653"/>
            <a:chOff x="7901010" y="1600188"/>
            <a:chExt cx="1166822" cy="683653"/>
          </a:xfrm>
        </p:grpSpPr>
        <p:grpSp>
          <p:nvGrpSpPr>
            <p:cNvPr id="62" name="مجموعة 101">
              <a:extLst>
                <a:ext uri="{FF2B5EF4-FFF2-40B4-BE49-F238E27FC236}">
                  <a16:creationId xmlns:a16="http://schemas.microsoft.com/office/drawing/2014/main" id="{36189889-99D2-7641-8AA7-D033778B634A}"/>
                </a:ext>
              </a:extLst>
            </p:cNvPr>
            <p:cNvGrpSpPr/>
            <p:nvPr/>
          </p:nvGrpSpPr>
          <p:grpSpPr>
            <a:xfrm>
              <a:off x="8158186" y="1600188"/>
              <a:ext cx="909646" cy="683653"/>
              <a:chOff x="7300930" y="3214690"/>
              <a:chExt cx="909646" cy="683653"/>
            </a:xfrm>
          </p:grpSpPr>
          <p:sp>
            <p:nvSpPr>
              <p:cNvPr id="64" name="Text Box 87">
                <a:extLst>
                  <a:ext uri="{FF2B5EF4-FFF2-40B4-BE49-F238E27FC236}">
                    <a16:creationId xmlns:a16="http://schemas.microsoft.com/office/drawing/2014/main" id="{B2B9C0E4-3079-F145-94A7-0F1E93CC8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214690"/>
                <a:ext cx="909646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١٣.٤٠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5" name="Line 36">
                <a:extLst>
                  <a:ext uri="{FF2B5EF4-FFF2-40B4-BE49-F238E27FC236}">
                    <a16:creationId xmlns:a16="http://schemas.microsoft.com/office/drawing/2014/main" id="{4DA6BA53-0EEA-A245-8275-29FC26312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Text Box 87">
                <a:extLst>
                  <a:ext uri="{FF2B5EF4-FFF2-40B4-BE49-F238E27FC236}">
                    <a16:creationId xmlns:a16="http://schemas.microsoft.com/office/drawing/2014/main" id="{3EB3DC02-A335-7D45-B990-9F25EBEB1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29011"/>
                <a:ext cx="5762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٨٠٠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63" name="Text Box 87">
              <a:extLst>
                <a:ext uri="{FF2B5EF4-FFF2-40B4-BE49-F238E27FC236}">
                  <a16:creationId xmlns:a16="http://schemas.microsoft.com/office/drawing/2014/main" id="{37747422-FC96-7D47-8FE0-091BEDBB3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57352"/>
              <a:ext cx="428629" cy="40011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 dirty="0"/>
                <a:t>=</a:t>
              </a:r>
              <a:endParaRPr lang="en-US" sz="2000" b="1" dirty="0"/>
            </a:p>
          </p:txBody>
        </p:sp>
      </p:grpSp>
      <p:grpSp>
        <p:nvGrpSpPr>
          <p:cNvPr id="67" name="مجموعة 92">
            <a:extLst>
              <a:ext uri="{FF2B5EF4-FFF2-40B4-BE49-F238E27FC236}">
                <a16:creationId xmlns:a16="http://schemas.microsoft.com/office/drawing/2014/main" id="{97AB021E-4866-C54F-82B4-BF20F93C50DD}"/>
              </a:ext>
            </a:extLst>
          </p:cNvPr>
          <p:cNvGrpSpPr/>
          <p:nvPr/>
        </p:nvGrpSpPr>
        <p:grpSpPr>
          <a:xfrm>
            <a:off x="3342001" y="5357845"/>
            <a:ext cx="1857388" cy="683653"/>
            <a:chOff x="7248544" y="1600188"/>
            <a:chExt cx="1857388" cy="683653"/>
          </a:xfrm>
        </p:grpSpPr>
        <p:grpSp>
          <p:nvGrpSpPr>
            <p:cNvPr id="68" name="مجموعة 101">
              <a:extLst>
                <a:ext uri="{FF2B5EF4-FFF2-40B4-BE49-F238E27FC236}">
                  <a16:creationId xmlns:a16="http://schemas.microsoft.com/office/drawing/2014/main" id="{BACE0D4C-109D-5043-BAE1-8773E71DCCEB}"/>
                </a:ext>
              </a:extLst>
            </p:cNvPr>
            <p:cNvGrpSpPr/>
            <p:nvPr/>
          </p:nvGrpSpPr>
          <p:grpSpPr>
            <a:xfrm>
              <a:off x="7248544" y="1600188"/>
              <a:ext cx="1857388" cy="683653"/>
              <a:chOff x="6391288" y="3214690"/>
              <a:chExt cx="1857388" cy="683653"/>
            </a:xfrm>
          </p:grpSpPr>
          <p:sp>
            <p:nvSpPr>
              <p:cNvPr id="70" name="Text Box 87">
                <a:extLst>
                  <a:ext uri="{FF2B5EF4-FFF2-40B4-BE49-F238E27FC236}">
                    <a16:creationId xmlns:a16="http://schemas.microsoft.com/office/drawing/2014/main" id="{7BB44AE6-3A35-8442-A888-24136903C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1288" y="3214690"/>
                <a:ext cx="1857388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b="1" dirty="0"/>
                  <a:t>١٣.٤٠ ÷ ٨٠٠</a:t>
                </a:r>
                <a:endParaRPr lang="en-US" b="1" dirty="0"/>
              </a:p>
            </p:txBody>
          </p:sp>
          <p:sp>
            <p:nvSpPr>
              <p:cNvPr id="71" name="Line 36">
                <a:extLst>
                  <a:ext uri="{FF2B5EF4-FFF2-40B4-BE49-F238E27FC236}">
                    <a16:creationId xmlns:a16="http://schemas.microsoft.com/office/drawing/2014/main" id="{919CD811-C2C7-4C49-954F-14F1C96CD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4214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Text Box 87">
                <a:extLst>
                  <a:ext uri="{FF2B5EF4-FFF2-40B4-BE49-F238E27FC236}">
                    <a16:creationId xmlns:a16="http://schemas.microsoft.com/office/drawing/2014/main" id="{5B4920A4-C541-FA4E-B443-1C10B1A81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2776" y="3529011"/>
                <a:ext cx="13144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/>
                  <a:t>٨٠٠ ÷ ٨٠٠</a:t>
                </a:r>
                <a:endParaRPr lang="en-US" b="1" dirty="0"/>
              </a:p>
            </p:txBody>
          </p:sp>
        </p:grpSp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8B3B94C4-5B6C-504C-B9A5-DFF6CD11A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65" y="1685912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≈</a:t>
              </a:r>
              <a:endParaRPr lang="en-US" sz="2800" b="1" dirty="0"/>
            </a:p>
          </p:txBody>
        </p:sp>
      </p:grpSp>
      <p:grpSp>
        <p:nvGrpSpPr>
          <p:cNvPr id="73" name="مجموعة 98">
            <a:extLst>
              <a:ext uri="{FF2B5EF4-FFF2-40B4-BE49-F238E27FC236}">
                <a16:creationId xmlns:a16="http://schemas.microsoft.com/office/drawing/2014/main" id="{78CA57D4-2D14-184D-A7BB-D559625EBA7C}"/>
              </a:ext>
            </a:extLst>
          </p:cNvPr>
          <p:cNvGrpSpPr/>
          <p:nvPr/>
        </p:nvGrpSpPr>
        <p:grpSpPr>
          <a:xfrm>
            <a:off x="2899085" y="5357845"/>
            <a:ext cx="714380" cy="697941"/>
            <a:chOff x="7358084" y="3214690"/>
            <a:chExt cx="714380" cy="697941"/>
          </a:xfrm>
        </p:grpSpPr>
        <p:sp>
          <p:nvSpPr>
            <p:cNvPr id="74" name="Text Box 87">
              <a:extLst>
                <a:ext uri="{FF2B5EF4-FFF2-40B4-BE49-F238E27FC236}">
                  <a16:creationId xmlns:a16="http://schemas.microsoft.com/office/drawing/2014/main" id="{3F528308-7103-9C43-9BE2-8B5D556AD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214690"/>
              <a:ext cx="714380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٠.٠٢</a:t>
              </a:r>
              <a:endParaRPr lang="en-US" b="1" dirty="0"/>
            </a:p>
          </p:txBody>
        </p:sp>
        <p:sp>
          <p:nvSpPr>
            <p:cNvPr id="75" name="Line 36">
              <a:extLst>
                <a:ext uri="{FF2B5EF4-FFF2-40B4-BE49-F238E27FC236}">
                  <a16:creationId xmlns:a16="http://schemas.microsoft.com/office/drawing/2014/main" id="{5D60C09C-70DA-094A-AC63-95C62F1BD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Text Box 87">
              <a:extLst>
                <a:ext uri="{FF2B5EF4-FFF2-40B4-BE49-F238E27FC236}">
                  <a16:creationId xmlns:a16="http://schemas.microsoft.com/office/drawing/2014/main" id="{AF2CED8E-7B40-E84A-B3E1-FA8AD8C6F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43299"/>
              <a:ext cx="576262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١</a:t>
              </a:r>
              <a:endParaRPr lang="en-US" b="1" dirty="0"/>
            </a:p>
          </p:txBody>
        </p:sp>
      </p:grpSp>
      <p:grpSp>
        <p:nvGrpSpPr>
          <p:cNvPr id="77" name="مجموعة 86">
            <a:extLst>
              <a:ext uri="{FF2B5EF4-FFF2-40B4-BE49-F238E27FC236}">
                <a16:creationId xmlns:a16="http://schemas.microsoft.com/office/drawing/2014/main" id="{E430560B-55FD-C04C-95E0-B3EA06B3C6D1}"/>
              </a:ext>
            </a:extLst>
          </p:cNvPr>
          <p:cNvGrpSpPr/>
          <p:nvPr/>
        </p:nvGrpSpPr>
        <p:grpSpPr>
          <a:xfrm>
            <a:off x="5027933" y="5917214"/>
            <a:ext cx="1166822" cy="683653"/>
            <a:chOff x="7901010" y="1600188"/>
            <a:chExt cx="1166822" cy="683653"/>
          </a:xfrm>
        </p:grpSpPr>
        <p:grpSp>
          <p:nvGrpSpPr>
            <p:cNvPr id="78" name="مجموعة 101">
              <a:extLst>
                <a:ext uri="{FF2B5EF4-FFF2-40B4-BE49-F238E27FC236}">
                  <a16:creationId xmlns:a16="http://schemas.microsoft.com/office/drawing/2014/main" id="{FCDC89C3-8845-B74B-BDB7-B35D3F0394A5}"/>
                </a:ext>
              </a:extLst>
            </p:cNvPr>
            <p:cNvGrpSpPr/>
            <p:nvPr/>
          </p:nvGrpSpPr>
          <p:grpSpPr>
            <a:xfrm>
              <a:off x="8158186" y="1600188"/>
              <a:ext cx="909646" cy="683653"/>
              <a:chOff x="7300930" y="3214690"/>
              <a:chExt cx="909646" cy="683653"/>
            </a:xfrm>
          </p:grpSpPr>
          <p:sp>
            <p:nvSpPr>
              <p:cNvPr id="80" name="Text Box 87">
                <a:extLst>
                  <a:ext uri="{FF2B5EF4-FFF2-40B4-BE49-F238E27FC236}">
                    <a16:creationId xmlns:a16="http://schemas.microsoft.com/office/drawing/2014/main" id="{42BF6293-F21B-D448-8FF1-1713518452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214690"/>
                <a:ext cx="909646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١٨.٥٠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1" name="Line 36">
                <a:extLst>
                  <a:ext uri="{FF2B5EF4-FFF2-40B4-BE49-F238E27FC236}">
                    <a16:creationId xmlns:a16="http://schemas.microsoft.com/office/drawing/2014/main" id="{1881DC9B-7692-AC42-BC0D-D916A4CB8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" name="Text Box 87">
                <a:extLst>
                  <a:ext uri="{FF2B5EF4-FFF2-40B4-BE49-F238E27FC236}">
                    <a16:creationId xmlns:a16="http://schemas.microsoft.com/office/drawing/2014/main" id="{72510F5A-1EEA-5D41-985D-F0FE8DF88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6660" y="3529011"/>
                <a:ext cx="723910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١١٠٠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1C404DB7-6C88-1342-8EF9-DC57FBD37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57352"/>
              <a:ext cx="428629" cy="40011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 dirty="0"/>
                <a:t>=</a:t>
              </a:r>
              <a:endParaRPr lang="en-US" sz="2000" b="1" dirty="0"/>
            </a:p>
          </p:txBody>
        </p:sp>
      </p:grpSp>
      <p:grpSp>
        <p:nvGrpSpPr>
          <p:cNvPr id="83" name="مجموعة 92">
            <a:extLst>
              <a:ext uri="{FF2B5EF4-FFF2-40B4-BE49-F238E27FC236}">
                <a16:creationId xmlns:a16="http://schemas.microsoft.com/office/drawing/2014/main" id="{B3B65574-E1B9-E445-8CAF-384309EE187F}"/>
              </a:ext>
            </a:extLst>
          </p:cNvPr>
          <p:cNvGrpSpPr/>
          <p:nvPr/>
        </p:nvGrpSpPr>
        <p:grpSpPr>
          <a:xfrm>
            <a:off x="3299135" y="5917214"/>
            <a:ext cx="1943116" cy="683653"/>
            <a:chOff x="7205680" y="1600188"/>
            <a:chExt cx="1943116" cy="683653"/>
          </a:xfrm>
        </p:grpSpPr>
        <p:grpSp>
          <p:nvGrpSpPr>
            <p:cNvPr id="84" name="مجموعة 101">
              <a:extLst>
                <a:ext uri="{FF2B5EF4-FFF2-40B4-BE49-F238E27FC236}">
                  <a16:creationId xmlns:a16="http://schemas.microsoft.com/office/drawing/2014/main" id="{52F6C93B-D5CA-134E-BDD3-84CAD110870A}"/>
                </a:ext>
              </a:extLst>
            </p:cNvPr>
            <p:cNvGrpSpPr/>
            <p:nvPr/>
          </p:nvGrpSpPr>
          <p:grpSpPr>
            <a:xfrm>
              <a:off x="7205680" y="1600188"/>
              <a:ext cx="1943116" cy="683653"/>
              <a:chOff x="6348424" y="3214690"/>
              <a:chExt cx="1943116" cy="683653"/>
            </a:xfrm>
          </p:grpSpPr>
          <p:sp>
            <p:nvSpPr>
              <p:cNvPr id="86" name="Text Box 87">
                <a:extLst>
                  <a:ext uri="{FF2B5EF4-FFF2-40B4-BE49-F238E27FC236}">
                    <a16:creationId xmlns:a16="http://schemas.microsoft.com/office/drawing/2014/main" id="{3D62FFE2-411B-2447-92A9-1E243EE5B2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48424" y="3214690"/>
                <a:ext cx="1857388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b="1" dirty="0"/>
                  <a:t>١٨.٥٠ ÷ ٣٠٠</a:t>
                </a:r>
                <a:endParaRPr lang="en-US" b="1" dirty="0"/>
              </a:p>
            </p:txBody>
          </p:sp>
          <p:sp>
            <p:nvSpPr>
              <p:cNvPr id="87" name="Line 36">
                <a:extLst>
                  <a:ext uri="{FF2B5EF4-FFF2-40B4-BE49-F238E27FC236}">
                    <a16:creationId xmlns:a16="http://schemas.microsoft.com/office/drawing/2014/main" id="{3FEB8FD8-10F0-ED42-8D5B-EA228E3B7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48492" y="3578224"/>
                <a:ext cx="12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8" name="Text Box 87">
                <a:extLst>
                  <a:ext uri="{FF2B5EF4-FFF2-40B4-BE49-F238E27FC236}">
                    <a16:creationId xmlns:a16="http://schemas.microsoft.com/office/drawing/2014/main" id="{6C232475-53AD-8F4A-970C-8C24A5158E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8466" y="3529011"/>
                <a:ext cx="1643074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/>
                  <a:t>١١٠٠ ÷ ١١٠٠</a:t>
                </a:r>
                <a:endParaRPr lang="en-US" b="1" dirty="0"/>
              </a:p>
            </p:txBody>
          </p:sp>
        </p:grpSp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F7C7B8AC-23F0-9244-B0EA-283A7C996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65" y="1685912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≈</a:t>
              </a:r>
              <a:endParaRPr lang="en-US" sz="2800" b="1" dirty="0"/>
            </a:p>
          </p:txBody>
        </p:sp>
      </p:grpSp>
      <p:grpSp>
        <p:nvGrpSpPr>
          <p:cNvPr id="89" name="مجموعة 98">
            <a:extLst>
              <a:ext uri="{FF2B5EF4-FFF2-40B4-BE49-F238E27FC236}">
                <a16:creationId xmlns:a16="http://schemas.microsoft.com/office/drawing/2014/main" id="{8F8FF59F-1884-424D-98AC-4BB18A87FC25}"/>
              </a:ext>
            </a:extLst>
          </p:cNvPr>
          <p:cNvGrpSpPr/>
          <p:nvPr/>
        </p:nvGrpSpPr>
        <p:grpSpPr>
          <a:xfrm>
            <a:off x="2899083" y="5917214"/>
            <a:ext cx="714380" cy="697941"/>
            <a:chOff x="7358084" y="3214690"/>
            <a:chExt cx="714380" cy="697941"/>
          </a:xfrm>
        </p:grpSpPr>
        <p:sp>
          <p:nvSpPr>
            <p:cNvPr id="90" name="Text Box 87">
              <a:extLst>
                <a:ext uri="{FF2B5EF4-FFF2-40B4-BE49-F238E27FC236}">
                  <a16:creationId xmlns:a16="http://schemas.microsoft.com/office/drawing/2014/main" id="{127B4A13-EFAD-F243-8915-36BE800D6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214690"/>
              <a:ext cx="714380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٠.٠٢</a:t>
              </a:r>
              <a:endParaRPr lang="en-US" b="1" dirty="0"/>
            </a:p>
          </p:txBody>
        </p:sp>
        <p:sp>
          <p:nvSpPr>
            <p:cNvPr id="91" name="Line 36">
              <a:extLst>
                <a:ext uri="{FF2B5EF4-FFF2-40B4-BE49-F238E27FC236}">
                  <a16:creationId xmlns:a16="http://schemas.microsoft.com/office/drawing/2014/main" id="{C6F3B1B2-6ABA-7647-9AC9-FB2AF3C90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Text Box 87">
              <a:extLst>
                <a:ext uri="{FF2B5EF4-FFF2-40B4-BE49-F238E27FC236}">
                  <a16:creationId xmlns:a16="http://schemas.microsoft.com/office/drawing/2014/main" id="{CAEB8EA6-3F5E-F649-85E0-0229FD7F2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43299"/>
              <a:ext cx="576262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١</a:t>
              </a:r>
              <a:endParaRPr lang="en-US" b="1" dirty="0"/>
            </a:p>
          </p:txBody>
        </p:sp>
      </p:grpSp>
      <p:sp>
        <p:nvSpPr>
          <p:cNvPr id="93" name="مستطيل 92">
            <a:extLst>
              <a:ext uri="{FF2B5EF4-FFF2-40B4-BE49-F238E27FC236}">
                <a16:creationId xmlns:a16="http://schemas.microsoft.com/office/drawing/2014/main" id="{E3DB6017-AD24-904E-9444-85073291743B}"/>
              </a:ext>
            </a:extLst>
          </p:cNvPr>
          <p:cNvSpPr/>
          <p:nvPr/>
        </p:nvSpPr>
        <p:spPr>
          <a:xfrm>
            <a:off x="2793362" y="4877493"/>
            <a:ext cx="7020000" cy="540000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2555FAB1-AA20-BD4C-9A62-9BD6B7675E92}"/>
              </a:ext>
            </a:extLst>
          </p:cNvPr>
          <p:cNvSpPr/>
          <p:nvPr/>
        </p:nvSpPr>
        <p:spPr>
          <a:xfrm>
            <a:off x="4670747" y="1600209"/>
            <a:ext cx="3590976" cy="500066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0354C5-F063-334E-AC6C-713E617F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034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دبوس زينة 10">
            <a:extLst>
              <a:ext uri="{FF2B5EF4-FFF2-40B4-BE49-F238E27FC236}">
                <a16:creationId xmlns:a16="http://schemas.microsoft.com/office/drawing/2014/main" id="{FEF820F9-20E2-7446-AA9F-34431D234978}"/>
              </a:ext>
            </a:extLst>
          </p:cNvPr>
          <p:cNvSpPr/>
          <p:nvPr/>
        </p:nvSpPr>
        <p:spPr>
          <a:xfrm>
            <a:off x="2639991" y="258392"/>
            <a:ext cx="6627728" cy="250033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tx1"/>
              </a:solidFill>
            </a:endParaRPr>
          </a:p>
        </p:txBody>
      </p:sp>
      <p:grpSp>
        <p:nvGrpSpPr>
          <p:cNvPr id="16" name="مجموعة 86">
            <a:extLst>
              <a:ext uri="{FF2B5EF4-FFF2-40B4-BE49-F238E27FC236}">
                <a16:creationId xmlns:a16="http://schemas.microsoft.com/office/drawing/2014/main" id="{DDCB3827-5D9A-2E48-8224-3C9AB8DE3BA1}"/>
              </a:ext>
            </a:extLst>
          </p:cNvPr>
          <p:cNvGrpSpPr/>
          <p:nvPr/>
        </p:nvGrpSpPr>
        <p:grpSpPr>
          <a:xfrm>
            <a:off x="5568949" y="4103902"/>
            <a:ext cx="1166822" cy="624357"/>
            <a:chOff x="7901010" y="1659484"/>
            <a:chExt cx="1166822" cy="624357"/>
          </a:xfrm>
        </p:grpSpPr>
        <p:grpSp>
          <p:nvGrpSpPr>
            <p:cNvPr id="17" name="مجموعة 101">
              <a:extLst>
                <a:ext uri="{FF2B5EF4-FFF2-40B4-BE49-F238E27FC236}">
                  <a16:creationId xmlns:a16="http://schemas.microsoft.com/office/drawing/2014/main" id="{2904F875-7F3C-724A-B894-8C4114B10DC2}"/>
                </a:ext>
              </a:extLst>
            </p:cNvPr>
            <p:cNvGrpSpPr/>
            <p:nvPr/>
          </p:nvGrpSpPr>
          <p:grpSpPr>
            <a:xfrm>
              <a:off x="8158186" y="1659484"/>
              <a:ext cx="909646" cy="624357"/>
              <a:chOff x="7300930" y="3273986"/>
              <a:chExt cx="909646" cy="624357"/>
            </a:xfrm>
          </p:grpSpPr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4DD086BC-2004-5C46-917D-6BF968CFCE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273986"/>
                <a:ext cx="909646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١٦٨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0" name="Line 36">
                <a:extLst>
                  <a:ext uri="{FF2B5EF4-FFF2-40B4-BE49-F238E27FC236}">
                    <a16:creationId xmlns:a16="http://schemas.microsoft.com/office/drawing/2014/main" id="{9B228A1C-BBA4-DA45-84A6-9F1763751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Text Box 87">
                <a:extLst>
                  <a:ext uri="{FF2B5EF4-FFF2-40B4-BE49-F238E27FC236}">
                    <a16:creationId xmlns:a16="http://schemas.microsoft.com/office/drawing/2014/main" id="{D5F237DD-2E85-AD4A-A078-49A34D1F4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29011"/>
                <a:ext cx="5762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٤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8" name="Text Box 87">
              <a:extLst>
                <a:ext uri="{FF2B5EF4-FFF2-40B4-BE49-F238E27FC236}">
                  <a16:creationId xmlns:a16="http://schemas.microsoft.com/office/drawing/2014/main" id="{1FFFA916-5190-0241-B421-E2BCB9486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57352"/>
              <a:ext cx="428629" cy="40011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 dirty="0"/>
                <a:t>=</a:t>
              </a:r>
              <a:endParaRPr lang="en-US" sz="2000" b="1" dirty="0"/>
            </a:p>
          </p:txBody>
        </p:sp>
      </p:grpSp>
      <p:grpSp>
        <p:nvGrpSpPr>
          <p:cNvPr id="22" name="مجموعة 92">
            <a:extLst>
              <a:ext uri="{FF2B5EF4-FFF2-40B4-BE49-F238E27FC236}">
                <a16:creationId xmlns:a16="http://schemas.microsoft.com/office/drawing/2014/main" id="{885287BA-D376-DB42-A3EA-8D8C70C7C4C2}"/>
              </a:ext>
            </a:extLst>
          </p:cNvPr>
          <p:cNvGrpSpPr/>
          <p:nvPr/>
        </p:nvGrpSpPr>
        <p:grpSpPr>
          <a:xfrm>
            <a:off x="3640123" y="4103902"/>
            <a:ext cx="2028842" cy="624357"/>
            <a:chOff x="7005652" y="1659484"/>
            <a:chExt cx="2028842" cy="624357"/>
          </a:xfrm>
        </p:grpSpPr>
        <p:grpSp>
          <p:nvGrpSpPr>
            <p:cNvPr id="23" name="مجموعة 101">
              <a:extLst>
                <a:ext uri="{FF2B5EF4-FFF2-40B4-BE49-F238E27FC236}">
                  <a16:creationId xmlns:a16="http://schemas.microsoft.com/office/drawing/2014/main" id="{6D8FD937-55B0-4246-A64D-B9C12CDE7289}"/>
                </a:ext>
              </a:extLst>
            </p:cNvPr>
            <p:cNvGrpSpPr/>
            <p:nvPr/>
          </p:nvGrpSpPr>
          <p:grpSpPr>
            <a:xfrm>
              <a:off x="7005652" y="1659484"/>
              <a:ext cx="2028842" cy="624357"/>
              <a:chOff x="6148396" y="3273986"/>
              <a:chExt cx="2028842" cy="624357"/>
            </a:xfrm>
          </p:grpSpPr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76B72232-6A11-9641-8597-803BAE7F57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8396" y="3273986"/>
                <a:ext cx="1857388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b="1" dirty="0"/>
                  <a:t>١٦٨ ÷ ٤</a:t>
                </a:r>
                <a:endParaRPr lang="en-US" b="1" dirty="0"/>
              </a:p>
            </p:txBody>
          </p:sp>
          <p:sp>
            <p:nvSpPr>
              <p:cNvPr id="26" name="Line 36">
                <a:extLst>
                  <a:ext uri="{FF2B5EF4-FFF2-40B4-BE49-F238E27FC236}">
                    <a16:creationId xmlns:a16="http://schemas.microsoft.com/office/drawing/2014/main" id="{7B18C9A3-8527-8647-AF1A-437A904A6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4214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B302311F-F7F6-714F-841C-0BD82EFD6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2776" y="3529011"/>
                <a:ext cx="13144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/>
                  <a:t>٤÷ ٤</a:t>
                </a:r>
                <a:endParaRPr lang="en-US" b="1" dirty="0"/>
              </a:p>
            </p:txBody>
          </p:sp>
        </p:grpSp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DB870E81-04C2-C64C-B708-43EAAFB9F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65" y="1743064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=</a:t>
              </a:r>
              <a:endParaRPr lang="en-US" sz="2800" b="1" dirty="0"/>
            </a:p>
          </p:txBody>
        </p:sp>
      </p:grpSp>
      <p:grpSp>
        <p:nvGrpSpPr>
          <p:cNvPr id="28" name="مجموعة 98">
            <a:extLst>
              <a:ext uri="{FF2B5EF4-FFF2-40B4-BE49-F238E27FC236}">
                <a16:creationId xmlns:a16="http://schemas.microsoft.com/office/drawing/2014/main" id="{81A289C6-B64F-0F4F-A14B-87CFEF0D9A86}"/>
              </a:ext>
            </a:extLst>
          </p:cNvPr>
          <p:cNvGrpSpPr/>
          <p:nvPr/>
        </p:nvGrpSpPr>
        <p:grpSpPr>
          <a:xfrm>
            <a:off x="3440099" y="4103902"/>
            <a:ext cx="714380" cy="638645"/>
            <a:chOff x="7358084" y="3273986"/>
            <a:chExt cx="714380" cy="638645"/>
          </a:xfrm>
        </p:grpSpPr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39717C4A-DC10-574C-B4BD-A8A0B0B05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273986"/>
              <a:ext cx="714380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٤٢</a:t>
              </a:r>
              <a:endParaRPr lang="en-US" b="1" dirty="0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D7750ED2-AD86-184C-B957-83FA27320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808DDE7D-85C5-3041-BE8E-501F88B44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43299"/>
              <a:ext cx="576262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١</a:t>
              </a:r>
              <a:endParaRPr lang="en-US" b="1" dirty="0"/>
            </a:p>
          </p:txBody>
        </p:sp>
      </p:grpSp>
      <p:grpSp>
        <p:nvGrpSpPr>
          <p:cNvPr id="32" name="مجموعة 86">
            <a:extLst>
              <a:ext uri="{FF2B5EF4-FFF2-40B4-BE49-F238E27FC236}">
                <a16:creationId xmlns:a16="http://schemas.microsoft.com/office/drawing/2014/main" id="{FDA85290-B2DC-0E45-94C1-1CD241C485E5}"/>
              </a:ext>
            </a:extLst>
          </p:cNvPr>
          <p:cNvGrpSpPr/>
          <p:nvPr/>
        </p:nvGrpSpPr>
        <p:grpSpPr>
          <a:xfrm>
            <a:off x="5568947" y="4675406"/>
            <a:ext cx="1166822" cy="612222"/>
            <a:chOff x="7901010" y="1671619"/>
            <a:chExt cx="1166822" cy="612222"/>
          </a:xfrm>
        </p:grpSpPr>
        <p:grpSp>
          <p:nvGrpSpPr>
            <p:cNvPr id="33" name="مجموعة 101">
              <a:extLst>
                <a:ext uri="{FF2B5EF4-FFF2-40B4-BE49-F238E27FC236}">
                  <a16:creationId xmlns:a16="http://schemas.microsoft.com/office/drawing/2014/main" id="{FFB92210-32F2-7449-8C75-32188A9E727E}"/>
                </a:ext>
              </a:extLst>
            </p:cNvPr>
            <p:cNvGrpSpPr/>
            <p:nvPr/>
          </p:nvGrpSpPr>
          <p:grpSpPr>
            <a:xfrm>
              <a:off x="8158186" y="1671619"/>
              <a:ext cx="909646" cy="612222"/>
              <a:chOff x="7300930" y="3286121"/>
              <a:chExt cx="909646" cy="612222"/>
            </a:xfrm>
          </p:grpSpPr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B7851678-02AA-1548-9D17-3984637F88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286121"/>
                <a:ext cx="909646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٢١٠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EF66B55A-66B4-2340-A626-D99A57DD0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E9584FCA-BB65-FD42-AB1A-349DDD25F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29011"/>
                <a:ext cx="5762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٦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8AC355AA-10DF-5A4E-B544-FF4BA79A7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57352"/>
              <a:ext cx="428629" cy="40011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 dirty="0"/>
                <a:t>=</a:t>
              </a:r>
              <a:endParaRPr lang="en-US" sz="2000" b="1" dirty="0"/>
            </a:p>
          </p:txBody>
        </p:sp>
      </p:grpSp>
      <p:grpSp>
        <p:nvGrpSpPr>
          <p:cNvPr id="38" name="مجموعة 92">
            <a:extLst>
              <a:ext uri="{FF2B5EF4-FFF2-40B4-BE49-F238E27FC236}">
                <a16:creationId xmlns:a16="http://schemas.microsoft.com/office/drawing/2014/main" id="{FF582C2A-E40C-764E-AC77-B443809B136D}"/>
              </a:ext>
            </a:extLst>
          </p:cNvPr>
          <p:cNvGrpSpPr/>
          <p:nvPr/>
        </p:nvGrpSpPr>
        <p:grpSpPr>
          <a:xfrm>
            <a:off x="3968734" y="4675406"/>
            <a:ext cx="1700229" cy="612222"/>
            <a:chOff x="7334265" y="1671619"/>
            <a:chExt cx="1700229" cy="612222"/>
          </a:xfrm>
        </p:grpSpPr>
        <p:grpSp>
          <p:nvGrpSpPr>
            <p:cNvPr id="39" name="مجموعة 101">
              <a:extLst>
                <a:ext uri="{FF2B5EF4-FFF2-40B4-BE49-F238E27FC236}">
                  <a16:creationId xmlns:a16="http://schemas.microsoft.com/office/drawing/2014/main" id="{FAAA4C16-EA4A-324E-BCB6-317ADDCB6A2A}"/>
                </a:ext>
              </a:extLst>
            </p:cNvPr>
            <p:cNvGrpSpPr/>
            <p:nvPr/>
          </p:nvGrpSpPr>
          <p:grpSpPr>
            <a:xfrm>
              <a:off x="7520006" y="1671619"/>
              <a:ext cx="1514488" cy="612222"/>
              <a:chOff x="6662750" y="3286121"/>
              <a:chExt cx="1514488" cy="612222"/>
            </a:xfrm>
          </p:grpSpPr>
          <p:sp>
            <p:nvSpPr>
              <p:cNvPr id="41" name="Text Box 87">
                <a:extLst>
                  <a:ext uri="{FF2B5EF4-FFF2-40B4-BE49-F238E27FC236}">
                    <a16:creationId xmlns:a16="http://schemas.microsoft.com/office/drawing/2014/main" id="{F70F0453-B4E8-4A48-A38A-51BC6D7DC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2750" y="3286121"/>
                <a:ext cx="135732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b="1" dirty="0"/>
                  <a:t>٢١٠÷ ٦</a:t>
                </a:r>
                <a:endParaRPr lang="en-US" b="1" dirty="0"/>
              </a:p>
            </p:txBody>
          </p:sp>
          <p:sp>
            <p:nvSpPr>
              <p:cNvPr id="42" name="Line 36">
                <a:extLst>
                  <a:ext uri="{FF2B5EF4-FFF2-40B4-BE49-F238E27FC236}">
                    <a16:creationId xmlns:a16="http://schemas.microsoft.com/office/drawing/2014/main" id="{5626AD51-F3E4-5143-B45A-014FC83EB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4214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Text Box 87">
                <a:extLst>
                  <a:ext uri="{FF2B5EF4-FFF2-40B4-BE49-F238E27FC236}">
                    <a16:creationId xmlns:a16="http://schemas.microsoft.com/office/drawing/2014/main" id="{F67754C4-4888-AE4D-9DD2-B6D3FB5F9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2776" y="3529011"/>
                <a:ext cx="13144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/>
                  <a:t>٦÷ ٦</a:t>
                </a:r>
                <a:endParaRPr lang="en-US" b="1" dirty="0"/>
              </a:p>
            </p:txBody>
          </p:sp>
        </p:grp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6F1F8394-FA81-A343-ADD9-5550500A6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65" y="1757352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=</a:t>
              </a:r>
              <a:endParaRPr lang="en-US" sz="2800" b="1" dirty="0"/>
            </a:p>
          </p:txBody>
        </p:sp>
      </p:grpSp>
      <p:grpSp>
        <p:nvGrpSpPr>
          <p:cNvPr id="44" name="مجموعة 98">
            <a:extLst>
              <a:ext uri="{FF2B5EF4-FFF2-40B4-BE49-F238E27FC236}">
                <a16:creationId xmlns:a16="http://schemas.microsoft.com/office/drawing/2014/main" id="{740AC9A3-2C86-F149-A2EB-BAC61EE2F848}"/>
              </a:ext>
            </a:extLst>
          </p:cNvPr>
          <p:cNvGrpSpPr/>
          <p:nvPr/>
        </p:nvGrpSpPr>
        <p:grpSpPr>
          <a:xfrm>
            <a:off x="3440097" y="4675406"/>
            <a:ext cx="714380" cy="626510"/>
            <a:chOff x="7358084" y="3286121"/>
            <a:chExt cx="714380" cy="626510"/>
          </a:xfrm>
        </p:grpSpPr>
        <p:sp>
          <p:nvSpPr>
            <p:cNvPr id="45" name="Text Box 87">
              <a:extLst>
                <a:ext uri="{FF2B5EF4-FFF2-40B4-BE49-F238E27FC236}">
                  <a16:creationId xmlns:a16="http://schemas.microsoft.com/office/drawing/2014/main" id="{C8B9194E-5A58-0B41-A833-3CC878A0B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286121"/>
              <a:ext cx="714380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٣٥</a:t>
              </a:r>
              <a:endParaRPr lang="en-US" b="1" dirty="0"/>
            </a:p>
          </p:txBody>
        </p:sp>
        <p:sp>
          <p:nvSpPr>
            <p:cNvPr id="46" name="Line 36">
              <a:extLst>
                <a:ext uri="{FF2B5EF4-FFF2-40B4-BE49-F238E27FC236}">
                  <a16:creationId xmlns:a16="http://schemas.microsoft.com/office/drawing/2014/main" id="{065DD866-9B51-3E42-85F9-F89122D9A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Text Box 87">
              <a:extLst>
                <a:ext uri="{FF2B5EF4-FFF2-40B4-BE49-F238E27FC236}">
                  <a16:creationId xmlns:a16="http://schemas.microsoft.com/office/drawing/2014/main" id="{F7CA1D60-04B3-D044-84BA-EF83777F7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43299"/>
              <a:ext cx="576262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١</a:t>
              </a:r>
              <a:endParaRPr lang="en-US" b="1" dirty="0"/>
            </a:p>
          </p:txBody>
        </p:sp>
      </p:grpSp>
      <p:grpSp>
        <p:nvGrpSpPr>
          <p:cNvPr id="48" name="مجموعة 86">
            <a:extLst>
              <a:ext uri="{FF2B5EF4-FFF2-40B4-BE49-F238E27FC236}">
                <a16:creationId xmlns:a16="http://schemas.microsoft.com/office/drawing/2014/main" id="{BCEA657F-6F56-4144-9D26-487F3BBA5824}"/>
              </a:ext>
            </a:extLst>
          </p:cNvPr>
          <p:cNvGrpSpPr/>
          <p:nvPr/>
        </p:nvGrpSpPr>
        <p:grpSpPr>
          <a:xfrm>
            <a:off x="5568947" y="5218334"/>
            <a:ext cx="1166822" cy="624355"/>
            <a:chOff x="7901010" y="1659486"/>
            <a:chExt cx="1166822" cy="624355"/>
          </a:xfrm>
        </p:grpSpPr>
        <p:grpSp>
          <p:nvGrpSpPr>
            <p:cNvPr id="49" name="مجموعة 101">
              <a:extLst>
                <a:ext uri="{FF2B5EF4-FFF2-40B4-BE49-F238E27FC236}">
                  <a16:creationId xmlns:a16="http://schemas.microsoft.com/office/drawing/2014/main" id="{048F3688-D1AF-E249-B9EC-42CEDBDA29D1}"/>
                </a:ext>
              </a:extLst>
            </p:cNvPr>
            <p:cNvGrpSpPr/>
            <p:nvPr/>
          </p:nvGrpSpPr>
          <p:grpSpPr>
            <a:xfrm>
              <a:off x="8158186" y="1659486"/>
              <a:ext cx="909646" cy="624355"/>
              <a:chOff x="7300930" y="3273988"/>
              <a:chExt cx="909646" cy="624355"/>
            </a:xfrm>
          </p:grpSpPr>
          <p:sp>
            <p:nvSpPr>
              <p:cNvPr id="51" name="Text Box 87">
                <a:extLst>
                  <a:ext uri="{FF2B5EF4-FFF2-40B4-BE49-F238E27FC236}">
                    <a16:creationId xmlns:a16="http://schemas.microsoft.com/office/drawing/2014/main" id="{27B3F540-DB42-6B49-AA51-F0886BD473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273988"/>
                <a:ext cx="909646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١٩٦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2" name="Line 36">
                <a:extLst>
                  <a:ext uri="{FF2B5EF4-FFF2-40B4-BE49-F238E27FC236}">
                    <a16:creationId xmlns:a16="http://schemas.microsoft.com/office/drawing/2014/main" id="{D6C33FF5-99DB-1C48-9C1D-7D0B208A0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Text Box 87">
                <a:extLst>
                  <a:ext uri="{FF2B5EF4-FFF2-40B4-BE49-F238E27FC236}">
                    <a16:creationId xmlns:a16="http://schemas.microsoft.com/office/drawing/2014/main" id="{EAC29BD2-DB8B-EA47-B8D7-3E7AA5639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29011"/>
                <a:ext cx="5762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٥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50" name="Text Box 87">
              <a:extLst>
                <a:ext uri="{FF2B5EF4-FFF2-40B4-BE49-F238E27FC236}">
                  <a16:creationId xmlns:a16="http://schemas.microsoft.com/office/drawing/2014/main" id="{CB0E80FD-4A0C-BF4C-9054-A168C86B7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57352"/>
              <a:ext cx="428629" cy="40011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 dirty="0"/>
                <a:t>=</a:t>
              </a:r>
              <a:endParaRPr lang="en-US" sz="2000" b="1" dirty="0"/>
            </a:p>
          </p:txBody>
        </p:sp>
      </p:grpSp>
      <p:grpSp>
        <p:nvGrpSpPr>
          <p:cNvPr id="54" name="مجموعة 92">
            <a:extLst>
              <a:ext uri="{FF2B5EF4-FFF2-40B4-BE49-F238E27FC236}">
                <a16:creationId xmlns:a16="http://schemas.microsoft.com/office/drawing/2014/main" id="{A64DA956-74A0-F441-92B1-978AA21AB8DF}"/>
              </a:ext>
            </a:extLst>
          </p:cNvPr>
          <p:cNvGrpSpPr/>
          <p:nvPr/>
        </p:nvGrpSpPr>
        <p:grpSpPr>
          <a:xfrm>
            <a:off x="3968734" y="5218334"/>
            <a:ext cx="1700229" cy="624355"/>
            <a:chOff x="7334265" y="1659486"/>
            <a:chExt cx="1700229" cy="624355"/>
          </a:xfrm>
        </p:grpSpPr>
        <p:grpSp>
          <p:nvGrpSpPr>
            <p:cNvPr id="55" name="مجموعة 101">
              <a:extLst>
                <a:ext uri="{FF2B5EF4-FFF2-40B4-BE49-F238E27FC236}">
                  <a16:creationId xmlns:a16="http://schemas.microsoft.com/office/drawing/2014/main" id="{249D6153-BBB3-BA4F-B10D-7075C419BD80}"/>
                </a:ext>
              </a:extLst>
            </p:cNvPr>
            <p:cNvGrpSpPr/>
            <p:nvPr/>
          </p:nvGrpSpPr>
          <p:grpSpPr>
            <a:xfrm>
              <a:off x="7648596" y="1659486"/>
              <a:ext cx="1385898" cy="624355"/>
              <a:chOff x="6791340" y="3273988"/>
              <a:chExt cx="1385898" cy="624355"/>
            </a:xfrm>
          </p:grpSpPr>
          <p:sp>
            <p:nvSpPr>
              <p:cNvPr id="57" name="Text Box 87">
                <a:extLst>
                  <a:ext uri="{FF2B5EF4-FFF2-40B4-BE49-F238E27FC236}">
                    <a16:creationId xmlns:a16="http://schemas.microsoft.com/office/drawing/2014/main" id="{01CCB85D-A70B-3042-81A7-8256A0401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1340" y="3273988"/>
                <a:ext cx="1171584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b="1" dirty="0"/>
                  <a:t>١٩٦÷ ٥</a:t>
                </a:r>
                <a:endParaRPr lang="en-US" b="1" dirty="0"/>
              </a:p>
            </p:txBody>
          </p:sp>
          <p:sp>
            <p:nvSpPr>
              <p:cNvPr id="58" name="Line 36">
                <a:extLst>
                  <a:ext uri="{FF2B5EF4-FFF2-40B4-BE49-F238E27FC236}">
                    <a16:creationId xmlns:a16="http://schemas.microsoft.com/office/drawing/2014/main" id="{712D62CB-FF3D-6749-9C7A-F5FBF1B03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4214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Text Box 87">
                <a:extLst>
                  <a:ext uri="{FF2B5EF4-FFF2-40B4-BE49-F238E27FC236}">
                    <a16:creationId xmlns:a16="http://schemas.microsoft.com/office/drawing/2014/main" id="{422FEE51-5C9F-4741-A789-82FF710BDE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2776" y="3529011"/>
                <a:ext cx="1314462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/>
                  <a:t>٥ ÷ ٥</a:t>
                </a:r>
                <a:endParaRPr lang="en-US" b="1" dirty="0"/>
              </a:p>
            </p:txBody>
          </p:sp>
        </p:grpSp>
        <p:sp>
          <p:nvSpPr>
            <p:cNvPr id="56" name="Text Box 87">
              <a:extLst>
                <a:ext uri="{FF2B5EF4-FFF2-40B4-BE49-F238E27FC236}">
                  <a16:creationId xmlns:a16="http://schemas.microsoft.com/office/drawing/2014/main" id="{D9DB1AFF-66FA-F048-BD17-2DEBA09A1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65" y="1743064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=</a:t>
              </a:r>
              <a:endParaRPr lang="en-US" sz="2800" b="1" dirty="0"/>
            </a:p>
          </p:txBody>
        </p:sp>
      </p:grpSp>
      <p:grpSp>
        <p:nvGrpSpPr>
          <p:cNvPr id="60" name="مجموعة 98">
            <a:extLst>
              <a:ext uri="{FF2B5EF4-FFF2-40B4-BE49-F238E27FC236}">
                <a16:creationId xmlns:a16="http://schemas.microsoft.com/office/drawing/2014/main" id="{DF199944-B9EE-494C-A895-280776BEDE0F}"/>
              </a:ext>
            </a:extLst>
          </p:cNvPr>
          <p:cNvGrpSpPr/>
          <p:nvPr/>
        </p:nvGrpSpPr>
        <p:grpSpPr>
          <a:xfrm>
            <a:off x="3440097" y="5175470"/>
            <a:ext cx="714380" cy="681507"/>
            <a:chOff x="7358084" y="3231124"/>
            <a:chExt cx="714380" cy="681507"/>
          </a:xfrm>
        </p:grpSpPr>
        <p:sp>
          <p:nvSpPr>
            <p:cNvPr id="61" name="Text Box 87">
              <a:extLst>
                <a:ext uri="{FF2B5EF4-FFF2-40B4-BE49-F238E27FC236}">
                  <a16:creationId xmlns:a16="http://schemas.microsoft.com/office/drawing/2014/main" id="{850D6CFA-EA92-324B-8FC4-8116E0ED2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231124"/>
              <a:ext cx="714380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٣٩.٢</a:t>
              </a:r>
              <a:endParaRPr lang="en-US" b="1" dirty="0"/>
            </a:p>
          </p:txBody>
        </p:sp>
        <p:sp>
          <p:nvSpPr>
            <p:cNvPr id="62" name="Line 36">
              <a:extLst>
                <a:ext uri="{FF2B5EF4-FFF2-40B4-BE49-F238E27FC236}">
                  <a16:creationId xmlns:a16="http://schemas.microsoft.com/office/drawing/2014/main" id="{A0E20DB8-EDB9-944F-BDAE-37FC40C76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Text Box 87">
              <a:extLst>
                <a:ext uri="{FF2B5EF4-FFF2-40B4-BE49-F238E27FC236}">
                  <a16:creationId xmlns:a16="http://schemas.microsoft.com/office/drawing/2014/main" id="{1A8DCEC1-1FE0-0640-AE4E-5E7B8438E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43299"/>
              <a:ext cx="576262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١</a:t>
              </a:r>
              <a:endParaRPr lang="en-US" b="1" dirty="0"/>
            </a:p>
          </p:txBody>
        </p:sp>
      </p:grpSp>
      <p:grpSp>
        <p:nvGrpSpPr>
          <p:cNvPr id="64" name="مجموعة 86">
            <a:extLst>
              <a:ext uri="{FF2B5EF4-FFF2-40B4-BE49-F238E27FC236}">
                <a16:creationId xmlns:a16="http://schemas.microsoft.com/office/drawing/2014/main" id="{5728FBAF-0E0D-874F-B6C2-AD34460E238D}"/>
              </a:ext>
            </a:extLst>
          </p:cNvPr>
          <p:cNvGrpSpPr/>
          <p:nvPr/>
        </p:nvGrpSpPr>
        <p:grpSpPr>
          <a:xfrm>
            <a:off x="5568945" y="5789838"/>
            <a:ext cx="1166822" cy="612220"/>
            <a:chOff x="7901010" y="1671621"/>
            <a:chExt cx="1166822" cy="612220"/>
          </a:xfrm>
        </p:grpSpPr>
        <p:grpSp>
          <p:nvGrpSpPr>
            <p:cNvPr id="65" name="مجموعة 101">
              <a:extLst>
                <a:ext uri="{FF2B5EF4-FFF2-40B4-BE49-F238E27FC236}">
                  <a16:creationId xmlns:a16="http://schemas.microsoft.com/office/drawing/2014/main" id="{301B380A-A016-3646-B3DA-611025194F0D}"/>
                </a:ext>
              </a:extLst>
            </p:cNvPr>
            <p:cNvGrpSpPr/>
            <p:nvPr/>
          </p:nvGrpSpPr>
          <p:grpSpPr>
            <a:xfrm>
              <a:off x="8158186" y="1671621"/>
              <a:ext cx="909646" cy="612220"/>
              <a:chOff x="7300930" y="3286123"/>
              <a:chExt cx="909646" cy="612220"/>
            </a:xfrm>
          </p:grpSpPr>
          <p:sp>
            <p:nvSpPr>
              <p:cNvPr id="67" name="Text Box 87">
                <a:extLst>
                  <a:ext uri="{FF2B5EF4-FFF2-40B4-BE49-F238E27FC236}">
                    <a16:creationId xmlns:a16="http://schemas.microsoft.com/office/drawing/2014/main" id="{0A0E3429-189E-E943-8103-75062AC500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286123"/>
                <a:ext cx="909646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١١٢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8" name="Line 36">
                <a:extLst>
                  <a:ext uri="{FF2B5EF4-FFF2-40B4-BE49-F238E27FC236}">
                    <a16:creationId xmlns:a16="http://schemas.microsoft.com/office/drawing/2014/main" id="{6F86053D-2035-174D-A286-7736E10A2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FB601868-7F38-8247-AC86-2875668858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6660" y="3529011"/>
                <a:ext cx="723910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>
                    <a:solidFill>
                      <a:srgbClr val="00B050"/>
                    </a:solidFill>
                  </a:rPr>
                  <a:t>٣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66" name="Text Box 87">
              <a:extLst>
                <a:ext uri="{FF2B5EF4-FFF2-40B4-BE49-F238E27FC236}">
                  <a16:creationId xmlns:a16="http://schemas.microsoft.com/office/drawing/2014/main" id="{9BFC767A-12E3-3F49-92BE-383B92C4C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57352"/>
              <a:ext cx="428629" cy="40011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000" b="1" dirty="0"/>
                <a:t>=</a:t>
              </a:r>
              <a:endParaRPr lang="en-US" sz="2000" b="1" dirty="0"/>
            </a:p>
          </p:txBody>
        </p:sp>
      </p:grpSp>
      <p:grpSp>
        <p:nvGrpSpPr>
          <p:cNvPr id="70" name="مجموعة 92">
            <a:extLst>
              <a:ext uri="{FF2B5EF4-FFF2-40B4-BE49-F238E27FC236}">
                <a16:creationId xmlns:a16="http://schemas.microsoft.com/office/drawing/2014/main" id="{44E72BE3-E225-1B46-B2CD-74CC26D76F9F}"/>
              </a:ext>
            </a:extLst>
          </p:cNvPr>
          <p:cNvGrpSpPr/>
          <p:nvPr/>
        </p:nvGrpSpPr>
        <p:grpSpPr>
          <a:xfrm>
            <a:off x="3968732" y="5789838"/>
            <a:ext cx="1814531" cy="612220"/>
            <a:chOff x="7334265" y="1671621"/>
            <a:chExt cx="1814531" cy="612220"/>
          </a:xfrm>
        </p:grpSpPr>
        <p:grpSp>
          <p:nvGrpSpPr>
            <p:cNvPr id="71" name="مجموعة 101">
              <a:extLst>
                <a:ext uri="{FF2B5EF4-FFF2-40B4-BE49-F238E27FC236}">
                  <a16:creationId xmlns:a16="http://schemas.microsoft.com/office/drawing/2014/main" id="{02E2B53A-5A3A-7743-95B0-417F4E7DAE55}"/>
                </a:ext>
              </a:extLst>
            </p:cNvPr>
            <p:cNvGrpSpPr/>
            <p:nvPr/>
          </p:nvGrpSpPr>
          <p:grpSpPr>
            <a:xfrm>
              <a:off x="7505722" y="1671621"/>
              <a:ext cx="1643074" cy="612220"/>
              <a:chOff x="6648466" y="3286123"/>
              <a:chExt cx="1643074" cy="612220"/>
            </a:xfrm>
          </p:grpSpPr>
          <p:sp>
            <p:nvSpPr>
              <p:cNvPr id="73" name="Text Box 87">
                <a:extLst>
                  <a:ext uri="{FF2B5EF4-FFF2-40B4-BE49-F238E27FC236}">
                    <a16:creationId xmlns:a16="http://schemas.microsoft.com/office/drawing/2014/main" id="{492344F3-6C3C-D945-9179-597F605D7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2780" y="3286123"/>
                <a:ext cx="1128718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b="1" dirty="0"/>
                  <a:t>١١٢÷ ٣</a:t>
                </a:r>
                <a:endParaRPr lang="en-US" b="1" dirty="0"/>
              </a:p>
            </p:txBody>
          </p:sp>
          <p:sp>
            <p:nvSpPr>
              <p:cNvPr id="74" name="Line 36">
                <a:extLst>
                  <a:ext uri="{FF2B5EF4-FFF2-40B4-BE49-F238E27FC236}">
                    <a16:creationId xmlns:a16="http://schemas.microsoft.com/office/drawing/2014/main" id="{6DE8D6BC-79BD-9543-9868-E7F9625D7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48492" y="3578224"/>
                <a:ext cx="126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8A5120B3-60D9-CC41-A23F-D8533D24B8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8466" y="3529011"/>
                <a:ext cx="1643074" cy="369332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b="1" dirty="0"/>
                  <a:t>٣ ÷ ٣</a:t>
                </a:r>
                <a:endParaRPr lang="en-US" b="1" dirty="0"/>
              </a:p>
            </p:txBody>
          </p:sp>
        </p:grpSp>
        <p:sp>
          <p:nvSpPr>
            <p:cNvPr id="72" name="Text Box 87">
              <a:extLst>
                <a:ext uri="{FF2B5EF4-FFF2-40B4-BE49-F238E27FC236}">
                  <a16:creationId xmlns:a16="http://schemas.microsoft.com/office/drawing/2014/main" id="{480CC08A-D210-D242-9BC1-4B82BABDE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4265" y="1743064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=</a:t>
              </a:r>
              <a:endParaRPr lang="en-US" sz="2800" b="1" dirty="0"/>
            </a:p>
          </p:txBody>
        </p:sp>
      </p:grpSp>
      <p:grpSp>
        <p:nvGrpSpPr>
          <p:cNvPr id="76" name="مجموعة 98">
            <a:extLst>
              <a:ext uri="{FF2B5EF4-FFF2-40B4-BE49-F238E27FC236}">
                <a16:creationId xmlns:a16="http://schemas.microsoft.com/office/drawing/2014/main" id="{34820020-6254-B74A-AB03-6C2F74859235}"/>
              </a:ext>
            </a:extLst>
          </p:cNvPr>
          <p:cNvGrpSpPr/>
          <p:nvPr/>
        </p:nvGrpSpPr>
        <p:grpSpPr>
          <a:xfrm>
            <a:off x="3440095" y="5732693"/>
            <a:ext cx="714380" cy="683653"/>
            <a:chOff x="7358084" y="3228978"/>
            <a:chExt cx="714380" cy="683653"/>
          </a:xfrm>
        </p:grpSpPr>
        <p:sp>
          <p:nvSpPr>
            <p:cNvPr id="77" name="Text Box 87">
              <a:extLst>
                <a:ext uri="{FF2B5EF4-FFF2-40B4-BE49-F238E27FC236}">
                  <a16:creationId xmlns:a16="http://schemas.microsoft.com/office/drawing/2014/main" id="{6EFE306B-61F9-A44A-9072-245E45146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4" y="3228978"/>
              <a:ext cx="714380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٣٧.٣</a:t>
              </a:r>
              <a:endParaRPr lang="en-US" b="1" dirty="0"/>
            </a:p>
          </p:txBody>
        </p:sp>
        <p:sp>
          <p:nvSpPr>
            <p:cNvPr id="78" name="Line 36">
              <a:extLst>
                <a:ext uri="{FF2B5EF4-FFF2-40B4-BE49-F238E27FC236}">
                  <a16:creationId xmlns:a16="http://schemas.microsoft.com/office/drawing/2014/main" id="{2C95FCC0-03F1-814E-B32F-EB86853AF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1324C15E-74D8-884D-AA34-135D2400D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43299"/>
              <a:ext cx="576262" cy="369332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b="1" dirty="0"/>
                <a:t>١</a:t>
              </a:r>
              <a:endParaRPr lang="en-US" b="1" dirty="0"/>
            </a:p>
          </p:txBody>
        </p:sp>
      </p:grpSp>
      <p:pic>
        <p:nvPicPr>
          <p:cNvPr id="80" name="Picture 2">
            <a:extLst>
              <a:ext uri="{FF2B5EF4-FFF2-40B4-BE49-F238E27FC236}">
                <a16:creationId xmlns:a16="http://schemas.microsoft.com/office/drawing/2014/main" id="{C7A9BC41-5C8B-8646-A191-8D818992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8685" y="472706"/>
            <a:ext cx="52482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0616EF57-5C48-E244-A97C-9AE9A699CB6A}"/>
              </a:ext>
            </a:extLst>
          </p:cNvPr>
          <p:cNvGrpSpPr/>
          <p:nvPr/>
        </p:nvGrpSpPr>
        <p:grpSpPr>
          <a:xfrm>
            <a:off x="3352783" y="2830160"/>
            <a:ext cx="6326220" cy="3571876"/>
            <a:chOff x="1784330" y="3214686"/>
            <a:chExt cx="6326220" cy="3571876"/>
          </a:xfrm>
        </p:grpSpPr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7673899E-F00D-EF4C-8773-3BD68BDA94E2}"/>
                </a:ext>
              </a:extLst>
            </p:cNvPr>
            <p:cNvGrpSpPr/>
            <p:nvPr/>
          </p:nvGrpSpPr>
          <p:grpSpPr>
            <a:xfrm>
              <a:off x="1784330" y="4470405"/>
              <a:ext cx="3430612" cy="2259030"/>
              <a:chOff x="1784330" y="4470405"/>
              <a:chExt cx="3430612" cy="2259030"/>
            </a:xfrm>
          </p:grpSpPr>
          <p:cxnSp>
            <p:nvCxnSpPr>
              <p:cNvPr id="84" name="رابط مستقيم 66">
                <a:extLst>
                  <a:ext uri="{FF2B5EF4-FFF2-40B4-BE49-F238E27FC236}">
                    <a16:creationId xmlns:a16="http://schemas.microsoft.com/office/drawing/2014/main" id="{BE40D74D-2FFA-7546-8E64-2024550EAA10}"/>
                  </a:ext>
                </a:extLst>
              </p:cNvPr>
              <p:cNvCxnSpPr/>
              <p:nvPr/>
            </p:nvCxnSpPr>
            <p:spPr>
              <a:xfrm rot="10800000">
                <a:off x="1785918" y="4470405"/>
                <a:ext cx="3429024" cy="1588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رابط مستقيم 67">
                <a:extLst>
                  <a:ext uri="{FF2B5EF4-FFF2-40B4-BE49-F238E27FC236}">
                    <a16:creationId xmlns:a16="http://schemas.microsoft.com/office/drawing/2014/main" id="{0F2D1CF6-D76E-2544-BB06-57490D38318B}"/>
                  </a:ext>
                </a:extLst>
              </p:cNvPr>
              <p:cNvCxnSpPr/>
              <p:nvPr/>
            </p:nvCxnSpPr>
            <p:spPr>
              <a:xfrm rot="10800000">
                <a:off x="1785918" y="5041911"/>
                <a:ext cx="3429024" cy="1588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رابط مستقيم 68">
                <a:extLst>
                  <a:ext uri="{FF2B5EF4-FFF2-40B4-BE49-F238E27FC236}">
                    <a16:creationId xmlns:a16="http://schemas.microsoft.com/office/drawing/2014/main" id="{B5BB97C5-0396-924A-A503-53BF7426091D}"/>
                  </a:ext>
                </a:extLst>
              </p:cNvPr>
              <p:cNvCxnSpPr/>
              <p:nvPr/>
            </p:nvCxnSpPr>
            <p:spPr>
              <a:xfrm rot="10800000">
                <a:off x="1785918" y="5613413"/>
                <a:ext cx="3429024" cy="1588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رابط مستقيم 69">
                <a:extLst>
                  <a:ext uri="{FF2B5EF4-FFF2-40B4-BE49-F238E27FC236}">
                    <a16:creationId xmlns:a16="http://schemas.microsoft.com/office/drawing/2014/main" id="{F4F0DD16-4CAF-F342-B66D-C98C3612C7ED}"/>
                  </a:ext>
                </a:extLst>
              </p:cNvPr>
              <p:cNvCxnSpPr/>
              <p:nvPr/>
            </p:nvCxnSpPr>
            <p:spPr>
              <a:xfrm rot="10800000">
                <a:off x="1785918" y="6156343"/>
                <a:ext cx="3429024" cy="1588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رابط مستقيم 70">
                <a:extLst>
                  <a:ext uri="{FF2B5EF4-FFF2-40B4-BE49-F238E27FC236}">
                    <a16:creationId xmlns:a16="http://schemas.microsoft.com/office/drawing/2014/main" id="{FBA46B7E-6AD4-AF42-8F49-9BA34CB6C1ED}"/>
                  </a:ext>
                </a:extLst>
              </p:cNvPr>
              <p:cNvCxnSpPr/>
              <p:nvPr/>
            </p:nvCxnSpPr>
            <p:spPr>
              <a:xfrm rot="10800000">
                <a:off x="1785918" y="6727847"/>
                <a:ext cx="3429024" cy="1588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رابط مستقيم 72">
                <a:extLst>
                  <a:ext uri="{FF2B5EF4-FFF2-40B4-BE49-F238E27FC236}">
                    <a16:creationId xmlns:a16="http://schemas.microsoft.com/office/drawing/2014/main" id="{220007B6-2898-5549-9E08-74D7C949F93E}"/>
                  </a:ext>
                </a:extLst>
              </p:cNvPr>
              <p:cNvCxnSpPr/>
              <p:nvPr/>
            </p:nvCxnSpPr>
            <p:spPr>
              <a:xfrm rot="5400000">
                <a:off x="687124" y="5569202"/>
                <a:ext cx="2196000" cy="1588"/>
              </a:xfrm>
              <a:prstGeom prst="line">
                <a:avLst/>
              </a:prstGeom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3" name="Picture 3">
              <a:extLst>
                <a:ext uri="{FF2B5EF4-FFF2-40B4-BE49-F238E27FC236}">
                  <a16:creationId xmlns:a16="http://schemas.microsoft.com/office/drawing/2014/main" id="{AB320070-1B06-864A-81FC-3EC1045BA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14942" y="3214686"/>
              <a:ext cx="2895608" cy="357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C56B957A-907F-6746-B5ED-FC04D68D845D}"/>
              </a:ext>
            </a:extLst>
          </p:cNvPr>
          <p:cNvSpPr/>
          <p:nvPr/>
        </p:nvSpPr>
        <p:spPr>
          <a:xfrm>
            <a:off x="3352783" y="4663669"/>
            <a:ext cx="6286544" cy="540000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ستطيل 90">
            <a:extLst>
              <a:ext uri="{FF2B5EF4-FFF2-40B4-BE49-F238E27FC236}">
                <a16:creationId xmlns:a16="http://schemas.microsoft.com/office/drawing/2014/main" id="{B08BE3A2-ADF1-8244-9F0F-B98CBD7B9E1A}"/>
              </a:ext>
            </a:extLst>
          </p:cNvPr>
          <p:cNvSpPr/>
          <p:nvPr/>
        </p:nvSpPr>
        <p:spPr>
          <a:xfrm>
            <a:off x="7926403" y="1901466"/>
            <a:ext cx="928694" cy="540000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دبوس زينة 91">
            <a:extLst>
              <a:ext uri="{FF2B5EF4-FFF2-40B4-BE49-F238E27FC236}">
                <a16:creationId xmlns:a16="http://schemas.microsoft.com/office/drawing/2014/main" id="{34924DCB-E00B-CE4C-8FA6-89BE93D83488}"/>
              </a:ext>
            </a:extLst>
          </p:cNvPr>
          <p:cNvSpPr/>
          <p:nvPr/>
        </p:nvSpPr>
        <p:spPr>
          <a:xfrm>
            <a:off x="9298013" y="1115648"/>
            <a:ext cx="1214446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759216" y="128542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F21DE2-0A04-B04A-890A-518586EE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54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415CA4BE-C4EC-074B-9A93-2563E8720D11}"/>
              </a:ext>
            </a:extLst>
          </p:cNvPr>
          <p:cNvGrpSpPr/>
          <p:nvPr/>
        </p:nvGrpSpPr>
        <p:grpSpPr>
          <a:xfrm>
            <a:off x="2328026" y="2049826"/>
            <a:ext cx="7858180" cy="1000132"/>
            <a:chOff x="1071538" y="1612763"/>
            <a:chExt cx="7858180" cy="94571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9C2CE52E-42F8-BA47-ACDD-C346042D473C}"/>
                </a:ext>
              </a:extLst>
            </p:cNvPr>
            <p:cNvSpPr/>
            <p:nvPr/>
          </p:nvSpPr>
          <p:spPr>
            <a:xfrm>
              <a:off x="1071538" y="1612763"/>
              <a:ext cx="6627728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دبوس زينة 16">
              <a:extLst>
                <a:ext uri="{FF2B5EF4-FFF2-40B4-BE49-F238E27FC236}">
                  <a16:creationId xmlns:a16="http://schemas.microsoft.com/office/drawing/2014/main" id="{9726BD79-6F8F-EE45-930C-1954784845A4}"/>
                </a:ext>
              </a:extLst>
            </p:cNvPr>
            <p:cNvSpPr/>
            <p:nvPr/>
          </p:nvSpPr>
          <p:spPr>
            <a:xfrm>
              <a:off x="7715272" y="1629779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20" name="Text Box 87">
            <a:extLst>
              <a:ext uri="{FF2B5EF4-FFF2-40B4-BE49-F238E27FC236}">
                <a16:creationId xmlns:a16="http://schemas.microsoft.com/office/drawing/2014/main" id="{427290BA-DC47-6544-B2A7-53BCA586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744" y="3912581"/>
            <a:ext cx="342902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للدفتر الواحد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1" name="مجموعة 86">
            <a:extLst>
              <a:ext uri="{FF2B5EF4-FFF2-40B4-BE49-F238E27FC236}">
                <a16:creationId xmlns:a16="http://schemas.microsoft.com/office/drawing/2014/main" id="{B795E3C1-6EAA-C44D-9769-7BD93E50BA03}"/>
              </a:ext>
            </a:extLst>
          </p:cNvPr>
          <p:cNvGrpSpPr/>
          <p:nvPr/>
        </p:nvGrpSpPr>
        <p:grpSpPr>
          <a:xfrm>
            <a:off x="5971364" y="3759875"/>
            <a:ext cx="1166822" cy="842961"/>
            <a:chOff x="7901010" y="1571612"/>
            <a:chExt cx="1166822" cy="842961"/>
          </a:xfrm>
        </p:grpSpPr>
        <p:grpSp>
          <p:nvGrpSpPr>
            <p:cNvPr id="22" name="مجموعة 101">
              <a:extLst>
                <a:ext uri="{FF2B5EF4-FFF2-40B4-BE49-F238E27FC236}">
                  <a16:creationId xmlns:a16="http://schemas.microsoft.com/office/drawing/2014/main" id="{DE50F107-C1B3-6940-A0A9-DFB7CEC12478}"/>
                </a:ext>
              </a:extLst>
            </p:cNvPr>
            <p:cNvGrpSpPr/>
            <p:nvPr/>
          </p:nvGrpSpPr>
          <p:grpSpPr>
            <a:xfrm>
              <a:off x="8158186" y="1571612"/>
              <a:ext cx="909646" cy="842961"/>
              <a:chOff x="7300930" y="3186114"/>
              <a:chExt cx="909646" cy="842961"/>
            </a:xfrm>
          </p:grpSpPr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B78E914F-253B-FE44-8F08-9AF87612C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186114"/>
                <a:ext cx="909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١٧.٧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2110B8FC-3891-5741-A6A2-617C82B1A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87">
                <a:extLst>
                  <a:ext uri="{FF2B5EF4-FFF2-40B4-BE49-F238E27FC236}">
                    <a16:creationId xmlns:a16="http://schemas.microsoft.com/office/drawing/2014/main" id="{8D867FFA-7D28-5A4D-B6A5-E1C2EE1003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2856" y="3571875"/>
                <a:ext cx="576262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٤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0C4C0E80-5118-B346-BC26-192D3B7C0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7" name="مجموعة 92">
            <a:extLst>
              <a:ext uri="{FF2B5EF4-FFF2-40B4-BE49-F238E27FC236}">
                <a16:creationId xmlns:a16="http://schemas.microsoft.com/office/drawing/2014/main" id="{8BE947FB-F027-6645-8AFC-E07F946EE6F3}"/>
              </a:ext>
            </a:extLst>
          </p:cNvPr>
          <p:cNvGrpSpPr/>
          <p:nvPr/>
        </p:nvGrpSpPr>
        <p:grpSpPr>
          <a:xfrm>
            <a:off x="4185414" y="3759875"/>
            <a:ext cx="1857388" cy="842961"/>
            <a:chOff x="7148528" y="1571612"/>
            <a:chExt cx="1857388" cy="842961"/>
          </a:xfrm>
        </p:grpSpPr>
        <p:grpSp>
          <p:nvGrpSpPr>
            <p:cNvPr id="28" name="مجموعة 101">
              <a:extLst>
                <a:ext uri="{FF2B5EF4-FFF2-40B4-BE49-F238E27FC236}">
                  <a16:creationId xmlns:a16="http://schemas.microsoft.com/office/drawing/2014/main" id="{DCDC730B-6855-0347-A2F6-A2EEC0EE9F98}"/>
                </a:ext>
              </a:extLst>
            </p:cNvPr>
            <p:cNvGrpSpPr/>
            <p:nvPr/>
          </p:nvGrpSpPr>
          <p:grpSpPr>
            <a:xfrm>
              <a:off x="7148528" y="1571612"/>
              <a:ext cx="1857388" cy="842961"/>
              <a:chOff x="6291272" y="3186114"/>
              <a:chExt cx="1857388" cy="842961"/>
            </a:xfrm>
          </p:grpSpPr>
          <p:sp>
            <p:nvSpPr>
              <p:cNvPr id="30" name="Text Box 87">
                <a:extLst>
                  <a:ext uri="{FF2B5EF4-FFF2-40B4-BE49-F238E27FC236}">
                    <a16:creationId xmlns:a16="http://schemas.microsoft.com/office/drawing/2014/main" id="{B8513B14-2C52-1348-B20A-0675DB625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1272" y="3186114"/>
                <a:ext cx="185738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١٧.٧ ÷ ٤</a:t>
                </a:r>
                <a:endParaRPr lang="en-US" sz="2400" b="1" dirty="0"/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293D55D8-60FD-EF4C-88F5-748B23F7C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7416" y="3578224"/>
                <a:ext cx="1152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87">
                <a:extLst>
                  <a:ext uri="{FF2B5EF4-FFF2-40B4-BE49-F238E27FC236}">
                    <a16:creationId xmlns:a16="http://schemas.microsoft.com/office/drawing/2014/main" id="{C5C7D7E0-102E-3240-A6E0-1B3E8E035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9912" y="3571875"/>
                <a:ext cx="1285884" cy="4572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٤ ÷ ٤</a:t>
                </a:r>
                <a:endParaRPr lang="en-US" sz="2400" b="1" dirty="0"/>
              </a:p>
            </p:txBody>
          </p:sp>
        </p:grpSp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9DAC134D-1E8D-9843-B0D2-3568A4F67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7116" y="1728776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=</a:t>
              </a:r>
              <a:endParaRPr lang="en-US" sz="2800" b="1" dirty="0"/>
            </a:p>
          </p:txBody>
        </p:sp>
      </p:grpSp>
      <p:grpSp>
        <p:nvGrpSpPr>
          <p:cNvPr id="33" name="مجموعة 98">
            <a:extLst>
              <a:ext uri="{FF2B5EF4-FFF2-40B4-BE49-F238E27FC236}">
                <a16:creationId xmlns:a16="http://schemas.microsoft.com/office/drawing/2014/main" id="{8809D651-D3FD-5F4D-A7F3-55C57AE30E28}"/>
              </a:ext>
            </a:extLst>
          </p:cNvPr>
          <p:cNvGrpSpPr/>
          <p:nvPr/>
        </p:nvGrpSpPr>
        <p:grpSpPr>
          <a:xfrm>
            <a:off x="3471034" y="3759875"/>
            <a:ext cx="1000132" cy="842961"/>
            <a:chOff x="7072332" y="3186114"/>
            <a:chExt cx="1000132" cy="842961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0109826F-58EE-CB4A-B048-D5AA83A6D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2332" y="3186114"/>
              <a:ext cx="10001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٤.٤٢٥</a:t>
              </a:r>
              <a:endParaRPr lang="en-US" sz="2400" b="1" dirty="0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25620D5B-ACAA-D749-BBB8-5000A8A1D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3770" y="3578224"/>
              <a:ext cx="79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87">
              <a:extLst>
                <a:ext uri="{FF2B5EF4-FFF2-40B4-BE49-F238E27FC236}">
                  <a16:creationId xmlns:a16="http://schemas.microsoft.com/office/drawing/2014/main" id="{392348F7-F1B0-EE4B-AE03-7F2B29A64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3796" y="3571875"/>
              <a:ext cx="500066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37" name="Text Box 87">
            <a:extLst>
              <a:ext uri="{FF2B5EF4-FFF2-40B4-BE49-F238E27FC236}">
                <a16:creationId xmlns:a16="http://schemas.microsoft.com/office/drawing/2014/main" id="{EB87012E-AF64-EF49-9859-7F9CDDDD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784" y="5084160"/>
            <a:ext cx="171451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50"/>
                </a:solidFill>
              </a:rPr>
              <a:t>ثمن ٥ دفاتر =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F380BCBC-1BA8-9D46-9D9B-853375015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3792" y="2092688"/>
            <a:ext cx="6024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 Box 87">
            <a:extLst>
              <a:ext uri="{FF2B5EF4-FFF2-40B4-BE49-F238E27FC236}">
                <a16:creationId xmlns:a16="http://schemas.microsoft.com/office/drawing/2014/main" id="{83F3531B-F239-3C4D-9410-3130EA6F6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958" y="5088621"/>
            <a:ext cx="200026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٤.٤٢٥ × ٥ =</a:t>
            </a:r>
            <a:endParaRPr lang="en-US" sz="2400" b="1" dirty="0"/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753C9F6D-9E7A-2544-8790-BCD6D1C7D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446" y="5088623"/>
            <a:ext cx="200026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٢٢.١٢٥ ريالا</a:t>
            </a:r>
            <a:endParaRPr lang="en-US" sz="2400" b="1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413642" y="2295616"/>
            <a:ext cx="241461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F713DB1-611C-7049-83D7-93C5A78F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112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٤-٢</a:t>
            </a:r>
            <a:endParaRPr lang="ar-SA" sz="4500" dirty="0">
              <a:solidFill>
                <a:srgbClr val="C00000"/>
              </a:solidFill>
              <a:latin typeface="18 Khebrat Musamim" pitchFamily="2" charset="0"/>
              <a:cs typeface="KufiStandardGK" pitchFamily="2" charset="-78"/>
            </a:endParaRP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المعدل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28B5DC7-0B1F-924B-B68E-AD97344E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5A5F5498-FF27-2A43-84DF-59B546B5B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48" y="4018151"/>
            <a:ext cx="307183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معدل الوحدة للكلم الواحد 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6" name="مجموعة 86">
            <a:extLst>
              <a:ext uri="{FF2B5EF4-FFF2-40B4-BE49-F238E27FC236}">
                <a16:creationId xmlns:a16="http://schemas.microsoft.com/office/drawing/2014/main" id="{BBCE688D-E4C1-DD40-B6F3-2B23D7541A97}"/>
              </a:ext>
            </a:extLst>
          </p:cNvPr>
          <p:cNvGrpSpPr/>
          <p:nvPr/>
        </p:nvGrpSpPr>
        <p:grpSpPr>
          <a:xfrm>
            <a:off x="5889616" y="3865445"/>
            <a:ext cx="1166822" cy="847426"/>
            <a:chOff x="7901010" y="1571612"/>
            <a:chExt cx="1166822" cy="847426"/>
          </a:xfrm>
        </p:grpSpPr>
        <p:grpSp>
          <p:nvGrpSpPr>
            <p:cNvPr id="17" name="مجموعة 101">
              <a:extLst>
                <a:ext uri="{FF2B5EF4-FFF2-40B4-BE49-F238E27FC236}">
                  <a16:creationId xmlns:a16="http://schemas.microsoft.com/office/drawing/2014/main" id="{6E92D50B-0E53-1641-ACC5-E777241315CE}"/>
                </a:ext>
              </a:extLst>
            </p:cNvPr>
            <p:cNvGrpSpPr/>
            <p:nvPr/>
          </p:nvGrpSpPr>
          <p:grpSpPr>
            <a:xfrm>
              <a:off x="8158186" y="1571612"/>
              <a:ext cx="909646" cy="847426"/>
              <a:chOff x="7300930" y="3186114"/>
              <a:chExt cx="909646" cy="847426"/>
            </a:xfrm>
          </p:grpSpPr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12CC0934-2299-814C-A673-4775B535C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930" y="3186114"/>
                <a:ext cx="90964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٢١٧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0" name="Line 36">
                <a:extLst>
                  <a:ext uri="{FF2B5EF4-FFF2-40B4-BE49-F238E27FC236}">
                    <a16:creationId xmlns:a16="http://schemas.microsoft.com/office/drawing/2014/main" id="{5B7271B1-D107-EE49-B11C-0A60109FD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3860" y="3578224"/>
                <a:ext cx="504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Text Box 87">
                <a:extLst>
                  <a:ext uri="{FF2B5EF4-FFF2-40B4-BE49-F238E27FC236}">
                    <a16:creationId xmlns:a16="http://schemas.microsoft.com/office/drawing/2014/main" id="{139E2B1B-9202-2348-A0C5-FB7D981FE8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8568" y="3571875"/>
                <a:ext cx="65246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00B050"/>
                    </a:solidFill>
                  </a:rPr>
                  <a:t>٣.٥</a:t>
                </a: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8" name="Text Box 87">
              <a:extLst>
                <a:ext uri="{FF2B5EF4-FFF2-40B4-BE49-F238E27FC236}">
                  <a16:creationId xmlns:a16="http://schemas.microsoft.com/office/drawing/2014/main" id="{5890A749-CCBE-8C45-9772-A15634E2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010" y="1728776"/>
              <a:ext cx="42862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grpSp>
        <p:nvGrpSpPr>
          <p:cNvPr id="22" name="مجموعة 92">
            <a:extLst>
              <a:ext uri="{FF2B5EF4-FFF2-40B4-BE49-F238E27FC236}">
                <a16:creationId xmlns:a16="http://schemas.microsoft.com/office/drawing/2014/main" id="{C9336A6C-10C0-434A-9F21-15A2E062C936}"/>
              </a:ext>
            </a:extLst>
          </p:cNvPr>
          <p:cNvGrpSpPr/>
          <p:nvPr/>
        </p:nvGrpSpPr>
        <p:grpSpPr>
          <a:xfrm>
            <a:off x="4132242" y="3865445"/>
            <a:ext cx="2025813" cy="847426"/>
            <a:chOff x="7177104" y="1571612"/>
            <a:chExt cx="2025813" cy="847426"/>
          </a:xfrm>
        </p:grpSpPr>
        <p:grpSp>
          <p:nvGrpSpPr>
            <p:cNvPr id="23" name="مجموعة 101">
              <a:extLst>
                <a:ext uri="{FF2B5EF4-FFF2-40B4-BE49-F238E27FC236}">
                  <a16:creationId xmlns:a16="http://schemas.microsoft.com/office/drawing/2014/main" id="{AC493984-B32D-8446-AB3E-606E717C86EC}"/>
                </a:ext>
              </a:extLst>
            </p:cNvPr>
            <p:cNvGrpSpPr/>
            <p:nvPr/>
          </p:nvGrpSpPr>
          <p:grpSpPr>
            <a:xfrm>
              <a:off x="7177104" y="1571612"/>
              <a:ext cx="2025813" cy="847426"/>
              <a:chOff x="6319848" y="3186114"/>
              <a:chExt cx="2025813" cy="847426"/>
            </a:xfrm>
          </p:grpSpPr>
          <p:sp>
            <p:nvSpPr>
              <p:cNvPr id="25" name="Text Box 87">
                <a:extLst>
                  <a:ext uri="{FF2B5EF4-FFF2-40B4-BE49-F238E27FC236}">
                    <a16:creationId xmlns:a16="http://schemas.microsoft.com/office/drawing/2014/main" id="{18DE1365-5D6C-6D42-BFDC-08120FEFC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9848" y="3186114"/>
                <a:ext cx="185738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٢١٧٠ ÷ ٣٥</a:t>
                </a:r>
                <a:endParaRPr lang="en-US" sz="2400" b="1" dirty="0"/>
              </a:p>
            </p:txBody>
          </p:sp>
          <p:sp>
            <p:nvSpPr>
              <p:cNvPr id="26" name="Line 36">
                <a:extLst>
                  <a:ext uri="{FF2B5EF4-FFF2-40B4-BE49-F238E27FC236}">
                    <a16:creationId xmlns:a16="http://schemas.microsoft.com/office/drawing/2014/main" id="{A6847CF4-29A3-AB45-8BBA-20299783C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77052" y="3578224"/>
                <a:ext cx="1296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" name="Text Box 87">
                <a:extLst>
                  <a:ext uri="{FF2B5EF4-FFF2-40B4-BE49-F238E27FC236}">
                    <a16:creationId xmlns:a16="http://schemas.microsoft.com/office/drawing/2014/main" id="{420C5997-6D22-0341-8773-538DAF77D5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4663" y="3571875"/>
                <a:ext cx="162099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sz="2400" b="1" dirty="0"/>
                  <a:t>٣٥ ÷ ٣٥</a:t>
                </a:r>
                <a:endParaRPr lang="en-US" sz="2400" b="1" dirty="0"/>
              </a:p>
            </p:txBody>
          </p:sp>
        </p:grpSp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3C0B5E33-0005-2447-9487-0BC00E24D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66" y="1728776"/>
              <a:ext cx="428629" cy="52322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800" b="1" dirty="0"/>
                <a:t>=</a:t>
              </a:r>
              <a:endParaRPr lang="en-US" sz="2800" b="1" dirty="0"/>
            </a:p>
          </p:txBody>
        </p:sp>
      </p:grpSp>
      <p:grpSp>
        <p:nvGrpSpPr>
          <p:cNvPr id="28" name="مجموعة 98">
            <a:extLst>
              <a:ext uri="{FF2B5EF4-FFF2-40B4-BE49-F238E27FC236}">
                <a16:creationId xmlns:a16="http://schemas.microsoft.com/office/drawing/2014/main" id="{4B0D6B84-C627-D04E-BD44-57D9F4C41EB5}"/>
              </a:ext>
            </a:extLst>
          </p:cNvPr>
          <p:cNvGrpSpPr/>
          <p:nvPr/>
        </p:nvGrpSpPr>
        <p:grpSpPr>
          <a:xfrm>
            <a:off x="3389286" y="3865445"/>
            <a:ext cx="1000132" cy="842961"/>
            <a:chOff x="7072332" y="3186114"/>
            <a:chExt cx="1000132" cy="842961"/>
          </a:xfrm>
        </p:grpSpPr>
        <p:sp>
          <p:nvSpPr>
            <p:cNvPr id="29" name="Text Box 87">
              <a:extLst>
                <a:ext uri="{FF2B5EF4-FFF2-40B4-BE49-F238E27FC236}">
                  <a16:creationId xmlns:a16="http://schemas.microsoft.com/office/drawing/2014/main" id="{C8958896-A622-854F-996C-8F69076AC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2332" y="3186114"/>
              <a:ext cx="10001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٦٢</a:t>
              </a:r>
              <a:endParaRPr lang="en-US" sz="2400" b="1" dirty="0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45E9F26C-C613-F842-A1E0-A4ED8D085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8712" y="3578224"/>
              <a:ext cx="46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9B8F7CE4-643F-BA46-BA2D-FD1EBED4D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3796" y="3571875"/>
              <a:ext cx="500066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32" name="Text Box 87">
            <a:extLst>
              <a:ext uri="{FF2B5EF4-FFF2-40B4-BE49-F238E27FC236}">
                <a16:creationId xmlns:a16="http://schemas.microsoft.com/office/drawing/2014/main" id="{895FA7EB-476D-DD47-AE3A-29E748E1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54" y="5189730"/>
            <a:ext cx="407196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50"/>
                </a:solidFill>
              </a:rPr>
              <a:t>المسافة التي يقطعها في ٤ ساعات =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DBEBF941-E81C-044B-B0F8-353121E24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22" y="5194191"/>
            <a:ext cx="13716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٦٢ × ٤ =</a:t>
            </a:r>
            <a:endParaRPr lang="en-US" sz="2400" b="1" dirty="0"/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327864FC-ADFC-FA46-8DE5-688B82391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096" y="5194193"/>
            <a:ext cx="200026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/>
              <a:t>٢٤٨ كلم</a:t>
            </a:r>
            <a:endParaRPr lang="en-US" sz="2400" b="1" dirty="0"/>
          </a:p>
        </p:txBody>
      </p:sp>
      <p:grpSp>
        <p:nvGrpSpPr>
          <p:cNvPr id="35" name="مجموعة 17">
            <a:extLst>
              <a:ext uri="{FF2B5EF4-FFF2-40B4-BE49-F238E27FC236}">
                <a16:creationId xmlns:a16="http://schemas.microsoft.com/office/drawing/2014/main" id="{7EB14EC3-1D38-7543-8324-67AA489F1815}"/>
              </a:ext>
            </a:extLst>
          </p:cNvPr>
          <p:cNvGrpSpPr/>
          <p:nvPr/>
        </p:nvGrpSpPr>
        <p:grpSpPr>
          <a:xfrm>
            <a:off x="2031964" y="2269698"/>
            <a:ext cx="8086782" cy="1100143"/>
            <a:chOff x="857224" y="965580"/>
            <a:chExt cx="8086782" cy="936000"/>
          </a:xfrm>
        </p:grpSpPr>
        <p:sp>
          <p:nvSpPr>
            <p:cNvPr id="36" name="دبوس زينة 35">
              <a:extLst>
                <a:ext uri="{FF2B5EF4-FFF2-40B4-BE49-F238E27FC236}">
                  <a16:creationId xmlns:a16="http://schemas.microsoft.com/office/drawing/2014/main" id="{847A87FE-CEED-E242-905A-2386151C289B}"/>
                </a:ext>
              </a:extLst>
            </p:cNvPr>
            <p:cNvSpPr/>
            <p:nvPr/>
          </p:nvSpPr>
          <p:spPr>
            <a:xfrm>
              <a:off x="857224" y="965580"/>
              <a:ext cx="684000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دبوس زينة 37">
              <a:extLst>
                <a:ext uri="{FF2B5EF4-FFF2-40B4-BE49-F238E27FC236}">
                  <a16:creationId xmlns:a16="http://schemas.microsoft.com/office/drawing/2014/main" id="{D2FD1432-0746-DE4E-97F7-12762C0F1100}"/>
                </a:ext>
              </a:extLst>
            </p:cNvPr>
            <p:cNvSpPr/>
            <p:nvPr/>
          </p:nvSpPr>
          <p:spPr>
            <a:xfrm>
              <a:off x="7729560" y="965581"/>
              <a:ext cx="1214446" cy="928694"/>
            </a:xfrm>
            <a:prstGeom prst="plaqu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4DB1535A-1D39-D742-9BFC-E627FA121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4958" y="2398284"/>
            <a:ext cx="56340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8304218" y="249287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3058994-DF19-4348-9CCC-FF34FD12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782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10058140" y="162235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E65B2ED-16FA-5248-A8CA-8491B344A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6202" y="1314763"/>
            <a:ext cx="7830442" cy="1370593"/>
          </a:xfrm>
          <a:prstGeom prst="rect">
            <a:avLst/>
          </a:prstGeom>
        </p:spPr>
      </p:pic>
      <p:sp>
        <p:nvSpPr>
          <p:cNvPr id="16" name="Text Box 87">
            <a:extLst>
              <a:ext uri="{FF2B5EF4-FFF2-40B4-BE49-F238E27FC236}">
                <a16:creationId xmlns:a16="http://schemas.microsoft.com/office/drawing/2014/main" id="{BADAC94E-F6D1-9C47-A9E2-38A02A64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436" y="2721367"/>
            <a:ext cx="8302804" cy="101566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50"/>
                </a:solidFill>
              </a:rPr>
              <a:t>١٧ ـ  صحيحة أحيانا: </a:t>
            </a:r>
          </a:p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 النسبة التي تقارن بين كميتين باستعمال وحدات مختلفة هي معدل مثال </a:t>
            </a:r>
            <a:r>
              <a:rPr lang="ar-SA" sz="2400" b="1" u="sng" dirty="0">
                <a:solidFill>
                  <a:srgbClr val="0070C0"/>
                </a:solidFill>
              </a:rPr>
              <a:t>  </a:t>
            </a:r>
            <a:r>
              <a:rPr lang="ar-SA" sz="2400" b="1" u="sng" dirty="0">
                <a:solidFill>
                  <a:srgbClr val="C00000"/>
                </a:solidFill>
              </a:rPr>
              <a:t>٦ كلم </a:t>
            </a:r>
            <a:r>
              <a:rPr lang="en-US" sz="2400" b="1" dirty="0">
                <a:solidFill>
                  <a:srgbClr val="C00000"/>
                </a:solidFill>
              </a:rPr>
              <a:t>                           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0D5D0AC-FE06-9F44-A1CC-E354BE2DD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564" y="4017299"/>
            <a:ext cx="914367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النسبة التي تقارن بين كميتين باستعمال وحدات متشابه فهي  ليست معدل مثال </a:t>
            </a:r>
            <a:r>
              <a:rPr lang="ar-SA" sz="2400" b="1" u="sng" dirty="0">
                <a:solidFill>
                  <a:srgbClr val="0070C0"/>
                </a:solidFill>
              </a:rPr>
              <a:t>  </a:t>
            </a:r>
            <a:r>
              <a:rPr lang="ar-SA" sz="2400" b="1" u="sng" dirty="0">
                <a:solidFill>
                  <a:srgbClr val="C00000"/>
                </a:solidFill>
              </a:rPr>
              <a:t>٦ أكواب </a:t>
            </a:r>
            <a:r>
              <a:rPr lang="en-US" sz="2400" b="1" dirty="0">
                <a:solidFill>
                  <a:srgbClr val="C00000"/>
                </a:solidFill>
              </a:rPr>
              <a:t>                           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14FFD71A-59C9-E046-AB75-C824BAC7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716" y="4867099"/>
            <a:ext cx="7657409" cy="156966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50"/>
                </a:solidFill>
              </a:rPr>
              <a:t>١٨ صحيحة دائما :</a:t>
            </a:r>
          </a:p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F0"/>
                </a:solidFill>
              </a:rPr>
              <a:t>    </a:t>
            </a:r>
            <a:r>
              <a:rPr lang="ar-SA" sz="2400" b="1" dirty="0">
                <a:solidFill>
                  <a:srgbClr val="0070C0"/>
                </a:solidFill>
              </a:rPr>
              <a:t>كل معدل هو نسبة لأنه مقارنة بين كميتين باستعمال القسمة </a:t>
            </a:r>
            <a:endParaRPr lang="ar-SA" sz="2400" b="1" dirty="0">
              <a:solidFill>
                <a:srgbClr val="00B0F0"/>
              </a:solidFill>
            </a:endParaRPr>
          </a:p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 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2C7EFD06-0563-9F47-A197-25AC4B8E1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4677" y="3605601"/>
            <a:ext cx="407196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٥ دقائق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D465F23C-B66E-9C46-8C20-A1F7EB1BF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99123" y="4353862"/>
            <a:ext cx="407196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٥اكواب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1AE47E9-8E73-D642-9C6E-0C402881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687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10058140" y="162235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E780260-9858-8143-A331-EEC7CAA99E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592" y="1922398"/>
            <a:ext cx="6206480" cy="117449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745A3B5-B500-2847-B927-D76AEA497568}"/>
              </a:ext>
            </a:extLst>
          </p:cNvPr>
          <p:cNvSpPr txBox="1"/>
          <p:nvPr/>
        </p:nvSpPr>
        <p:spPr>
          <a:xfrm>
            <a:off x="7038999" y="2655356"/>
            <a:ext cx="2952328" cy="369332"/>
          </a:xfrm>
          <a:prstGeom prst="rect">
            <a:avLst/>
          </a:prstGeom>
          <a:noFill/>
          <a:ln w="73025"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AB92A431-F660-A248-BDA2-93504368A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250" y="3649199"/>
            <a:ext cx="765740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B050"/>
                </a:solidFill>
              </a:rPr>
              <a:t>مثال 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D0D7B25D-A48C-A041-8DD3-BC654C86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369" y="4138985"/>
            <a:ext cx="1101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u="sng" dirty="0">
                <a:solidFill>
                  <a:srgbClr val="C00000"/>
                </a:solidFill>
              </a:rPr>
              <a:t>٢٠ متر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D43DC8F3-7366-4C4E-89BB-8CC2C07DE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369" y="4600650"/>
            <a:ext cx="1101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٢ دقيقة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58658811-D3E5-7D45-9794-4BD5F16BB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462" y="4138985"/>
            <a:ext cx="1101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u="sng" dirty="0">
                <a:solidFill>
                  <a:srgbClr val="C00000"/>
                </a:solidFill>
              </a:rPr>
              <a:t>٣٠ متر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B0B4CB8A-B6DC-D343-A415-1CB44F831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462" y="4600650"/>
            <a:ext cx="1101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٢ دقيقة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7126FEE0-93A0-8E4F-BAD5-63BDE93D1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637" y="4133943"/>
            <a:ext cx="1101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u="sng" dirty="0">
                <a:solidFill>
                  <a:srgbClr val="C00000"/>
                </a:solidFill>
              </a:rPr>
              <a:t>٤٠ متر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A4C21EF3-AC1A-ED4F-AE15-706BCAD9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637" y="4595608"/>
            <a:ext cx="1101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٢ دقيقة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D63A46FE-B8FC-A548-AC04-924AED1C0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446" y="4303587"/>
            <a:ext cx="1101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،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33878894-CB14-3448-9944-297245CBB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941" y="4293818"/>
            <a:ext cx="1101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،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9C934D66-6837-4E41-9873-6516B035B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096" y="5408443"/>
            <a:ext cx="404638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عندما تزداد ( س) ولا تتغير ( ن)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3F7E3C3A-1AFF-B146-88C5-E89D8ED1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816" y="5408443"/>
            <a:ext cx="516865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9193"/>
                </a:solidFill>
              </a:rPr>
              <a:t>مثال  : ١٠ م/د      ،    ١٥ م / د     ٢٠م/د </a:t>
            </a:r>
            <a:endParaRPr lang="en-US" sz="2400" b="1" dirty="0">
              <a:solidFill>
                <a:srgbClr val="009193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F8732BE-CDED-4D42-88D4-95FD1CF0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148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0702D2F-C436-F54E-8721-2309521D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1990720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٤-٢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المعدل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959" y="115751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25437" y="3974901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76969" y="4225493"/>
            <a:ext cx="5463712" cy="149280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المعدل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معدل الوحدة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622919" y="5221759"/>
            <a:ext cx="2329201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CEDDF5-1DEB-D146-8CFE-63AD5311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7CADFC4-B2AE-1743-845C-7F0BFE61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35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B9DE7CF-F2A8-314D-89E7-1F3AF827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9091" y="636764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DCCA72F8-0D1A-0D4D-BF97-84F54D038A31}"/>
              </a:ext>
            </a:extLst>
          </p:cNvPr>
          <p:cNvGrpSpPr>
            <a:grpSpLocks/>
          </p:cNvGrpSpPr>
          <p:nvPr/>
        </p:nvGrpSpPr>
        <p:grpSpPr bwMode="auto">
          <a:xfrm>
            <a:off x="815416" y="1121132"/>
            <a:ext cx="2571750" cy="2786063"/>
            <a:chOff x="604" y="1339"/>
            <a:chExt cx="2377" cy="2418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AD37242-F2CA-D240-B49F-3A203C17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" y="1339"/>
              <a:ext cx="770" cy="2418"/>
            </a:xfrm>
            <a:custGeom>
              <a:avLst/>
              <a:gdLst>
                <a:gd name="T0" fmla="*/ 2030 w 693"/>
                <a:gd name="T1" fmla="*/ 132135 h 1767"/>
                <a:gd name="T2" fmla="*/ 2200 w 693"/>
                <a:gd name="T3" fmla="*/ 29811 h 1767"/>
                <a:gd name="T4" fmla="*/ 3236 w 693"/>
                <a:gd name="T5" fmla="*/ 0 h 1767"/>
                <a:gd name="T6" fmla="*/ 4042 w 693"/>
                <a:gd name="T7" fmla="*/ 28236 h 1767"/>
                <a:gd name="T8" fmla="*/ 4333 w 693"/>
                <a:gd name="T9" fmla="*/ 124745 h 1767"/>
                <a:gd name="T10" fmla="*/ 3863 w 693"/>
                <a:gd name="T11" fmla="*/ 180816 h 1767"/>
                <a:gd name="T12" fmla="*/ 4522 w 693"/>
                <a:gd name="T13" fmla="*/ 208935 h 1767"/>
                <a:gd name="T14" fmla="*/ 5481 w 693"/>
                <a:gd name="T15" fmla="*/ 231445 h 1767"/>
                <a:gd name="T16" fmla="*/ 6002 w 693"/>
                <a:gd name="T17" fmla="*/ 319656 h 1767"/>
                <a:gd name="T18" fmla="*/ 6247 w 693"/>
                <a:gd name="T19" fmla="*/ 426927 h 1767"/>
                <a:gd name="T20" fmla="*/ 6222 w 693"/>
                <a:gd name="T21" fmla="*/ 553573 h 1767"/>
                <a:gd name="T22" fmla="*/ 6018 w 693"/>
                <a:gd name="T23" fmla="*/ 660972 h 1767"/>
                <a:gd name="T24" fmla="*/ 5940 w 693"/>
                <a:gd name="T25" fmla="*/ 743701 h 1767"/>
                <a:gd name="T26" fmla="*/ 5502 w 693"/>
                <a:gd name="T27" fmla="*/ 730870 h 1767"/>
                <a:gd name="T28" fmla="*/ 5456 w 693"/>
                <a:gd name="T29" fmla="*/ 608823 h 1767"/>
                <a:gd name="T30" fmla="*/ 5198 w 693"/>
                <a:gd name="T31" fmla="*/ 531065 h 1767"/>
                <a:gd name="T32" fmla="*/ 5160 w 693"/>
                <a:gd name="T33" fmla="*/ 413225 h 1767"/>
                <a:gd name="T34" fmla="*/ 4848 w 693"/>
                <a:gd name="T35" fmla="*/ 488907 h 1767"/>
                <a:gd name="T36" fmla="*/ 5171 w 693"/>
                <a:gd name="T37" fmla="*/ 531065 h 1767"/>
                <a:gd name="T38" fmla="*/ 5519 w 693"/>
                <a:gd name="T39" fmla="*/ 637556 h 1767"/>
                <a:gd name="T40" fmla="*/ 5502 w 693"/>
                <a:gd name="T41" fmla="*/ 759529 h 1767"/>
                <a:gd name="T42" fmla="*/ 5120 w 693"/>
                <a:gd name="T43" fmla="*/ 870510 h 1767"/>
                <a:gd name="T44" fmla="*/ 5024 w 693"/>
                <a:gd name="T45" fmla="*/ 931436 h 1767"/>
                <a:gd name="T46" fmla="*/ 4790 w 693"/>
                <a:gd name="T47" fmla="*/ 1084976 h 1767"/>
                <a:gd name="T48" fmla="*/ 4557 w 693"/>
                <a:gd name="T49" fmla="*/ 1160203 h 1767"/>
                <a:gd name="T50" fmla="*/ 4536 w 693"/>
                <a:gd name="T51" fmla="*/ 1202852 h 1767"/>
                <a:gd name="T52" fmla="*/ 4814 w 693"/>
                <a:gd name="T53" fmla="*/ 1269620 h 1767"/>
                <a:gd name="T54" fmla="*/ 3691 w 693"/>
                <a:gd name="T55" fmla="*/ 1272370 h 1767"/>
                <a:gd name="T56" fmla="*/ 3708 w 693"/>
                <a:gd name="T57" fmla="*/ 1227163 h 1767"/>
                <a:gd name="T58" fmla="*/ 3607 w 693"/>
                <a:gd name="T59" fmla="*/ 1181042 h 1767"/>
                <a:gd name="T60" fmla="*/ 3621 w 693"/>
                <a:gd name="T61" fmla="*/ 1109187 h 1767"/>
                <a:gd name="T62" fmla="*/ 3621 w 693"/>
                <a:gd name="T63" fmla="*/ 943463 h 1767"/>
                <a:gd name="T64" fmla="*/ 3607 w 693"/>
                <a:gd name="T65" fmla="*/ 871999 h 1767"/>
                <a:gd name="T66" fmla="*/ 3304 w 693"/>
                <a:gd name="T67" fmla="*/ 719223 h 1767"/>
                <a:gd name="T68" fmla="*/ 2876 w 693"/>
                <a:gd name="T69" fmla="*/ 754133 h 1767"/>
                <a:gd name="T70" fmla="*/ 2621 w 693"/>
                <a:gd name="T71" fmla="*/ 899393 h 1767"/>
                <a:gd name="T72" fmla="*/ 2664 w 693"/>
                <a:gd name="T73" fmla="*/ 989826 h 1767"/>
                <a:gd name="T74" fmla="*/ 2319 w 693"/>
                <a:gd name="T75" fmla="*/ 1135561 h 1767"/>
                <a:gd name="T76" fmla="*/ 2418 w 693"/>
                <a:gd name="T77" fmla="*/ 1188158 h 1767"/>
                <a:gd name="T78" fmla="*/ 2468 w 693"/>
                <a:gd name="T79" fmla="*/ 1254752 h 1767"/>
                <a:gd name="T80" fmla="*/ 1454 w 693"/>
                <a:gd name="T81" fmla="*/ 1273421 h 1767"/>
                <a:gd name="T82" fmla="*/ 1503 w 693"/>
                <a:gd name="T83" fmla="*/ 1224137 h 1767"/>
                <a:gd name="T84" fmla="*/ 1556 w 693"/>
                <a:gd name="T85" fmla="*/ 1162063 h 1767"/>
                <a:gd name="T86" fmla="*/ 1153 w 693"/>
                <a:gd name="T87" fmla="*/ 992785 h 1767"/>
                <a:gd name="T88" fmla="*/ 1088 w 693"/>
                <a:gd name="T89" fmla="*/ 903950 h 1767"/>
                <a:gd name="T90" fmla="*/ 1134 w 693"/>
                <a:gd name="T91" fmla="*/ 801512 h 1767"/>
                <a:gd name="T92" fmla="*/ 959 w 693"/>
                <a:gd name="T93" fmla="*/ 760881 h 1767"/>
                <a:gd name="T94" fmla="*/ 934 w 693"/>
                <a:gd name="T95" fmla="*/ 694699 h 1767"/>
                <a:gd name="T96" fmla="*/ 1021 w 693"/>
                <a:gd name="T97" fmla="*/ 618656 h 1767"/>
                <a:gd name="T98" fmla="*/ 1223 w 693"/>
                <a:gd name="T99" fmla="*/ 535856 h 1767"/>
                <a:gd name="T100" fmla="*/ 1603 w 693"/>
                <a:gd name="T101" fmla="*/ 434608 h 1767"/>
                <a:gd name="T102" fmla="*/ 1124 w 693"/>
                <a:gd name="T103" fmla="*/ 492428 h 1767"/>
                <a:gd name="T104" fmla="*/ 1223 w 693"/>
                <a:gd name="T105" fmla="*/ 535856 h 1767"/>
                <a:gd name="T106" fmla="*/ 1021 w 693"/>
                <a:gd name="T107" fmla="*/ 618656 h 1767"/>
                <a:gd name="T108" fmla="*/ 934 w 693"/>
                <a:gd name="T109" fmla="*/ 694699 h 1767"/>
                <a:gd name="T110" fmla="*/ 959 w 693"/>
                <a:gd name="T111" fmla="*/ 760881 h 1767"/>
                <a:gd name="T112" fmla="*/ 259 w 693"/>
                <a:gd name="T113" fmla="*/ 741405 h 1767"/>
                <a:gd name="T114" fmla="*/ 259 w 693"/>
                <a:gd name="T115" fmla="*/ 650133 h 1767"/>
                <a:gd name="T116" fmla="*/ 87 w 693"/>
                <a:gd name="T117" fmla="*/ 516470 h 1767"/>
                <a:gd name="T118" fmla="*/ 224 w 693"/>
                <a:gd name="T119" fmla="*/ 349929 h 1767"/>
                <a:gd name="T120" fmla="*/ 827 w 693"/>
                <a:gd name="T121" fmla="*/ 247432 h 1767"/>
                <a:gd name="T122" fmla="*/ 1743 w 693"/>
                <a:gd name="T123" fmla="*/ 222868 h 1767"/>
                <a:gd name="T124" fmla="*/ 2291 w 693"/>
                <a:gd name="T125" fmla="*/ 189260 h 17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3"/>
                <a:gd name="T190" fmla="*/ 0 h 1767"/>
                <a:gd name="T191" fmla="*/ 693 w 693"/>
                <a:gd name="T192" fmla="*/ 1767 h 17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3" h="1767">
                  <a:moveTo>
                    <a:pt x="249" y="247"/>
                  </a:moveTo>
                  <a:lnTo>
                    <a:pt x="239" y="244"/>
                  </a:lnTo>
                  <a:lnTo>
                    <a:pt x="232" y="235"/>
                  </a:lnTo>
                  <a:lnTo>
                    <a:pt x="225" y="225"/>
                  </a:lnTo>
                  <a:lnTo>
                    <a:pt x="220" y="208"/>
                  </a:lnTo>
                  <a:lnTo>
                    <a:pt x="220" y="196"/>
                  </a:lnTo>
                  <a:lnTo>
                    <a:pt x="222" y="189"/>
                  </a:lnTo>
                  <a:lnTo>
                    <a:pt x="222" y="182"/>
                  </a:lnTo>
                  <a:lnTo>
                    <a:pt x="220" y="171"/>
                  </a:lnTo>
                  <a:lnTo>
                    <a:pt x="210" y="150"/>
                  </a:lnTo>
                  <a:lnTo>
                    <a:pt x="201" y="126"/>
                  </a:lnTo>
                  <a:lnTo>
                    <a:pt x="198" y="104"/>
                  </a:lnTo>
                  <a:lnTo>
                    <a:pt x="208" y="84"/>
                  </a:lnTo>
                  <a:lnTo>
                    <a:pt x="222" y="67"/>
                  </a:lnTo>
                  <a:lnTo>
                    <a:pt x="232" y="53"/>
                  </a:lnTo>
                  <a:lnTo>
                    <a:pt x="241" y="41"/>
                  </a:lnTo>
                  <a:lnTo>
                    <a:pt x="258" y="34"/>
                  </a:lnTo>
                  <a:lnTo>
                    <a:pt x="270" y="29"/>
                  </a:lnTo>
                  <a:lnTo>
                    <a:pt x="282" y="24"/>
                  </a:lnTo>
                  <a:lnTo>
                    <a:pt x="294" y="17"/>
                  </a:lnTo>
                  <a:lnTo>
                    <a:pt x="308" y="11"/>
                  </a:lnTo>
                  <a:lnTo>
                    <a:pt x="323" y="5"/>
                  </a:lnTo>
                  <a:lnTo>
                    <a:pt x="337" y="0"/>
                  </a:lnTo>
                  <a:lnTo>
                    <a:pt x="354" y="0"/>
                  </a:lnTo>
                  <a:lnTo>
                    <a:pt x="370" y="2"/>
                  </a:lnTo>
                  <a:lnTo>
                    <a:pt x="387" y="7"/>
                  </a:lnTo>
                  <a:lnTo>
                    <a:pt x="399" y="11"/>
                  </a:lnTo>
                  <a:lnTo>
                    <a:pt x="409" y="16"/>
                  </a:lnTo>
                  <a:lnTo>
                    <a:pt x="418" y="21"/>
                  </a:lnTo>
                  <a:lnTo>
                    <a:pt x="428" y="26"/>
                  </a:lnTo>
                  <a:lnTo>
                    <a:pt x="435" y="33"/>
                  </a:lnTo>
                  <a:lnTo>
                    <a:pt x="442" y="39"/>
                  </a:lnTo>
                  <a:lnTo>
                    <a:pt x="449" y="46"/>
                  </a:lnTo>
                  <a:lnTo>
                    <a:pt x="466" y="63"/>
                  </a:lnTo>
                  <a:lnTo>
                    <a:pt x="480" y="80"/>
                  </a:lnTo>
                  <a:lnTo>
                    <a:pt x="490" y="97"/>
                  </a:lnTo>
                  <a:lnTo>
                    <a:pt x="490" y="114"/>
                  </a:lnTo>
                  <a:lnTo>
                    <a:pt x="485" y="133"/>
                  </a:lnTo>
                  <a:lnTo>
                    <a:pt x="483" y="154"/>
                  </a:lnTo>
                  <a:lnTo>
                    <a:pt x="475" y="172"/>
                  </a:lnTo>
                  <a:lnTo>
                    <a:pt x="466" y="186"/>
                  </a:lnTo>
                  <a:lnTo>
                    <a:pt x="456" y="196"/>
                  </a:lnTo>
                  <a:lnTo>
                    <a:pt x="449" y="208"/>
                  </a:lnTo>
                  <a:lnTo>
                    <a:pt x="444" y="220"/>
                  </a:lnTo>
                  <a:lnTo>
                    <a:pt x="440" y="230"/>
                  </a:lnTo>
                  <a:lnTo>
                    <a:pt x="432" y="237"/>
                  </a:lnTo>
                  <a:lnTo>
                    <a:pt x="428" y="242"/>
                  </a:lnTo>
                  <a:lnTo>
                    <a:pt x="423" y="249"/>
                  </a:lnTo>
                  <a:lnTo>
                    <a:pt x="428" y="259"/>
                  </a:lnTo>
                  <a:lnTo>
                    <a:pt x="432" y="264"/>
                  </a:lnTo>
                  <a:lnTo>
                    <a:pt x="440" y="269"/>
                  </a:lnTo>
                  <a:lnTo>
                    <a:pt x="449" y="274"/>
                  </a:lnTo>
                  <a:lnTo>
                    <a:pt x="459" y="278"/>
                  </a:lnTo>
                  <a:lnTo>
                    <a:pt x="471" y="281"/>
                  </a:lnTo>
                  <a:lnTo>
                    <a:pt x="483" y="285"/>
                  </a:lnTo>
                  <a:lnTo>
                    <a:pt x="495" y="288"/>
                  </a:lnTo>
                  <a:lnTo>
                    <a:pt x="507" y="291"/>
                  </a:lnTo>
                  <a:lnTo>
                    <a:pt x="518" y="293"/>
                  </a:lnTo>
                  <a:lnTo>
                    <a:pt x="533" y="297"/>
                  </a:lnTo>
                  <a:lnTo>
                    <a:pt x="545" y="300"/>
                  </a:lnTo>
                  <a:lnTo>
                    <a:pt x="557" y="303"/>
                  </a:lnTo>
                  <a:lnTo>
                    <a:pt x="571" y="307"/>
                  </a:lnTo>
                  <a:lnTo>
                    <a:pt x="585" y="312"/>
                  </a:lnTo>
                  <a:lnTo>
                    <a:pt x="600" y="319"/>
                  </a:lnTo>
                  <a:lnTo>
                    <a:pt x="614" y="327"/>
                  </a:lnTo>
                  <a:lnTo>
                    <a:pt x="638" y="344"/>
                  </a:lnTo>
                  <a:lnTo>
                    <a:pt x="657" y="358"/>
                  </a:lnTo>
                  <a:lnTo>
                    <a:pt x="667" y="373"/>
                  </a:lnTo>
                  <a:lnTo>
                    <a:pt x="669" y="390"/>
                  </a:lnTo>
                  <a:lnTo>
                    <a:pt x="667" y="409"/>
                  </a:lnTo>
                  <a:lnTo>
                    <a:pt x="662" y="426"/>
                  </a:lnTo>
                  <a:lnTo>
                    <a:pt x="657" y="441"/>
                  </a:lnTo>
                  <a:lnTo>
                    <a:pt x="659" y="455"/>
                  </a:lnTo>
                  <a:lnTo>
                    <a:pt x="664" y="468"/>
                  </a:lnTo>
                  <a:lnTo>
                    <a:pt x="671" y="484"/>
                  </a:lnTo>
                  <a:lnTo>
                    <a:pt x="678" y="501"/>
                  </a:lnTo>
                  <a:lnTo>
                    <a:pt x="681" y="523"/>
                  </a:lnTo>
                  <a:lnTo>
                    <a:pt x="681" y="545"/>
                  </a:lnTo>
                  <a:lnTo>
                    <a:pt x="681" y="567"/>
                  </a:lnTo>
                  <a:lnTo>
                    <a:pt x="683" y="588"/>
                  </a:lnTo>
                  <a:lnTo>
                    <a:pt x="686" y="608"/>
                  </a:lnTo>
                  <a:lnTo>
                    <a:pt x="690" y="628"/>
                  </a:lnTo>
                  <a:lnTo>
                    <a:pt x="693" y="647"/>
                  </a:lnTo>
                  <a:lnTo>
                    <a:pt x="693" y="668"/>
                  </a:lnTo>
                  <a:lnTo>
                    <a:pt x="693" y="688"/>
                  </a:lnTo>
                  <a:lnTo>
                    <a:pt x="690" y="712"/>
                  </a:lnTo>
                  <a:lnTo>
                    <a:pt x="686" y="737"/>
                  </a:lnTo>
                  <a:lnTo>
                    <a:pt x="681" y="763"/>
                  </a:lnTo>
                  <a:lnTo>
                    <a:pt x="676" y="785"/>
                  </a:lnTo>
                  <a:lnTo>
                    <a:pt x="671" y="799"/>
                  </a:lnTo>
                  <a:lnTo>
                    <a:pt x="669" y="811"/>
                  </a:lnTo>
                  <a:lnTo>
                    <a:pt x="667" y="822"/>
                  </a:lnTo>
                  <a:lnTo>
                    <a:pt x="664" y="841"/>
                  </a:lnTo>
                  <a:lnTo>
                    <a:pt x="659" y="865"/>
                  </a:lnTo>
                  <a:lnTo>
                    <a:pt x="657" y="887"/>
                  </a:lnTo>
                  <a:lnTo>
                    <a:pt x="659" y="911"/>
                  </a:lnTo>
                  <a:lnTo>
                    <a:pt x="664" y="933"/>
                  </a:lnTo>
                  <a:lnTo>
                    <a:pt x="671" y="952"/>
                  </a:lnTo>
                  <a:lnTo>
                    <a:pt x="678" y="969"/>
                  </a:lnTo>
                  <a:lnTo>
                    <a:pt x="681" y="984"/>
                  </a:lnTo>
                  <a:lnTo>
                    <a:pt x="676" y="996"/>
                  </a:lnTo>
                  <a:lnTo>
                    <a:pt x="669" y="1005"/>
                  </a:lnTo>
                  <a:lnTo>
                    <a:pt x="662" y="1013"/>
                  </a:lnTo>
                  <a:lnTo>
                    <a:pt x="650" y="1025"/>
                  </a:lnTo>
                  <a:lnTo>
                    <a:pt x="638" y="1035"/>
                  </a:lnTo>
                  <a:lnTo>
                    <a:pt x="626" y="1047"/>
                  </a:lnTo>
                  <a:lnTo>
                    <a:pt x="614" y="1057"/>
                  </a:lnTo>
                  <a:lnTo>
                    <a:pt x="604" y="1064"/>
                  </a:lnTo>
                  <a:lnTo>
                    <a:pt x="597" y="1069"/>
                  </a:lnTo>
                  <a:lnTo>
                    <a:pt x="602" y="1047"/>
                  </a:lnTo>
                  <a:lnTo>
                    <a:pt x="604" y="1027"/>
                  </a:lnTo>
                  <a:lnTo>
                    <a:pt x="602" y="1008"/>
                  </a:lnTo>
                  <a:lnTo>
                    <a:pt x="602" y="989"/>
                  </a:lnTo>
                  <a:lnTo>
                    <a:pt x="604" y="969"/>
                  </a:lnTo>
                  <a:lnTo>
                    <a:pt x="607" y="952"/>
                  </a:lnTo>
                  <a:lnTo>
                    <a:pt x="609" y="931"/>
                  </a:lnTo>
                  <a:lnTo>
                    <a:pt x="607" y="904"/>
                  </a:lnTo>
                  <a:lnTo>
                    <a:pt x="604" y="879"/>
                  </a:lnTo>
                  <a:lnTo>
                    <a:pt x="602" y="858"/>
                  </a:lnTo>
                  <a:lnTo>
                    <a:pt x="597" y="840"/>
                  </a:lnTo>
                  <a:lnTo>
                    <a:pt x="590" y="821"/>
                  </a:lnTo>
                  <a:lnTo>
                    <a:pt x="583" y="800"/>
                  </a:lnTo>
                  <a:lnTo>
                    <a:pt x="576" y="780"/>
                  </a:lnTo>
                  <a:lnTo>
                    <a:pt x="571" y="761"/>
                  </a:lnTo>
                  <a:lnTo>
                    <a:pt x="569" y="744"/>
                  </a:lnTo>
                  <a:lnTo>
                    <a:pt x="569" y="739"/>
                  </a:lnTo>
                  <a:lnTo>
                    <a:pt x="569" y="737"/>
                  </a:lnTo>
                  <a:lnTo>
                    <a:pt x="569" y="732"/>
                  </a:lnTo>
                  <a:lnTo>
                    <a:pt x="571" y="719"/>
                  </a:lnTo>
                  <a:lnTo>
                    <a:pt x="573" y="702"/>
                  </a:lnTo>
                  <a:lnTo>
                    <a:pt x="573" y="683"/>
                  </a:lnTo>
                  <a:lnTo>
                    <a:pt x="573" y="662"/>
                  </a:lnTo>
                  <a:lnTo>
                    <a:pt x="573" y="640"/>
                  </a:lnTo>
                  <a:lnTo>
                    <a:pt x="573" y="620"/>
                  </a:lnTo>
                  <a:lnTo>
                    <a:pt x="571" y="594"/>
                  </a:lnTo>
                  <a:lnTo>
                    <a:pt x="564" y="569"/>
                  </a:lnTo>
                  <a:lnTo>
                    <a:pt x="554" y="552"/>
                  </a:lnTo>
                  <a:lnTo>
                    <a:pt x="542" y="567"/>
                  </a:lnTo>
                  <a:lnTo>
                    <a:pt x="530" y="589"/>
                  </a:lnTo>
                  <a:lnTo>
                    <a:pt x="521" y="613"/>
                  </a:lnTo>
                  <a:lnTo>
                    <a:pt x="516" y="635"/>
                  </a:lnTo>
                  <a:lnTo>
                    <a:pt x="518" y="656"/>
                  </a:lnTo>
                  <a:lnTo>
                    <a:pt x="526" y="669"/>
                  </a:lnTo>
                  <a:lnTo>
                    <a:pt x="530" y="674"/>
                  </a:lnTo>
                  <a:lnTo>
                    <a:pt x="533" y="673"/>
                  </a:lnTo>
                  <a:lnTo>
                    <a:pt x="540" y="681"/>
                  </a:lnTo>
                  <a:lnTo>
                    <a:pt x="547" y="691"/>
                  </a:lnTo>
                  <a:lnTo>
                    <a:pt x="554" y="702"/>
                  </a:lnTo>
                  <a:lnTo>
                    <a:pt x="561" y="710"/>
                  </a:lnTo>
                  <a:lnTo>
                    <a:pt x="561" y="717"/>
                  </a:lnTo>
                  <a:lnTo>
                    <a:pt x="564" y="724"/>
                  </a:lnTo>
                  <a:lnTo>
                    <a:pt x="566" y="732"/>
                  </a:lnTo>
                  <a:lnTo>
                    <a:pt x="569" y="744"/>
                  </a:lnTo>
                  <a:lnTo>
                    <a:pt x="571" y="761"/>
                  </a:lnTo>
                  <a:lnTo>
                    <a:pt x="576" y="780"/>
                  </a:lnTo>
                  <a:lnTo>
                    <a:pt x="583" y="799"/>
                  </a:lnTo>
                  <a:lnTo>
                    <a:pt x="590" y="821"/>
                  </a:lnTo>
                  <a:lnTo>
                    <a:pt x="597" y="840"/>
                  </a:lnTo>
                  <a:lnTo>
                    <a:pt x="602" y="858"/>
                  </a:lnTo>
                  <a:lnTo>
                    <a:pt x="604" y="879"/>
                  </a:lnTo>
                  <a:lnTo>
                    <a:pt x="607" y="904"/>
                  </a:lnTo>
                  <a:lnTo>
                    <a:pt x="609" y="931"/>
                  </a:lnTo>
                  <a:lnTo>
                    <a:pt x="607" y="952"/>
                  </a:lnTo>
                  <a:lnTo>
                    <a:pt x="604" y="969"/>
                  </a:lnTo>
                  <a:lnTo>
                    <a:pt x="602" y="989"/>
                  </a:lnTo>
                  <a:lnTo>
                    <a:pt x="602" y="1008"/>
                  </a:lnTo>
                  <a:lnTo>
                    <a:pt x="604" y="1027"/>
                  </a:lnTo>
                  <a:lnTo>
                    <a:pt x="602" y="1047"/>
                  </a:lnTo>
                  <a:lnTo>
                    <a:pt x="597" y="1069"/>
                  </a:lnTo>
                  <a:lnTo>
                    <a:pt x="585" y="1098"/>
                  </a:lnTo>
                  <a:lnTo>
                    <a:pt x="576" y="1124"/>
                  </a:lnTo>
                  <a:lnTo>
                    <a:pt x="571" y="1148"/>
                  </a:lnTo>
                  <a:lnTo>
                    <a:pt x="569" y="1163"/>
                  </a:lnTo>
                  <a:lnTo>
                    <a:pt x="566" y="1175"/>
                  </a:lnTo>
                  <a:lnTo>
                    <a:pt x="564" y="1187"/>
                  </a:lnTo>
                  <a:lnTo>
                    <a:pt x="561" y="1200"/>
                  </a:lnTo>
                  <a:lnTo>
                    <a:pt x="561" y="1212"/>
                  </a:lnTo>
                  <a:lnTo>
                    <a:pt x="566" y="1224"/>
                  </a:lnTo>
                  <a:lnTo>
                    <a:pt x="569" y="1236"/>
                  </a:lnTo>
                  <a:lnTo>
                    <a:pt x="571" y="1248"/>
                  </a:lnTo>
                  <a:lnTo>
                    <a:pt x="569" y="1260"/>
                  </a:lnTo>
                  <a:lnTo>
                    <a:pt x="564" y="1268"/>
                  </a:lnTo>
                  <a:lnTo>
                    <a:pt x="557" y="1274"/>
                  </a:lnTo>
                  <a:lnTo>
                    <a:pt x="550" y="1284"/>
                  </a:lnTo>
                  <a:lnTo>
                    <a:pt x="545" y="1304"/>
                  </a:lnTo>
                  <a:lnTo>
                    <a:pt x="542" y="1330"/>
                  </a:lnTo>
                  <a:lnTo>
                    <a:pt x="540" y="1354"/>
                  </a:lnTo>
                  <a:lnTo>
                    <a:pt x="538" y="1379"/>
                  </a:lnTo>
                  <a:lnTo>
                    <a:pt x="535" y="1405"/>
                  </a:lnTo>
                  <a:lnTo>
                    <a:pt x="530" y="1434"/>
                  </a:lnTo>
                  <a:lnTo>
                    <a:pt x="526" y="1466"/>
                  </a:lnTo>
                  <a:lnTo>
                    <a:pt x="523" y="1495"/>
                  </a:lnTo>
                  <a:lnTo>
                    <a:pt x="518" y="1517"/>
                  </a:lnTo>
                  <a:lnTo>
                    <a:pt x="514" y="1534"/>
                  </a:lnTo>
                  <a:lnTo>
                    <a:pt x="507" y="1549"/>
                  </a:lnTo>
                  <a:lnTo>
                    <a:pt x="504" y="1563"/>
                  </a:lnTo>
                  <a:lnTo>
                    <a:pt x="502" y="1573"/>
                  </a:lnTo>
                  <a:lnTo>
                    <a:pt x="502" y="1582"/>
                  </a:lnTo>
                  <a:lnTo>
                    <a:pt x="499" y="1590"/>
                  </a:lnTo>
                  <a:lnTo>
                    <a:pt x="499" y="1600"/>
                  </a:lnTo>
                  <a:lnTo>
                    <a:pt x="502" y="1609"/>
                  </a:lnTo>
                  <a:lnTo>
                    <a:pt x="507" y="1617"/>
                  </a:lnTo>
                  <a:lnTo>
                    <a:pt x="511" y="1623"/>
                  </a:lnTo>
                  <a:lnTo>
                    <a:pt x="514" y="1629"/>
                  </a:lnTo>
                  <a:lnTo>
                    <a:pt x="511" y="1638"/>
                  </a:lnTo>
                  <a:lnTo>
                    <a:pt x="507" y="1645"/>
                  </a:lnTo>
                  <a:lnTo>
                    <a:pt x="499" y="1651"/>
                  </a:lnTo>
                  <a:lnTo>
                    <a:pt x="497" y="1658"/>
                  </a:lnTo>
                  <a:lnTo>
                    <a:pt x="502" y="1665"/>
                  </a:lnTo>
                  <a:lnTo>
                    <a:pt x="509" y="1677"/>
                  </a:lnTo>
                  <a:lnTo>
                    <a:pt x="518" y="1691"/>
                  </a:lnTo>
                  <a:lnTo>
                    <a:pt x="526" y="1706"/>
                  </a:lnTo>
                  <a:lnTo>
                    <a:pt x="528" y="1718"/>
                  </a:lnTo>
                  <a:lnTo>
                    <a:pt x="528" y="1728"/>
                  </a:lnTo>
                  <a:lnTo>
                    <a:pt x="528" y="1740"/>
                  </a:lnTo>
                  <a:lnTo>
                    <a:pt x="528" y="1750"/>
                  </a:lnTo>
                  <a:lnTo>
                    <a:pt x="528" y="1754"/>
                  </a:lnTo>
                  <a:lnTo>
                    <a:pt x="490" y="1757"/>
                  </a:lnTo>
                  <a:lnTo>
                    <a:pt x="449" y="1762"/>
                  </a:lnTo>
                  <a:lnTo>
                    <a:pt x="442" y="1764"/>
                  </a:lnTo>
                  <a:lnTo>
                    <a:pt x="428" y="1767"/>
                  </a:lnTo>
                  <a:lnTo>
                    <a:pt x="411" y="1767"/>
                  </a:lnTo>
                  <a:lnTo>
                    <a:pt x="404" y="1762"/>
                  </a:lnTo>
                  <a:lnTo>
                    <a:pt x="404" y="1754"/>
                  </a:lnTo>
                  <a:lnTo>
                    <a:pt x="406" y="1745"/>
                  </a:lnTo>
                  <a:lnTo>
                    <a:pt x="406" y="1737"/>
                  </a:lnTo>
                  <a:lnTo>
                    <a:pt x="404" y="1726"/>
                  </a:lnTo>
                  <a:lnTo>
                    <a:pt x="401" y="1714"/>
                  </a:lnTo>
                  <a:lnTo>
                    <a:pt x="401" y="1704"/>
                  </a:lnTo>
                  <a:lnTo>
                    <a:pt x="404" y="1697"/>
                  </a:lnTo>
                  <a:lnTo>
                    <a:pt x="404" y="1694"/>
                  </a:lnTo>
                  <a:lnTo>
                    <a:pt x="406" y="1692"/>
                  </a:lnTo>
                  <a:lnTo>
                    <a:pt x="413" y="1687"/>
                  </a:lnTo>
                  <a:lnTo>
                    <a:pt x="418" y="1680"/>
                  </a:lnTo>
                  <a:lnTo>
                    <a:pt x="416" y="1670"/>
                  </a:lnTo>
                  <a:lnTo>
                    <a:pt x="406" y="1660"/>
                  </a:lnTo>
                  <a:lnTo>
                    <a:pt x="401" y="1655"/>
                  </a:lnTo>
                  <a:lnTo>
                    <a:pt x="397" y="1648"/>
                  </a:lnTo>
                  <a:lnTo>
                    <a:pt x="394" y="1638"/>
                  </a:lnTo>
                  <a:lnTo>
                    <a:pt x="394" y="1628"/>
                  </a:lnTo>
                  <a:lnTo>
                    <a:pt x="397" y="1623"/>
                  </a:lnTo>
                  <a:lnTo>
                    <a:pt x="399" y="1617"/>
                  </a:lnTo>
                  <a:lnTo>
                    <a:pt x="404" y="1609"/>
                  </a:lnTo>
                  <a:lnTo>
                    <a:pt x="409" y="1595"/>
                  </a:lnTo>
                  <a:lnTo>
                    <a:pt x="406" y="1578"/>
                  </a:lnTo>
                  <a:lnTo>
                    <a:pt x="401" y="1563"/>
                  </a:lnTo>
                  <a:lnTo>
                    <a:pt x="399" y="1549"/>
                  </a:lnTo>
                  <a:lnTo>
                    <a:pt x="397" y="1529"/>
                  </a:lnTo>
                  <a:lnTo>
                    <a:pt x="389" y="1498"/>
                  </a:lnTo>
                  <a:lnTo>
                    <a:pt x="380" y="1463"/>
                  </a:lnTo>
                  <a:lnTo>
                    <a:pt x="378" y="1428"/>
                  </a:lnTo>
                  <a:lnTo>
                    <a:pt x="380" y="1398"/>
                  </a:lnTo>
                  <a:lnTo>
                    <a:pt x="382" y="1365"/>
                  </a:lnTo>
                  <a:lnTo>
                    <a:pt x="389" y="1338"/>
                  </a:lnTo>
                  <a:lnTo>
                    <a:pt x="394" y="1316"/>
                  </a:lnTo>
                  <a:lnTo>
                    <a:pt x="397" y="1301"/>
                  </a:lnTo>
                  <a:lnTo>
                    <a:pt x="397" y="1291"/>
                  </a:lnTo>
                  <a:lnTo>
                    <a:pt x="394" y="1282"/>
                  </a:lnTo>
                  <a:lnTo>
                    <a:pt x="394" y="1272"/>
                  </a:lnTo>
                  <a:lnTo>
                    <a:pt x="394" y="1258"/>
                  </a:lnTo>
                  <a:lnTo>
                    <a:pt x="392" y="1245"/>
                  </a:lnTo>
                  <a:lnTo>
                    <a:pt x="392" y="1229"/>
                  </a:lnTo>
                  <a:lnTo>
                    <a:pt x="394" y="1216"/>
                  </a:lnTo>
                  <a:lnTo>
                    <a:pt x="394" y="1202"/>
                  </a:lnTo>
                  <a:lnTo>
                    <a:pt x="392" y="1183"/>
                  </a:lnTo>
                  <a:lnTo>
                    <a:pt x="387" y="1161"/>
                  </a:lnTo>
                  <a:lnTo>
                    <a:pt x="382" y="1136"/>
                  </a:lnTo>
                  <a:lnTo>
                    <a:pt x="378" y="1107"/>
                  </a:lnTo>
                  <a:lnTo>
                    <a:pt x="370" y="1074"/>
                  </a:lnTo>
                  <a:lnTo>
                    <a:pt x="363" y="1044"/>
                  </a:lnTo>
                  <a:lnTo>
                    <a:pt x="361" y="1017"/>
                  </a:lnTo>
                  <a:lnTo>
                    <a:pt x="361" y="991"/>
                  </a:lnTo>
                  <a:lnTo>
                    <a:pt x="361" y="964"/>
                  </a:lnTo>
                  <a:lnTo>
                    <a:pt x="361" y="942"/>
                  </a:lnTo>
                  <a:lnTo>
                    <a:pt x="361" y="928"/>
                  </a:lnTo>
                  <a:lnTo>
                    <a:pt x="332" y="933"/>
                  </a:lnTo>
                  <a:lnTo>
                    <a:pt x="327" y="959"/>
                  </a:lnTo>
                  <a:lnTo>
                    <a:pt x="320" y="988"/>
                  </a:lnTo>
                  <a:lnTo>
                    <a:pt x="318" y="1017"/>
                  </a:lnTo>
                  <a:lnTo>
                    <a:pt x="315" y="1040"/>
                  </a:lnTo>
                  <a:lnTo>
                    <a:pt x="313" y="1062"/>
                  </a:lnTo>
                  <a:lnTo>
                    <a:pt x="308" y="1086"/>
                  </a:lnTo>
                  <a:lnTo>
                    <a:pt x="303" y="1110"/>
                  </a:lnTo>
                  <a:lnTo>
                    <a:pt x="299" y="1132"/>
                  </a:lnTo>
                  <a:lnTo>
                    <a:pt x="294" y="1156"/>
                  </a:lnTo>
                  <a:lnTo>
                    <a:pt x="289" y="1188"/>
                  </a:lnTo>
                  <a:lnTo>
                    <a:pt x="287" y="1219"/>
                  </a:lnTo>
                  <a:lnTo>
                    <a:pt x="287" y="1240"/>
                  </a:lnTo>
                  <a:lnTo>
                    <a:pt x="284" y="1250"/>
                  </a:lnTo>
                  <a:lnTo>
                    <a:pt x="282" y="1258"/>
                  </a:lnTo>
                  <a:lnTo>
                    <a:pt x="277" y="1268"/>
                  </a:lnTo>
                  <a:lnTo>
                    <a:pt x="275" y="1280"/>
                  </a:lnTo>
                  <a:lnTo>
                    <a:pt x="282" y="1297"/>
                  </a:lnTo>
                  <a:lnTo>
                    <a:pt x="289" y="1320"/>
                  </a:lnTo>
                  <a:lnTo>
                    <a:pt x="294" y="1342"/>
                  </a:lnTo>
                  <a:lnTo>
                    <a:pt x="292" y="1364"/>
                  </a:lnTo>
                  <a:lnTo>
                    <a:pt x="287" y="1394"/>
                  </a:lnTo>
                  <a:lnTo>
                    <a:pt x="280" y="1437"/>
                  </a:lnTo>
                  <a:lnTo>
                    <a:pt x="272" y="1478"/>
                  </a:lnTo>
                  <a:lnTo>
                    <a:pt x="270" y="1505"/>
                  </a:lnTo>
                  <a:lnTo>
                    <a:pt x="265" y="1520"/>
                  </a:lnTo>
                  <a:lnTo>
                    <a:pt x="258" y="1537"/>
                  </a:lnTo>
                  <a:lnTo>
                    <a:pt x="253" y="1551"/>
                  </a:lnTo>
                  <a:lnTo>
                    <a:pt x="253" y="1565"/>
                  </a:lnTo>
                  <a:lnTo>
                    <a:pt x="258" y="1577"/>
                  </a:lnTo>
                  <a:lnTo>
                    <a:pt x="263" y="1585"/>
                  </a:lnTo>
                  <a:lnTo>
                    <a:pt x="268" y="1592"/>
                  </a:lnTo>
                  <a:lnTo>
                    <a:pt x="270" y="1600"/>
                  </a:lnTo>
                  <a:lnTo>
                    <a:pt x="270" y="1609"/>
                  </a:lnTo>
                  <a:lnTo>
                    <a:pt x="272" y="1617"/>
                  </a:lnTo>
                  <a:lnTo>
                    <a:pt x="270" y="1626"/>
                  </a:lnTo>
                  <a:lnTo>
                    <a:pt x="265" y="1638"/>
                  </a:lnTo>
                  <a:lnTo>
                    <a:pt x="258" y="1650"/>
                  </a:lnTo>
                  <a:lnTo>
                    <a:pt x="258" y="1663"/>
                  </a:lnTo>
                  <a:lnTo>
                    <a:pt x="258" y="1675"/>
                  </a:lnTo>
                  <a:lnTo>
                    <a:pt x="258" y="1685"/>
                  </a:lnTo>
                  <a:lnTo>
                    <a:pt x="261" y="1697"/>
                  </a:lnTo>
                  <a:lnTo>
                    <a:pt x="265" y="1713"/>
                  </a:lnTo>
                  <a:lnTo>
                    <a:pt x="268" y="1725"/>
                  </a:lnTo>
                  <a:lnTo>
                    <a:pt x="270" y="1730"/>
                  </a:lnTo>
                  <a:lnTo>
                    <a:pt x="246" y="1754"/>
                  </a:lnTo>
                  <a:lnTo>
                    <a:pt x="213" y="1757"/>
                  </a:lnTo>
                  <a:lnTo>
                    <a:pt x="208" y="1755"/>
                  </a:lnTo>
                  <a:lnTo>
                    <a:pt x="201" y="1754"/>
                  </a:lnTo>
                  <a:lnTo>
                    <a:pt x="186" y="1754"/>
                  </a:lnTo>
                  <a:lnTo>
                    <a:pt x="170" y="1754"/>
                  </a:lnTo>
                  <a:lnTo>
                    <a:pt x="158" y="1755"/>
                  </a:lnTo>
                  <a:lnTo>
                    <a:pt x="148" y="1757"/>
                  </a:lnTo>
                  <a:lnTo>
                    <a:pt x="146" y="1757"/>
                  </a:lnTo>
                  <a:lnTo>
                    <a:pt x="148" y="1742"/>
                  </a:lnTo>
                  <a:lnTo>
                    <a:pt x="148" y="1728"/>
                  </a:lnTo>
                  <a:lnTo>
                    <a:pt x="148" y="1718"/>
                  </a:lnTo>
                  <a:lnTo>
                    <a:pt x="151" y="1709"/>
                  </a:lnTo>
                  <a:lnTo>
                    <a:pt x="158" y="1699"/>
                  </a:lnTo>
                  <a:lnTo>
                    <a:pt x="165" y="1687"/>
                  </a:lnTo>
                  <a:lnTo>
                    <a:pt x="172" y="1677"/>
                  </a:lnTo>
                  <a:lnTo>
                    <a:pt x="175" y="1674"/>
                  </a:lnTo>
                  <a:lnTo>
                    <a:pt x="177" y="1670"/>
                  </a:lnTo>
                  <a:lnTo>
                    <a:pt x="182" y="1660"/>
                  </a:lnTo>
                  <a:lnTo>
                    <a:pt x="186" y="1648"/>
                  </a:lnTo>
                  <a:lnTo>
                    <a:pt x="186" y="1638"/>
                  </a:lnTo>
                  <a:lnTo>
                    <a:pt x="179" y="1624"/>
                  </a:lnTo>
                  <a:lnTo>
                    <a:pt x="170" y="1602"/>
                  </a:lnTo>
                  <a:lnTo>
                    <a:pt x="160" y="1578"/>
                  </a:lnTo>
                  <a:lnTo>
                    <a:pt x="158" y="1558"/>
                  </a:lnTo>
                  <a:lnTo>
                    <a:pt x="153" y="1527"/>
                  </a:lnTo>
                  <a:lnTo>
                    <a:pt x="141" y="1485"/>
                  </a:lnTo>
                  <a:lnTo>
                    <a:pt x="129" y="1440"/>
                  </a:lnTo>
                  <a:lnTo>
                    <a:pt x="124" y="1408"/>
                  </a:lnTo>
                  <a:lnTo>
                    <a:pt x="124" y="1388"/>
                  </a:lnTo>
                  <a:lnTo>
                    <a:pt x="127" y="1369"/>
                  </a:lnTo>
                  <a:lnTo>
                    <a:pt x="129" y="1350"/>
                  </a:lnTo>
                  <a:lnTo>
                    <a:pt x="129" y="1331"/>
                  </a:lnTo>
                  <a:lnTo>
                    <a:pt x="129" y="1314"/>
                  </a:lnTo>
                  <a:lnTo>
                    <a:pt x="129" y="1299"/>
                  </a:lnTo>
                  <a:lnTo>
                    <a:pt x="127" y="1285"/>
                  </a:lnTo>
                  <a:lnTo>
                    <a:pt x="124" y="1272"/>
                  </a:lnTo>
                  <a:lnTo>
                    <a:pt x="120" y="1260"/>
                  </a:lnTo>
                  <a:lnTo>
                    <a:pt x="120" y="1246"/>
                  </a:lnTo>
                  <a:lnTo>
                    <a:pt x="120" y="1231"/>
                  </a:lnTo>
                  <a:lnTo>
                    <a:pt x="124" y="1216"/>
                  </a:lnTo>
                  <a:lnTo>
                    <a:pt x="127" y="1200"/>
                  </a:lnTo>
                  <a:lnTo>
                    <a:pt x="129" y="1185"/>
                  </a:lnTo>
                  <a:lnTo>
                    <a:pt x="129" y="1166"/>
                  </a:lnTo>
                  <a:lnTo>
                    <a:pt x="129" y="1144"/>
                  </a:lnTo>
                  <a:lnTo>
                    <a:pt x="127" y="1122"/>
                  </a:lnTo>
                  <a:lnTo>
                    <a:pt x="124" y="1105"/>
                  </a:lnTo>
                  <a:lnTo>
                    <a:pt x="120" y="1093"/>
                  </a:lnTo>
                  <a:lnTo>
                    <a:pt x="117" y="1083"/>
                  </a:lnTo>
                  <a:lnTo>
                    <a:pt x="117" y="1078"/>
                  </a:lnTo>
                  <a:lnTo>
                    <a:pt x="115" y="1074"/>
                  </a:lnTo>
                  <a:lnTo>
                    <a:pt x="110" y="1071"/>
                  </a:lnTo>
                  <a:lnTo>
                    <a:pt x="108" y="1066"/>
                  </a:lnTo>
                  <a:lnTo>
                    <a:pt x="105" y="1057"/>
                  </a:lnTo>
                  <a:lnTo>
                    <a:pt x="105" y="1049"/>
                  </a:lnTo>
                  <a:lnTo>
                    <a:pt x="103" y="1040"/>
                  </a:lnTo>
                  <a:lnTo>
                    <a:pt x="100" y="1028"/>
                  </a:lnTo>
                  <a:lnTo>
                    <a:pt x="96" y="1018"/>
                  </a:lnTo>
                  <a:lnTo>
                    <a:pt x="93" y="1006"/>
                  </a:lnTo>
                  <a:lnTo>
                    <a:pt x="93" y="994"/>
                  </a:lnTo>
                  <a:lnTo>
                    <a:pt x="96" y="981"/>
                  </a:lnTo>
                  <a:lnTo>
                    <a:pt x="100" y="967"/>
                  </a:lnTo>
                  <a:lnTo>
                    <a:pt x="103" y="957"/>
                  </a:lnTo>
                  <a:lnTo>
                    <a:pt x="108" y="948"/>
                  </a:lnTo>
                  <a:lnTo>
                    <a:pt x="108" y="937"/>
                  </a:lnTo>
                  <a:lnTo>
                    <a:pt x="108" y="923"/>
                  </a:lnTo>
                  <a:lnTo>
                    <a:pt x="105" y="908"/>
                  </a:lnTo>
                  <a:lnTo>
                    <a:pt x="105" y="891"/>
                  </a:lnTo>
                  <a:lnTo>
                    <a:pt x="108" y="872"/>
                  </a:lnTo>
                  <a:lnTo>
                    <a:pt x="110" y="860"/>
                  </a:lnTo>
                  <a:lnTo>
                    <a:pt x="112" y="853"/>
                  </a:lnTo>
                  <a:lnTo>
                    <a:pt x="120" y="845"/>
                  </a:lnTo>
                  <a:lnTo>
                    <a:pt x="124" y="833"/>
                  </a:lnTo>
                  <a:lnTo>
                    <a:pt x="127" y="814"/>
                  </a:lnTo>
                  <a:lnTo>
                    <a:pt x="129" y="794"/>
                  </a:lnTo>
                  <a:lnTo>
                    <a:pt x="132" y="773"/>
                  </a:lnTo>
                  <a:lnTo>
                    <a:pt x="134" y="759"/>
                  </a:lnTo>
                  <a:lnTo>
                    <a:pt x="136" y="749"/>
                  </a:lnTo>
                  <a:lnTo>
                    <a:pt x="134" y="739"/>
                  </a:lnTo>
                  <a:lnTo>
                    <a:pt x="134" y="725"/>
                  </a:lnTo>
                  <a:lnTo>
                    <a:pt x="141" y="712"/>
                  </a:lnTo>
                  <a:lnTo>
                    <a:pt x="155" y="697"/>
                  </a:lnTo>
                  <a:lnTo>
                    <a:pt x="172" y="678"/>
                  </a:lnTo>
                  <a:lnTo>
                    <a:pt x="186" y="661"/>
                  </a:lnTo>
                  <a:lnTo>
                    <a:pt x="191" y="645"/>
                  </a:lnTo>
                  <a:lnTo>
                    <a:pt x="186" y="625"/>
                  </a:lnTo>
                  <a:lnTo>
                    <a:pt x="175" y="599"/>
                  </a:lnTo>
                  <a:lnTo>
                    <a:pt x="163" y="572"/>
                  </a:lnTo>
                  <a:lnTo>
                    <a:pt x="158" y="554"/>
                  </a:lnTo>
                  <a:lnTo>
                    <a:pt x="143" y="581"/>
                  </a:lnTo>
                  <a:lnTo>
                    <a:pt x="134" y="608"/>
                  </a:lnTo>
                  <a:lnTo>
                    <a:pt x="129" y="634"/>
                  </a:lnTo>
                  <a:lnTo>
                    <a:pt x="127" y="652"/>
                  </a:lnTo>
                  <a:lnTo>
                    <a:pt x="124" y="666"/>
                  </a:lnTo>
                  <a:lnTo>
                    <a:pt x="122" y="679"/>
                  </a:lnTo>
                  <a:lnTo>
                    <a:pt x="122" y="690"/>
                  </a:lnTo>
                  <a:lnTo>
                    <a:pt x="129" y="700"/>
                  </a:lnTo>
                  <a:lnTo>
                    <a:pt x="136" y="707"/>
                  </a:lnTo>
                  <a:lnTo>
                    <a:pt x="139" y="708"/>
                  </a:lnTo>
                  <a:lnTo>
                    <a:pt x="139" y="710"/>
                  </a:lnTo>
                  <a:lnTo>
                    <a:pt x="141" y="712"/>
                  </a:lnTo>
                  <a:lnTo>
                    <a:pt x="134" y="725"/>
                  </a:lnTo>
                  <a:lnTo>
                    <a:pt x="134" y="739"/>
                  </a:lnTo>
                  <a:lnTo>
                    <a:pt x="136" y="749"/>
                  </a:lnTo>
                  <a:lnTo>
                    <a:pt x="134" y="759"/>
                  </a:lnTo>
                  <a:lnTo>
                    <a:pt x="132" y="773"/>
                  </a:lnTo>
                  <a:lnTo>
                    <a:pt x="129" y="794"/>
                  </a:lnTo>
                  <a:lnTo>
                    <a:pt x="127" y="814"/>
                  </a:lnTo>
                  <a:lnTo>
                    <a:pt x="124" y="833"/>
                  </a:lnTo>
                  <a:lnTo>
                    <a:pt x="120" y="845"/>
                  </a:lnTo>
                  <a:lnTo>
                    <a:pt x="112" y="853"/>
                  </a:lnTo>
                  <a:lnTo>
                    <a:pt x="110" y="860"/>
                  </a:lnTo>
                  <a:lnTo>
                    <a:pt x="108" y="872"/>
                  </a:lnTo>
                  <a:lnTo>
                    <a:pt x="105" y="891"/>
                  </a:lnTo>
                  <a:lnTo>
                    <a:pt x="105" y="908"/>
                  </a:lnTo>
                  <a:lnTo>
                    <a:pt x="108" y="923"/>
                  </a:lnTo>
                  <a:lnTo>
                    <a:pt x="108" y="937"/>
                  </a:lnTo>
                  <a:lnTo>
                    <a:pt x="108" y="948"/>
                  </a:lnTo>
                  <a:lnTo>
                    <a:pt x="103" y="957"/>
                  </a:lnTo>
                  <a:lnTo>
                    <a:pt x="100" y="967"/>
                  </a:lnTo>
                  <a:lnTo>
                    <a:pt x="96" y="981"/>
                  </a:lnTo>
                  <a:lnTo>
                    <a:pt x="93" y="994"/>
                  </a:lnTo>
                  <a:lnTo>
                    <a:pt x="93" y="1006"/>
                  </a:lnTo>
                  <a:lnTo>
                    <a:pt x="96" y="1018"/>
                  </a:lnTo>
                  <a:lnTo>
                    <a:pt x="100" y="1028"/>
                  </a:lnTo>
                  <a:lnTo>
                    <a:pt x="103" y="1040"/>
                  </a:lnTo>
                  <a:lnTo>
                    <a:pt x="105" y="1049"/>
                  </a:lnTo>
                  <a:lnTo>
                    <a:pt x="105" y="1057"/>
                  </a:lnTo>
                  <a:lnTo>
                    <a:pt x="108" y="1066"/>
                  </a:lnTo>
                  <a:lnTo>
                    <a:pt x="86" y="1064"/>
                  </a:lnTo>
                  <a:lnTo>
                    <a:pt x="72" y="1062"/>
                  </a:lnTo>
                  <a:lnTo>
                    <a:pt x="62" y="1059"/>
                  </a:lnTo>
                  <a:lnTo>
                    <a:pt x="50" y="1049"/>
                  </a:lnTo>
                  <a:lnTo>
                    <a:pt x="38" y="1034"/>
                  </a:lnTo>
                  <a:lnTo>
                    <a:pt x="29" y="1022"/>
                  </a:lnTo>
                  <a:lnTo>
                    <a:pt x="22" y="1008"/>
                  </a:lnTo>
                  <a:lnTo>
                    <a:pt x="22" y="996"/>
                  </a:lnTo>
                  <a:lnTo>
                    <a:pt x="26" y="982"/>
                  </a:lnTo>
                  <a:lnTo>
                    <a:pt x="31" y="967"/>
                  </a:lnTo>
                  <a:lnTo>
                    <a:pt x="34" y="950"/>
                  </a:lnTo>
                  <a:lnTo>
                    <a:pt x="34" y="933"/>
                  </a:lnTo>
                  <a:lnTo>
                    <a:pt x="31" y="916"/>
                  </a:lnTo>
                  <a:lnTo>
                    <a:pt x="29" y="896"/>
                  </a:lnTo>
                  <a:lnTo>
                    <a:pt x="26" y="874"/>
                  </a:lnTo>
                  <a:lnTo>
                    <a:pt x="22" y="853"/>
                  </a:lnTo>
                  <a:lnTo>
                    <a:pt x="14" y="829"/>
                  </a:lnTo>
                  <a:lnTo>
                    <a:pt x="7" y="802"/>
                  </a:lnTo>
                  <a:lnTo>
                    <a:pt x="0" y="773"/>
                  </a:lnTo>
                  <a:lnTo>
                    <a:pt x="0" y="748"/>
                  </a:lnTo>
                  <a:lnTo>
                    <a:pt x="5" y="727"/>
                  </a:lnTo>
                  <a:lnTo>
                    <a:pt x="10" y="712"/>
                  </a:lnTo>
                  <a:lnTo>
                    <a:pt x="14" y="698"/>
                  </a:lnTo>
                  <a:lnTo>
                    <a:pt x="17" y="681"/>
                  </a:lnTo>
                  <a:lnTo>
                    <a:pt x="17" y="652"/>
                  </a:lnTo>
                  <a:lnTo>
                    <a:pt x="19" y="615"/>
                  </a:lnTo>
                  <a:lnTo>
                    <a:pt x="22" y="577"/>
                  </a:lnTo>
                  <a:lnTo>
                    <a:pt x="22" y="547"/>
                  </a:lnTo>
                  <a:lnTo>
                    <a:pt x="22" y="518"/>
                  </a:lnTo>
                  <a:lnTo>
                    <a:pt x="24" y="482"/>
                  </a:lnTo>
                  <a:lnTo>
                    <a:pt x="26" y="448"/>
                  </a:lnTo>
                  <a:lnTo>
                    <a:pt x="34" y="422"/>
                  </a:lnTo>
                  <a:lnTo>
                    <a:pt x="41" y="404"/>
                  </a:lnTo>
                  <a:lnTo>
                    <a:pt x="46" y="387"/>
                  </a:lnTo>
                  <a:lnTo>
                    <a:pt x="53" y="371"/>
                  </a:lnTo>
                  <a:lnTo>
                    <a:pt x="62" y="359"/>
                  </a:lnTo>
                  <a:lnTo>
                    <a:pt x="77" y="351"/>
                  </a:lnTo>
                  <a:lnTo>
                    <a:pt x="91" y="341"/>
                  </a:lnTo>
                  <a:lnTo>
                    <a:pt x="110" y="331"/>
                  </a:lnTo>
                  <a:lnTo>
                    <a:pt x="129" y="322"/>
                  </a:lnTo>
                  <a:lnTo>
                    <a:pt x="139" y="319"/>
                  </a:lnTo>
                  <a:lnTo>
                    <a:pt x="151" y="315"/>
                  </a:lnTo>
                  <a:lnTo>
                    <a:pt x="160" y="312"/>
                  </a:lnTo>
                  <a:lnTo>
                    <a:pt x="172" y="310"/>
                  </a:lnTo>
                  <a:lnTo>
                    <a:pt x="182" y="308"/>
                  </a:lnTo>
                  <a:lnTo>
                    <a:pt x="191" y="307"/>
                  </a:lnTo>
                  <a:lnTo>
                    <a:pt x="198" y="305"/>
                  </a:lnTo>
                  <a:lnTo>
                    <a:pt x="208" y="303"/>
                  </a:lnTo>
                  <a:lnTo>
                    <a:pt x="222" y="298"/>
                  </a:lnTo>
                  <a:lnTo>
                    <a:pt x="234" y="293"/>
                  </a:lnTo>
                  <a:lnTo>
                    <a:pt x="241" y="286"/>
                  </a:lnTo>
                  <a:lnTo>
                    <a:pt x="246" y="278"/>
                  </a:lnTo>
                  <a:lnTo>
                    <a:pt x="251" y="269"/>
                  </a:lnTo>
                  <a:lnTo>
                    <a:pt x="251" y="261"/>
                  </a:lnTo>
                  <a:lnTo>
                    <a:pt x="251" y="254"/>
                  </a:lnTo>
                  <a:lnTo>
                    <a:pt x="249" y="247"/>
                  </a:ln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ajalla UI"/>
                  <a:cs typeface="Majalla U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ajalla UI"/>
                  <a:cs typeface="Majalla U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ajalla UI"/>
                  <a:cs typeface="Majalla U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ajalla UI"/>
                  <a:cs typeface="Majalla U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ajalla UI"/>
                  <a:cs typeface="Majalla UI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ajalla UI"/>
                  <a:cs typeface="Majalla UI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ajalla UI"/>
                  <a:cs typeface="Majalla UI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ajalla UI"/>
                  <a:cs typeface="Majalla UI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ajalla UI"/>
                  <a:cs typeface="Majalla UI"/>
                </a:defRPr>
              </a:lvl9pPr>
            </a:lstStyle>
            <a:p>
              <a:endParaRPr lang="ar-SA" altLang="ar-SA">
                <a:latin typeface="Calibri" panose="020F0502020204030204" pitchFamily="34" charset="0"/>
              </a:endParaRPr>
            </a:p>
          </p:txBody>
        </p:sp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976A4D4D-07D1-C24A-9DD1-C0F186561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0" y="1502"/>
              <a:ext cx="1911" cy="1657"/>
              <a:chOff x="1070" y="1502"/>
              <a:chExt cx="1911" cy="1657"/>
            </a:xfrm>
          </p:grpSpPr>
          <p:sp>
            <p:nvSpPr>
              <p:cNvPr id="17" name="Rectangle 10">
                <a:extLst>
                  <a:ext uri="{FF2B5EF4-FFF2-40B4-BE49-F238E27FC236}">
                    <a16:creationId xmlns:a16="http://schemas.microsoft.com/office/drawing/2014/main" id="{CA7585C5-4387-D940-8B4B-99C7225AF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" y="2091"/>
                <a:ext cx="1465" cy="1068"/>
              </a:xfrm>
              <a:prstGeom prst="rect">
                <a:avLst/>
              </a:prstGeom>
              <a:solidFill>
                <a:schemeClr val="tx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pPr algn="ctr" eaLnBrk="0" hangingPunct="0"/>
                <a:endParaRPr lang="en-US" altLang="ar-SA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66303D79-65DB-124E-BCB6-9480BEF6A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4" y="2091"/>
                <a:ext cx="1465" cy="106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7BD355A1-0C51-D34E-B317-839D4F2D2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486"/>
                <a:ext cx="122" cy="153"/>
              </a:xfrm>
              <a:custGeom>
                <a:avLst/>
                <a:gdLst>
                  <a:gd name="T0" fmla="*/ 962 w 110"/>
                  <a:gd name="T1" fmla="*/ 2578 h 124"/>
                  <a:gd name="T2" fmla="*/ 702 w 110"/>
                  <a:gd name="T3" fmla="*/ 2107 h 124"/>
                  <a:gd name="T4" fmla="*/ 0 w 110"/>
                  <a:gd name="T5" fmla="*/ 9174 h 124"/>
                  <a:gd name="T6" fmla="*/ 250 w 110"/>
                  <a:gd name="T7" fmla="*/ 10225 h 124"/>
                  <a:gd name="T8" fmla="*/ 948 w 110"/>
                  <a:gd name="T9" fmla="*/ 3208 h 124"/>
                  <a:gd name="T10" fmla="*/ 663 w 110"/>
                  <a:gd name="T11" fmla="*/ 2808 h 124"/>
                  <a:gd name="T12" fmla="*/ 962 w 110"/>
                  <a:gd name="T13" fmla="*/ 2578 h 124"/>
                  <a:gd name="T14" fmla="*/ 871 w 110"/>
                  <a:gd name="T15" fmla="*/ 0 h 124"/>
                  <a:gd name="T16" fmla="*/ 702 w 110"/>
                  <a:gd name="T17" fmla="*/ 2107 h 124"/>
                  <a:gd name="T18" fmla="*/ 962 w 110"/>
                  <a:gd name="T19" fmla="*/ 2578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"/>
                  <a:gd name="T31" fmla="*/ 0 h 124"/>
                  <a:gd name="T32" fmla="*/ 110 w 110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" h="124">
                    <a:moveTo>
                      <a:pt x="110" y="31"/>
                    </a:moveTo>
                    <a:lnTo>
                      <a:pt x="79" y="26"/>
                    </a:lnTo>
                    <a:lnTo>
                      <a:pt x="0" y="111"/>
                    </a:lnTo>
                    <a:lnTo>
                      <a:pt x="28" y="124"/>
                    </a:lnTo>
                    <a:lnTo>
                      <a:pt x="107" y="39"/>
                    </a:lnTo>
                    <a:lnTo>
                      <a:pt x="76" y="34"/>
                    </a:lnTo>
                    <a:lnTo>
                      <a:pt x="110" y="31"/>
                    </a:lnTo>
                    <a:lnTo>
                      <a:pt x="100" y="0"/>
                    </a:lnTo>
                    <a:lnTo>
                      <a:pt x="79" y="26"/>
                    </a:lnTo>
                    <a:lnTo>
                      <a:pt x="1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778507FB-3D7B-D947-8B65-D7CAF8B23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2510"/>
                <a:ext cx="107" cy="302"/>
              </a:xfrm>
              <a:custGeom>
                <a:avLst/>
                <a:gdLst>
                  <a:gd name="T0" fmla="*/ 604 w 96"/>
                  <a:gd name="T1" fmla="*/ 15254 h 245"/>
                  <a:gd name="T2" fmla="*/ 932 w 96"/>
                  <a:gd name="T3" fmla="*/ 15254 h 245"/>
                  <a:gd name="T4" fmla="*/ 328 w 96"/>
                  <a:gd name="T5" fmla="*/ 0 h 245"/>
                  <a:gd name="T6" fmla="*/ 0 w 96"/>
                  <a:gd name="T7" fmla="*/ 256 h 245"/>
                  <a:gd name="T8" fmla="*/ 604 w 96"/>
                  <a:gd name="T9" fmla="*/ 15531 h 245"/>
                  <a:gd name="T10" fmla="*/ 932 w 96"/>
                  <a:gd name="T11" fmla="*/ 15531 h 245"/>
                  <a:gd name="T12" fmla="*/ 604 w 96"/>
                  <a:gd name="T13" fmla="*/ 15531 h 245"/>
                  <a:gd name="T14" fmla="*/ 760 w 96"/>
                  <a:gd name="T15" fmla="*/ 19827 h 245"/>
                  <a:gd name="T16" fmla="*/ 932 w 96"/>
                  <a:gd name="T17" fmla="*/ 15531 h 245"/>
                  <a:gd name="T18" fmla="*/ 604 w 96"/>
                  <a:gd name="T19" fmla="*/ 15254 h 2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245"/>
                  <a:gd name="T32" fmla="*/ 96 w 96"/>
                  <a:gd name="T33" fmla="*/ 245 h 2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245">
                    <a:moveTo>
                      <a:pt x="62" y="189"/>
                    </a:moveTo>
                    <a:lnTo>
                      <a:pt x="96" y="189"/>
                    </a:lnTo>
                    <a:lnTo>
                      <a:pt x="34" y="0"/>
                    </a:lnTo>
                    <a:lnTo>
                      <a:pt x="0" y="3"/>
                    </a:lnTo>
                    <a:lnTo>
                      <a:pt x="62" y="192"/>
                    </a:lnTo>
                    <a:lnTo>
                      <a:pt x="96" y="192"/>
                    </a:lnTo>
                    <a:lnTo>
                      <a:pt x="62" y="192"/>
                    </a:lnTo>
                    <a:lnTo>
                      <a:pt x="79" y="245"/>
                    </a:lnTo>
                    <a:lnTo>
                      <a:pt x="96" y="192"/>
                    </a:lnTo>
                    <a:lnTo>
                      <a:pt x="62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28248112-17F8-C141-9FEB-6036CAC82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43"/>
                <a:ext cx="156" cy="435"/>
              </a:xfrm>
              <a:custGeom>
                <a:avLst/>
                <a:gdLst>
                  <a:gd name="T0" fmla="*/ 1172 w 141"/>
                  <a:gd name="T1" fmla="*/ 4036 h 352"/>
                  <a:gd name="T2" fmla="*/ 904 w 141"/>
                  <a:gd name="T3" fmla="*/ 4188 h 352"/>
                  <a:gd name="T4" fmla="*/ 0 w 141"/>
                  <a:gd name="T5" fmla="*/ 29762 h 352"/>
                  <a:gd name="T6" fmla="*/ 281 w 141"/>
                  <a:gd name="T7" fmla="*/ 30078 h 352"/>
                  <a:gd name="T8" fmla="*/ 1172 w 141"/>
                  <a:gd name="T9" fmla="*/ 4444 h 352"/>
                  <a:gd name="T10" fmla="*/ 904 w 141"/>
                  <a:gd name="T11" fmla="*/ 4656 h 352"/>
                  <a:gd name="T12" fmla="*/ 1172 w 141"/>
                  <a:gd name="T13" fmla="*/ 4036 h 352"/>
                  <a:gd name="T14" fmla="*/ 1036 w 141"/>
                  <a:gd name="T15" fmla="*/ 0 h 352"/>
                  <a:gd name="T16" fmla="*/ 904 w 141"/>
                  <a:gd name="T17" fmla="*/ 4188 h 352"/>
                  <a:gd name="T18" fmla="*/ 1172 w 141"/>
                  <a:gd name="T19" fmla="*/ 4036 h 3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"/>
                  <a:gd name="T31" fmla="*/ 0 h 352"/>
                  <a:gd name="T32" fmla="*/ 141 w 141"/>
                  <a:gd name="T33" fmla="*/ 352 h 3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" h="352">
                    <a:moveTo>
                      <a:pt x="141" y="47"/>
                    </a:moveTo>
                    <a:lnTo>
                      <a:pt x="108" y="49"/>
                    </a:lnTo>
                    <a:lnTo>
                      <a:pt x="0" y="349"/>
                    </a:lnTo>
                    <a:lnTo>
                      <a:pt x="34" y="352"/>
                    </a:lnTo>
                    <a:lnTo>
                      <a:pt x="141" y="52"/>
                    </a:lnTo>
                    <a:lnTo>
                      <a:pt x="108" y="54"/>
                    </a:lnTo>
                    <a:lnTo>
                      <a:pt x="141" y="47"/>
                    </a:lnTo>
                    <a:lnTo>
                      <a:pt x="124" y="0"/>
                    </a:lnTo>
                    <a:lnTo>
                      <a:pt x="108" y="49"/>
                    </a:lnTo>
                    <a:lnTo>
                      <a:pt x="141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907D325B-F8E3-D24C-998A-D9200C0FA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2388"/>
                <a:ext cx="178" cy="490"/>
              </a:xfrm>
              <a:custGeom>
                <a:avLst/>
                <a:gdLst>
                  <a:gd name="T0" fmla="*/ 1185 w 160"/>
                  <a:gd name="T1" fmla="*/ 28439 h 397"/>
                  <a:gd name="T2" fmla="*/ 1501 w 160"/>
                  <a:gd name="T3" fmla="*/ 28439 h 397"/>
                  <a:gd name="T4" fmla="*/ 315 w 160"/>
                  <a:gd name="T5" fmla="*/ 0 h 397"/>
                  <a:gd name="T6" fmla="*/ 0 w 160"/>
                  <a:gd name="T7" fmla="*/ 597 h 397"/>
                  <a:gd name="T8" fmla="*/ 1185 w 160"/>
                  <a:gd name="T9" fmla="*/ 29021 h 397"/>
                  <a:gd name="T10" fmla="*/ 1501 w 160"/>
                  <a:gd name="T11" fmla="*/ 29021 h 397"/>
                  <a:gd name="T12" fmla="*/ 1185 w 160"/>
                  <a:gd name="T13" fmla="*/ 29021 h 397"/>
                  <a:gd name="T14" fmla="*/ 1344 w 160"/>
                  <a:gd name="T15" fmla="*/ 33021 h 397"/>
                  <a:gd name="T16" fmla="*/ 1501 w 160"/>
                  <a:gd name="T17" fmla="*/ 29021 h 397"/>
                  <a:gd name="T18" fmla="*/ 1185 w 160"/>
                  <a:gd name="T19" fmla="*/ 28439 h 3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0"/>
                  <a:gd name="T31" fmla="*/ 0 h 397"/>
                  <a:gd name="T32" fmla="*/ 160 w 160"/>
                  <a:gd name="T33" fmla="*/ 397 h 3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0" h="397">
                    <a:moveTo>
                      <a:pt x="126" y="342"/>
                    </a:moveTo>
                    <a:lnTo>
                      <a:pt x="160" y="342"/>
                    </a:lnTo>
                    <a:lnTo>
                      <a:pt x="33" y="0"/>
                    </a:lnTo>
                    <a:lnTo>
                      <a:pt x="0" y="7"/>
                    </a:lnTo>
                    <a:lnTo>
                      <a:pt x="126" y="349"/>
                    </a:lnTo>
                    <a:lnTo>
                      <a:pt x="160" y="349"/>
                    </a:lnTo>
                    <a:lnTo>
                      <a:pt x="126" y="349"/>
                    </a:lnTo>
                    <a:lnTo>
                      <a:pt x="143" y="397"/>
                    </a:lnTo>
                    <a:lnTo>
                      <a:pt x="160" y="349"/>
                    </a:lnTo>
                    <a:lnTo>
                      <a:pt x="126" y="3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BABE207B-3742-D843-AE64-D69504910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" y="2400"/>
                <a:ext cx="156" cy="420"/>
              </a:xfrm>
              <a:custGeom>
                <a:avLst/>
                <a:gdLst>
                  <a:gd name="T0" fmla="*/ 1172 w 141"/>
                  <a:gd name="T1" fmla="*/ 3863 h 340"/>
                  <a:gd name="T2" fmla="*/ 904 w 141"/>
                  <a:gd name="T3" fmla="*/ 3863 h 340"/>
                  <a:gd name="T4" fmla="*/ 0 w 141"/>
                  <a:gd name="T5" fmla="*/ 28189 h 340"/>
                  <a:gd name="T6" fmla="*/ 281 w 141"/>
                  <a:gd name="T7" fmla="*/ 28751 h 340"/>
                  <a:gd name="T8" fmla="*/ 1172 w 141"/>
                  <a:gd name="T9" fmla="*/ 4441 h 340"/>
                  <a:gd name="T10" fmla="*/ 904 w 141"/>
                  <a:gd name="T11" fmla="*/ 4441 h 340"/>
                  <a:gd name="T12" fmla="*/ 1172 w 141"/>
                  <a:gd name="T13" fmla="*/ 3863 h 340"/>
                  <a:gd name="T14" fmla="*/ 1036 w 141"/>
                  <a:gd name="T15" fmla="*/ 0 h 340"/>
                  <a:gd name="T16" fmla="*/ 904 w 141"/>
                  <a:gd name="T17" fmla="*/ 3863 h 340"/>
                  <a:gd name="T18" fmla="*/ 1172 w 141"/>
                  <a:gd name="T19" fmla="*/ 3863 h 3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1"/>
                  <a:gd name="T31" fmla="*/ 0 h 340"/>
                  <a:gd name="T32" fmla="*/ 141 w 141"/>
                  <a:gd name="T33" fmla="*/ 340 h 3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1" h="340">
                    <a:moveTo>
                      <a:pt x="141" y="46"/>
                    </a:moveTo>
                    <a:lnTo>
                      <a:pt x="108" y="46"/>
                    </a:lnTo>
                    <a:lnTo>
                      <a:pt x="0" y="333"/>
                    </a:lnTo>
                    <a:lnTo>
                      <a:pt x="34" y="340"/>
                    </a:lnTo>
                    <a:lnTo>
                      <a:pt x="141" y="53"/>
                    </a:lnTo>
                    <a:lnTo>
                      <a:pt x="108" y="53"/>
                    </a:lnTo>
                    <a:lnTo>
                      <a:pt x="141" y="46"/>
                    </a:lnTo>
                    <a:lnTo>
                      <a:pt x="124" y="0"/>
                    </a:lnTo>
                    <a:lnTo>
                      <a:pt x="108" y="46"/>
                    </a:lnTo>
                    <a:lnTo>
                      <a:pt x="141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BB6CF5BB-90D0-5245-AAD9-D21FFD42E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2456"/>
                <a:ext cx="106" cy="213"/>
              </a:xfrm>
              <a:custGeom>
                <a:avLst/>
                <a:gdLst>
                  <a:gd name="T0" fmla="*/ 789 w 95"/>
                  <a:gd name="T1" fmla="*/ 11689 h 173"/>
                  <a:gd name="T2" fmla="*/ 947 w 95"/>
                  <a:gd name="T3" fmla="*/ 12320 h 173"/>
                  <a:gd name="T4" fmla="*/ 329 w 95"/>
                  <a:gd name="T5" fmla="*/ 0 h 173"/>
                  <a:gd name="T6" fmla="*/ 0 w 95"/>
                  <a:gd name="T7" fmla="*/ 589 h 173"/>
                  <a:gd name="T8" fmla="*/ 615 w 95"/>
                  <a:gd name="T9" fmla="*/ 12816 h 173"/>
                  <a:gd name="T10" fmla="*/ 789 w 95"/>
                  <a:gd name="T11" fmla="*/ 13526 h 173"/>
                  <a:gd name="T12" fmla="*/ 615 w 95"/>
                  <a:gd name="T13" fmla="*/ 12816 h 173"/>
                  <a:gd name="T14" fmla="*/ 634 w 95"/>
                  <a:gd name="T15" fmla="*/ 13639 h 173"/>
                  <a:gd name="T16" fmla="*/ 789 w 95"/>
                  <a:gd name="T17" fmla="*/ 13639 h 173"/>
                  <a:gd name="T18" fmla="*/ 789 w 95"/>
                  <a:gd name="T19" fmla="*/ 11689 h 1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5"/>
                  <a:gd name="T31" fmla="*/ 0 h 173"/>
                  <a:gd name="T32" fmla="*/ 95 w 95"/>
                  <a:gd name="T33" fmla="*/ 173 h 1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5" h="173">
                    <a:moveTo>
                      <a:pt x="79" y="148"/>
                    </a:moveTo>
                    <a:lnTo>
                      <a:pt x="95" y="156"/>
                    </a:lnTo>
                    <a:lnTo>
                      <a:pt x="33" y="0"/>
                    </a:lnTo>
                    <a:lnTo>
                      <a:pt x="0" y="7"/>
                    </a:lnTo>
                    <a:lnTo>
                      <a:pt x="62" y="163"/>
                    </a:lnTo>
                    <a:lnTo>
                      <a:pt x="79" y="172"/>
                    </a:lnTo>
                    <a:lnTo>
                      <a:pt x="62" y="163"/>
                    </a:lnTo>
                    <a:lnTo>
                      <a:pt x="64" y="173"/>
                    </a:lnTo>
                    <a:lnTo>
                      <a:pt x="79" y="173"/>
                    </a:lnTo>
                    <a:lnTo>
                      <a:pt x="79" y="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453C803C-E37E-5E45-A58A-04C0C195F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591"/>
                <a:ext cx="159" cy="55"/>
              </a:xfrm>
              <a:custGeom>
                <a:avLst/>
                <a:gdLst>
                  <a:gd name="T0" fmla="*/ 1064 w 143"/>
                  <a:gd name="T1" fmla="*/ 35360124 h 26"/>
                  <a:gd name="T2" fmla="*/ 1194 w 143"/>
                  <a:gd name="T3" fmla="*/ 0 h 26"/>
                  <a:gd name="T4" fmla="*/ 0 w 143"/>
                  <a:gd name="T5" fmla="*/ 12244016 h 26"/>
                  <a:gd name="T6" fmla="*/ 0 w 143"/>
                  <a:gd name="T7" fmla="*/ 176169111 h 26"/>
                  <a:gd name="T8" fmla="*/ 1194 w 143"/>
                  <a:gd name="T9" fmla="*/ 164020241 h 26"/>
                  <a:gd name="T10" fmla="*/ 1328 w 143"/>
                  <a:gd name="T11" fmla="*/ 129588660 h 26"/>
                  <a:gd name="T12" fmla="*/ 1194 w 143"/>
                  <a:gd name="T13" fmla="*/ 176169111 h 26"/>
                  <a:gd name="T14" fmla="*/ 1271 w 143"/>
                  <a:gd name="T15" fmla="*/ 164020241 h 26"/>
                  <a:gd name="T16" fmla="*/ 1328 w 143"/>
                  <a:gd name="T17" fmla="*/ 129588660 h 26"/>
                  <a:gd name="T18" fmla="*/ 1064 w 143"/>
                  <a:gd name="T19" fmla="*/ 35360124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3"/>
                  <a:gd name="T31" fmla="*/ 0 h 26"/>
                  <a:gd name="T32" fmla="*/ 143 w 143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3" h="26">
                    <a:moveTo>
                      <a:pt x="114" y="5"/>
                    </a:moveTo>
                    <a:lnTo>
                      <a:pt x="129" y="0"/>
                    </a:lnTo>
                    <a:lnTo>
                      <a:pt x="0" y="2"/>
                    </a:lnTo>
                    <a:lnTo>
                      <a:pt x="0" y="26"/>
                    </a:lnTo>
                    <a:lnTo>
                      <a:pt x="129" y="24"/>
                    </a:lnTo>
                    <a:lnTo>
                      <a:pt x="143" y="19"/>
                    </a:lnTo>
                    <a:lnTo>
                      <a:pt x="129" y="26"/>
                    </a:lnTo>
                    <a:lnTo>
                      <a:pt x="138" y="24"/>
                    </a:lnTo>
                    <a:lnTo>
                      <a:pt x="143" y="19"/>
                    </a:lnTo>
                    <a:lnTo>
                      <a:pt x="11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2A1092A2-8B43-254D-B2AC-BA3FEE8BA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" y="2494"/>
                <a:ext cx="122" cy="160"/>
              </a:xfrm>
              <a:custGeom>
                <a:avLst/>
                <a:gdLst>
                  <a:gd name="T0" fmla="*/ 962 w 110"/>
                  <a:gd name="T1" fmla="*/ 3026 h 129"/>
                  <a:gd name="T2" fmla="*/ 702 w 110"/>
                  <a:gd name="T3" fmla="*/ 2445 h 129"/>
                  <a:gd name="T4" fmla="*/ 0 w 110"/>
                  <a:gd name="T5" fmla="*/ 10615 h 129"/>
                  <a:gd name="T6" fmla="*/ 251 w 110"/>
                  <a:gd name="T7" fmla="*/ 11873 h 129"/>
                  <a:gd name="T8" fmla="*/ 952 w 110"/>
                  <a:gd name="T9" fmla="*/ 3753 h 129"/>
                  <a:gd name="T10" fmla="*/ 667 w 110"/>
                  <a:gd name="T11" fmla="*/ 3214 h 129"/>
                  <a:gd name="T12" fmla="*/ 962 w 110"/>
                  <a:gd name="T13" fmla="*/ 3026 h 129"/>
                  <a:gd name="T14" fmla="*/ 892 w 110"/>
                  <a:gd name="T15" fmla="*/ 0 h 129"/>
                  <a:gd name="T16" fmla="*/ 702 w 110"/>
                  <a:gd name="T17" fmla="*/ 2445 h 129"/>
                  <a:gd name="T18" fmla="*/ 962 w 110"/>
                  <a:gd name="T19" fmla="*/ 3026 h 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0"/>
                  <a:gd name="T31" fmla="*/ 0 h 129"/>
                  <a:gd name="T32" fmla="*/ 110 w 110"/>
                  <a:gd name="T33" fmla="*/ 129 h 1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0" h="129">
                    <a:moveTo>
                      <a:pt x="110" y="32"/>
                    </a:moveTo>
                    <a:lnTo>
                      <a:pt x="79" y="27"/>
                    </a:lnTo>
                    <a:lnTo>
                      <a:pt x="0" y="115"/>
                    </a:lnTo>
                    <a:lnTo>
                      <a:pt x="29" y="129"/>
                    </a:lnTo>
                    <a:lnTo>
                      <a:pt x="108" y="40"/>
                    </a:lnTo>
                    <a:lnTo>
                      <a:pt x="77" y="35"/>
                    </a:lnTo>
                    <a:lnTo>
                      <a:pt x="110" y="32"/>
                    </a:lnTo>
                    <a:lnTo>
                      <a:pt x="101" y="0"/>
                    </a:lnTo>
                    <a:lnTo>
                      <a:pt x="79" y="27"/>
                    </a:lnTo>
                    <a:lnTo>
                      <a:pt x="11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33C6E08A-8CA4-AB41-AFD0-990241B3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" y="2520"/>
                <a:ext cx="106" cy="300"/>
              </a:xfrm>
              <a:custGeom>
                <a:avLst/>
                <a:gdLst>
                  <a:gd name="T0" fmla="*/ 615 w 95"/>
                  <a:gd name="T1" fmla="*/ 15386 h 243"/>
                  <a:gd name="T2" fmla="*/ 947 w 95"/>
                  <a:gd name="T3" fmla="*/ 15648 h 243"/>
                  <a:gd name="T4" fmla="*/ 329 w 95"/>
                  <a:gd name="T5" fmla="*/ 0 h 243"/>
                  <a:gd name="T6" fmla="*/ 0 w 95"/>
                  <a:gd name="T7" fmla="*/ 259 h 243"/>
                  <a:gd name="T8" fmla="*/ 615 w 95"/>
                  <a:gd name="T9" fmla="*/ 15915 h 243"/>
                  <a:gd name="T10" fmla="*/ 947 w 95"/>
                  <a:gd name="T11" fmla="*/ 16057 h 243"/>
                  <a:gd name="T12" fmla="*/ 615 w 95"/>
                  <a:gd name="T13" fmla="*/ 15915 h 243"/>
                  <a:gd name="T14" fmla="*/ 779 w 95"/>
                  <a:gd name="T15" fmla="*/ 20260 h 243"/>
                  <a:gd name="T16" fmla="*/ 947 w 95"/>
                  <a:gd name="T17" fmla="*/ 16057 h 243"/>
                  <a:gd name="T18" fmla="*/ 615 w 95"/>
                  <a:gd name="T19" fmla="*/ 15386 h 2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5"/>
                  <a:gd name="T31" fmla="*/ 0 h 243"/>
                  <a:gd name="T32" fmla="*/ 95 w 95"/>
                  <a:gd name="T33" fmla="*/ 243 h 2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5" h="243">
                    <a:moveTo>
                      <a:pt x="62" y="185"/>
                    </a:moveTo>
                    <a:lnTo>
                      <a:pt x="95" y="187"/>
                    </a:lnTo>
                    <a:lnTo>
                      <a:pt x="33" y="0"/>
                    </a:lnTo>
                    <a:lnTo>
                      <a:pt x="0" y="3"/>
                    </a:lnTo>
                    <a:lnTo>
                      <a:pt x="62" y="191"/>
                    </a:lnTo>
                    <a:lnTo>
                      <a:pt x="95" y="192"/>
                    </a:lnTo>
                    <a:lnTo>
                      <a:pt x="62" y="191"/>
                    </a:lnTo>
                    <a:lnTo>
                      <a:pt x="78" y="243"/>
                    </a:lnTo>
                    <a:lnTo>
                      <a:pt x="95" y="192"/>
                    </a:lnTo>
                    <a:lnTo>
                      <a:pt x="62" y="1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9E1BD265-BCD5-644E-BD1A-B2DE21C7C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2351"/>
                <a:ext cx="159" cy="437"/>
              </a:xfrm>
              <a:custGeom>
                <a:avLst/>
                <a:gdLst>
                  <a:gd name="T0" fmla="*/ 1328 w 143"/>
                  <a:gd name="T1" fmla="*/ 4207 h 354"/>
                  <a:gd name="T2" fmla="*/ 1023 w 143"/>
                  <a:gd name="T3" fmla="*/ 3985 h 354"/>
                  <a:gd name="T4" fmla="*/ 0 w 143"/>
                  <a:gd name="T5" fmla="*/ 28905 h 354"/>
                  <a:gd name="T6" fmla="*/ 310 w 143"/>
                  <a:gd name="T7" fmla="*/ 29475 h 354"/>
                  <a:gd name="T8" fmla="*/ 1328 w 143"/>
                  <a:gd name="T9" fmla="*/ 4600 h 354"/>
                  <a:gd name="T10" fmla="*/ 1023 w 143"/>
                  <a:gd name="T11" fmla="*/ 4395 h 354"/>
                  <a:gd name="T12" fmla="*/ 1328 w 143"/>
                  <a:gd name="T13" fmla="*/ 4207 h 354"/>
                  <a:gd name="T14" fmla="*/ 1167 w 143"/>
                  <a:gd name="T15" fmla="*/ 0 h 354"/>
                  <a:gd name="T16" fmla="*/ 1023 w 143"/>
                  <a:gd name="T17" fmla="*/ 3985 h 354"/>
                  <a:gd name="T18" fmla="*/ 1328 w 143"/>
                  <a:gd name="T19" fmla="*/ 4207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3"/>
                  <a:gd name="T31" fmla="*/ 0 h 354"/>
                  <a:gd name="T32" fmla="*/ 143 w 143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3" h="354">
                    <a:moveTo>
                      <a:pt x="143" y="50"/>
                    </a:moveTo>
                    <a:lnTo>
                      <a:pt x="110" y="48"/>
                    </a:lnTo>
                    <a:lnTo>
                      <a:pt x="0" y="347"/>
                    </a:lnTo>
                    <a:lnTo>
                      <a:pt x="33" y="354"/>
                    </a:lnTo>
                    <a:lnTo>
                      <a:pt x="143" y="55"/>
                    </a:lnTo>
                    <a:lnTo>
                      <a:pt x="110" y="53"/>
                    </a:lnTo>
                    <a:lnTo>
                      <a:pt x="143" y="50"/>
                    </a:lnTo>
                    <a:lnTo>
                      <a:pt x="126" y="0"/>
                    </a:lnTo>
                    <a:lnTo>
                      <a:pt x="110" y="48"/>
                    </a:lnTo>
                    <a:lnTo>
                      <a:pt x="143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97D63E46-3546-0840-91A2-79B3D720C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2399"/>
                <a:ext cx="175" cy="489"/>
              </a:xfrm>
              <a:custGeom>
                <a:avLst/>
                <a:gdLst>
                  <a:gd name="T0" fmla="*/ 1212 w 157"/>
                  <a:gd name="T1" fmla="*/ 28641 h 396"/>
                  <a:gd name="T2" fmla="*/ 1536 w 157"/>
                  <a:gd name="T3" fmla="*/ 28830 h 396"/>
                  <a:gd name="T4" fmla="*/ 319 w 157"/>
                  <a:gd name="T5" fmla="*/ 0 h 396"/>
                  <a:gd name="T6" fmla="*/ 0 w 157"/>
                  <a:gd name="T7" fmla="*/ 267 h 396"/>
                  <a:gd name="T8" fmla="*/ 1212 w 157"/>
                  <a:gd name="T9" fmla="*/ 29102 h 396"/>
                  <a:gd name="T10" fmla="*/ 1536 w 157"/>
                  <a:gd name="T11" fmla="*/ 29230 h 396"/>
                  <a:gd name="T12" fmla="*/ 1212 w 157"/>
                  <a:gd name="T13" fmla="*/ 29102 h 396"/>
                  <a:gd name="T14" fmla="*/ 1378 w 157"/>
                  <a:gd name="T15" fmla="*/ 33240 h 396"/>
                  <a:gd name="T16" fmla="*/ 1536 w 157"/>
                  <a:gd name="T17" fmla="*/ 29230 h 396"/>
                  <a:gd name="T18" fmla="*/ 1212 w 157"/>
                  <a:gd name="T19" fmla="*/ 28641 h 3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7"/>
                  <a:gd name="T31" fmla="*/ 0 h 396"/>
                  <a:gd name="T32" fmla="*/ 157 w 157"/>
                  <a:gd name="T33" fmla="*/ 396 h 3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7" h="396">
                    <a:moveTo>
                      <a:pt x="124" y="342"/>
                    </a:moveTo>
                    <a:lnTo>
                      <a:pt x="157" y="343"/>
                    </a:lnTo>
                    <a:lnTo>
                      <a:pt x="33" y="0"/>
                    </a:lnTo>
                    <a:lnTo>
                      <a:pt x="0" y="3"/>
                    </a:lnTo>
                    <a:lnTo>
                      <a:pt x="124" y="347"/>
                    </a:lnTo>
                    <a:lnTo>
                      <a:pt x="157" y="348"/>
                    </a:lnTo>
                    <a:lnTo>
                      <a:pt x="124" y="347"/>
                    </a:lnTo>
                    <a:lnTo>
                      <a:pt x="141" y="396"/>
                    </a:lnTo>
                    <a:lnTo>
                      <a:pt x="157" y="348"/>
                    </a:lnTo>
                    <a:lnTo>
                      <a:pt x="124" y="3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847DF15F-C654-1A40-9E66-89E519442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2410"/>
                <a:ext cx="159" cy="420"/>
              </a:xfrm>
              <a:custGeom>
                <a:avLst/>
                <a:gdLst>
                  <a:gd name="T0" fmla="*/ 1328 w 143"/>
                  <a:gd name="T1" fmla="*/ 3863 h 340"/>
                  <a:gd name="T2" fmla="*/ 1023 w 143"/>
                  <a:gd name="T3" fmla="*/ 3863 h 340"/>
                  <a:gd name="T4" fmla="*/ 0 w 143"/>
                  <a:gd name="T5" fmla="*/ 28238 h 340"/>
                  <a:gd name="T6" fmla="*/ 310 w 143"/>
                  <a:gd name="T7" fmla="*/ 28751 h 340"/>
                  <a:gd name="T8" fmla="*/ 1328 w 143"/>
                  <a:gd name="T9" fmla="*/ 4441 h 340"/>
                  <a:gd name="T10" fmla="*/ 1023 w 143"/>
                  <a:gd name="T11" fmla="*/ 4441 h 340"/>
                  <a:gd name="T12" fmla="*/ 1328 w 143"/>
                  <a:gd name="T13" fmla="*/ 3863 h 340"/>
                  <a:gd name="T14" fmla="*/ 1167 w 143"/>
                  <a:gd name="T15" fmla="*/ 0 h 340"/>
                  <a:gd name="T16" fmla="*/ 1023 w 143"/>
                  <a:gd name="T17" fmla="*/ 3863 h 340"/>
                  <a:gd name="T18" fmla="*/ 1328 w 143"/>
                  <a:gd name="T19" fmla="*/ 3863 h 3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3"/>
                  <a:gd name="T31" fmla="*/ 0 h 340"/>
                  <a:gd name="T32" fmla="*/ 143 w 143"/>
                  <a:gd name="T33" fmla="*/ 340 h 3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3" h="340">
                    <a:moveTo>
                      <a:pt x="143" y="46"/>
                    </a:moveTo>
                    <a:lnTo>
                      <a:pt x="110" y="46"/>
                    </a:lnTo>
                    <a:lnTo>
                      <a:pt x="0" y="334"/>
                    </a:lnTo>
                    <a:lnTo>
                      <a:pt x="33" y="340"/>
                    </a:lnTo>
                    <a:lnTo>
                      <a:pt x="143" y="53"/>
                    </a:lnTo>
                    <a:lnTo>
                      <a:pt x="110" y="53"/>
                    </a:lnTo>
                    <a:lnTo>
                      <a:pt x="143" y="46"/>
                    </a:lnTo>
                    <a:lnTo>
                      <a:pt x="126" y="0"/>
                    </a:lnTo>
                    <a:lnTo>
                      <a:pt x="110" y="46"/>
                    </a:lnTo>
                    <a:lnTo>
                      <a:pt x="143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1C7A6480-9CA3-A84A-A010-FE8FA2403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2466"/>
                <a:ext cx="106" cy="212"/>
              </a:xfrm>
              <a:custGeom>
                <a:avLst/>
                <a:gdLst>
                  <a:gd name="T0" fmla="*/ 779 w 95"/>
                  <a:gd name="T1" fmla="*/ 11720 h 172"/>
                  <a:gd name="T2" fmla="*/ 947 w 95"/>
                  <a:gd name="T3" fmla="*/ 12466 h 172"/>
                  <a:gd name="T4" fmla="*/ 329 w 95"/>
                  <a:gd name="T5" fmla="*/ 0 h 172"/>
                  <a:gd name="T6" fmla="*/ 0 w 95"/>
                  <a:gd name="T7" fmla="*/ 590 h 172"/>
                  <a:gd name="T8" fmla="*/ 615 w 95"/>
                  <a:gd name="T9" fmla="*/ 13098 h 172"/>
                  <a:gd name="T10" fmla="*/ 779 w 95"/>
                  <a:gd name="T11" fmla="*/ 13884 h 172"/>
                  <a:gd name="T12" fmla="*/ 615 w 95"/>
                  <a:gd name="T13" fmla="*/ 13098 h 172"/>
                  <a:gd name="T14" fmla="*/ 634 w 95"/>
                  <a:gd name="T15" fmla="*/ 13745 h 172"/>
                  <a:gd name="T16" fmla="*/ 779 w 95"/>
                  <a:gd name="T17" fmla="*/ 13884 h 172"/>
                  <a:gd name="T18" fmla="*/ 779 w 95"/>
                  <a:gd name="T19" fmla="*/ 11720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5"/>
                  <a:gd name="T31" fmla="*/ 0 h 172"/>
                  <a:gd name="T32" fmla="*/ 95 w 95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5" h="172">
                    <a:moveTo>
                      <a:pt x="78" y="145"/>
                    </a:moveTo>
                    <a:lnTo>
                      <a:pt x="95" y="155"/>
                    </a:lnTo>
                    <a:lnTo>
                      <a:pt x="33" y="0"/>
                    </a:lnTo>
                    <a:lnTo>
                      <a:pt x="0" y="7"/>
                    </a:lnTo>
                    <a:lnTo>
                      <a:pt x="62" y="162"/>
                    </a:lnTo>
                    <a:lnTo>
                      <a:pt x="78" y="172"/>
                    </a:lnTo>
                    <a:lnTo>
                      <a:pt x="62" y="162"/>
                    </a:lnTo>
                    <a:lnTo>
                      <a:pt x="64" y="170"/>
                    </a:lnTo>
                    <a:lnTo>
                      <a:pt x="78" y="172"/>
                    </a:lnTo>
                    <a:lnTo>
                      <a:pt x="78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33E5F9F8-618C-4747-A148-4950B0888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601"/>
                <a:ext cx="139" cy="55"/>
              </a:xfrm>
              <a:custGeom>
                <a:avLst/>
                <a:gdLst>
                  <a:gd name="T0" fmla="*/ 1158 w 125"/>
                  <a:gd name="T1" fmla="*/ 39399463 h 27"/>
                  <a:gd name="T2" fmla="*/ 1158 w 125"/>
                  <a:gd name="T3" fmla="*/ 0 h 27"/>
                  <a:gd name="T4" fmla="*/ 0 w 125"/>
                  <a:gd name="T5" fmla="*/ 0 h 27"/>
                  <a:gd name="T6" fmla="*/ 0 w 125"/>
                  <a:gd name="T7" fmla="*/ 83058646 h 27"/>
                  <a:gd name="T8" fmla="*/ 1158 w 125"/>
                  <a:gd name="T9" fmla="*/ 83058646 h 27"/>
                  <a:gd name="T10" fmla="*/ 1158 w 125"/>
                  <a:gd name="T11" fmla="*/ 39399463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27"/>
                  <a:gd name="T20" fmla="*/ 125 w 125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27">
                    <a:moveTo>
                      <a:pt x="125" y="13"/>
                    </a:moveTo>
                    <a:lnTo>
                      <a:pt x="125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125" y="27"/>
                    </a:lnTo>
                    <a:lnTo>
                      <a:pt x="1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26">
                <a:extLst>
                  <a:ext uri="{FF2B5EF4-FFF2-40B4-BE49-F238E27FC236}">
                    <a16:creationId xmlns:a16="http://schemas.microsoft.com/office/drawing/2014/main" id="{6EE423B2-8758-2D4B-AD73-3124C1121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1782"/>
                <a:ext cx="191" cy="37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27">
                <a:extLst>
                  <a:ext uri="{FF2B5EF4-FFF2-40B4-BE49-F238E27FC236}">
                    <a16:creationId xmlns:a16="http://schemas.microsoft.com/office/drawing/2014/main" id="{C354DC7D-FA64-114E-9D8A-B5A41AAE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3" y="1885"/>
                <a:ext cx="478" cy="1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4F8FB6C9-EE45-DA4A-A7E9-47D068E7A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1502"/>
                <a:ext cx="1345" cy="1079"/>
              </a:xfrm>
              <a:custGeom>
                <a:avLst/>
                <a:gdLst>
                  <a:gd name="T0" fmla="*/ 2274 w 1211"/>
                  <a:gd name="T1" fmla="*/ 44122 h 874"/>
                  <a:gd name="T2" fmla="*/ 2632 w 1211"/>
                  <a:gd name="T3" fmla="*/ 47499 h 874"/>
                  <a:gd name="T4" fmla="*/ 2962 w 1211"/>
                  <a:gd name="T5" fmla="*/ 50387 h 874"/>
                  <a:gd name="T6" fmla="*/ 3716 w 1211"/>
                  <a:gd name="T7" fmla="*/ 55852 h 874"/>
                  <a:gd name="T8" fmla="*/ 4670 w 1211"/>
                  <a:gd name="T9" fmla="*/ 62205 h 874"/>
                  <a:gd name="T10" fmla="*/ 5668 w 1211"/>
                  <a:gd name="T11" fmla="*/ 64071 h 874"/>
                  <a:gd name="T12" fmla="*/ 6687 w 1211"/>
                  <a:gd name="T13" fmla="*/ 58018 h 874"/>
                  <a:gd name="T14" fmla="*/ 7548 w 1211"/>
                  <a:gd name="T15" fmla="*/ 51997 h 874"/>
                  <a:gd name="T16" fmla="*/ 8288 w 1211"/>
                  <a:gd name="T17" fmla="*/ 46239 h 874"/>
                  <a:gd name="T18" fmla="*/ 9086 w 1211"/>
                  <a:gd name="T19" fmla="*/ 37825 h 874"/>
                  <a:gd name="T20" fmla="*/ 9680 w 1211"/>
                  <a:gd name="T21" fmla="*/ 29144 h 874"/>
                  <a:gd name="T22" fmla="*/ 9514 w 1211"/>
                  <a:gd name="T23" fmla="*/ 17213 h 874"/>
                  <a:gd name="T24" fmla="*/ 8934 w 1211"/>
                  <a:gd name="T25" fmla="*/ 11958 h 874"/>
                  <a:gd name="T26" fmla="*/ 8196 w 1211"/>
                  <a:gd name="T27" fmla="*/ 9525 h 874"/>
                  <a:gd name="T28" fmla="*/ 7298 w 1211"/>
                  <a:gd name="T29" fmla="*/ 8659 h 874"/>
                  <a:gd name="T30" fmla="*/ 6508 w 1211"/>
                  <a:gd name="T31" fmla="*/ 10084 h 874"/>
                  <a:gd name="T32" fmla="*/ 5803 w 1211"/>
                  <a:gd name="T33" fmla="*/ 13143 h 874"/>
                  <a:gd name="T34" fmla="*/ 5187 w 1211"/>
                  <a:gd name="T35" fmla="*/ 14249 h 874"/>
                  <a:gd name="T36" fmla="*/ 4523 w 1211"/>
                  <a:gd name="T37" fmla="*/ 10964 h 874"/>
                  <a:gd name="T38" fmla="*/ 3767 w 1211"/>
                  <a:gd name="T39" fmla="*/ 8949 h 874"/>
                  <a:gd name="T40" fmla="*/ 2869 w 1211"/>
                  <a:gd name="T41" fmla="*/ 9148 h 874"/>
                  <a:gd name="T42" fmla="*/ 2107 w 1211"/>
                  <a:gd name="T43" fmla="*/ 11294 h 874"/>
                  <a:gd name="T44" fmla="*/ 1606 w 1211"/>
                  <a:gd name="T45" fmla="*/ 14369 h 874"/>
                  <a:gd name="T46" fmla="*/ 1453 w 1211"/>
                  <a:gd name="T47" fmla="*/ 16102 h 874"/>
                  <a:gd name="T48" fmla="*/ 1101 w 1211"/>
                  <a:gd name="T49" fmla="*/ 16789 h 874"/>
                  <a:gd name="T50" fmla="*/ 573 w 1211"/>
                  <a:gd name="T51" fmla="*/ 17007 h 874"/>
                  <a:gd name="T52" fmla="*/ 0 w 1211"/>
                  <a:gd name="T53" fmla="*/ 17007 h 874"/>
                  <a:gd name="T54" fmla="*/ 419 w 1211"/>
                  <a:gd name="T55" fmla="*/ 9148 h 874"/>
                  <a:gd name="T56" fmla="*/ 1061 w 1211"/>
                  <a:gd name="T57" fmla="*/ 4720 h 874"/>
                  <a:gd name="T58" fmla="*/ 1929 w 1211"/>
                  <a:gd name="T59" fmla="*/ 1379 h 874"/>
                  <a:gd name="T60" fmla="*/ 3030 w 1211"/>
                  <a:gd name="T61" fmla="*/ 0 h 874"/>
                  <a:gd name="T62" fmla="*/ 4021 w 1211"/>
                  <a:gd name="T63" fmla="*/ 1726 h 874"/>
                  <a:gd name="T64" fmla="*/ 4908 w 1211"/>
                  <a:gd name="T65" fmla="*/ 5615 h 874"/>
                  <a:gd name="T66" fmla="*/ 5723 w 1211"/>
                  <a:gd name="T67" fmla="*/ 7194 h 874"/>
                  <a:gd name="T68" fmla="*/ 6557 w 1211"/>
                  <a:gd name="T69" fmla="*/ 2848 h 874"/>
                  <a:gd name="T70" fmla="*/ 7512 w 1211"/>
                  <a:gd name="T71" fmla="*/ 320 h 874"/>
                  <a:gd name="T72" fmla="*/ 8628 w 1211"/>
                  <a:gd name="T73" fmla="*/ 602 h 874"/>
                  <a:gd name="T74" fmla="*/ 9583 w 1211"/>
                  <a:gd name="T75" fmla="*/ 3248 h 874"/>
                  <a:gd name="T76" fmla="*/ 10254 w 1211"/>
                  <a:gd name="T77" fmla="*/ 7227 h 874"/>
                  <a:gd name="T78" fmla="*/ 10742 w 1211"/>
                  <a:gd name="T79" fmla="*/ 12242 h 874"/>
                  <a:gd name="T80" fmla="*/ 10979 w 1211"/>
                  <a:gd name="T81" fmla="*/ 19332 h 874"/>
                  <a:gd name="T82" fmla="*/ 10770 w 1211"/>
                  <a:gd name="T83" fmla="*/ 29464 h 874"/>
                  <a:gd name="T84" fmla="*/ 9903 w 1211"/>
                  <a:gd name="T85" fmla="*/ 40951 h 874"/>
                  <a:gd name="T86" fmla="*/ 8830 w 1211"/>
                  <a:gd name="T87" fmla="*/ 50556 h 874"/>
                  <a:gd name="T88" fmla="*/ 7840 w 1211"/>
                  <a:gd name="T89" fmla="*/ 57449 h 874"/>
                  <a:gd name="T90" fmla="*/ 6598 w 1211"/>
                  <a:gd name="T91" fmla="*/ 65147 h 874"/>
                  <a:gd name="T92" fmla="*/ 5373 w 1211"/>
                  <a:gd name="T93" fmla="*/ 72979 h 874"/>
                  <a:gd name="T94" fmla="*/ 4109 w 1211"/>
                  <a:gd name="T95" fmla="*/ 65428 h 874"/>
                  <a:gd name="T96" fmla="*/ 2962 w 1211"/>
                  <a:gd name="T97" fmla="*/ 57449 h 874"/>
                  <a:gd name="T98" fmla="*/ 2240 w 1211"/>
                  <a:gd name="T99" fmla="*/ 51671 h 874"/>
                  <a:gd name="T100" fmla="*/ 1793 w 1211"/>
                  <a:gd name="T101" fmla="*/ 47924 h 874"/>
                  <a:gd name="T102" fmla="*/ 1319 w 1211"/>
                  <a:gd name="T103" fmla="*/ 43225 h 874"/>
                  <a:gd name="T104" fmla="*/ 1421 w 1211"/>
                  <a:gd name="T105" fmla="*/ 41555 h 874"/>
                  <a:gd name="T106" fmla="*/ 1838 w 1211"/>
                  <a:gd name="T107" fmla="*/ 41555 h 874"/>
                  <a:gd name="T108" fmla="*/ 2007 w 1211"/>
                  <a:gd name="T109" fmla="*/ 41555 h 8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11"/>
                  <a:gd name="T166" fmla="*/ 0 h 874"/>
                  <a:gd name="T167" fmla="*/ 1211 w 1211"/>
                  <a:gd name="T168" fmla="*/ 874 h 8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11" h="874">
                    <a:moveTo>
                      <a:pt x="222" y="497"/>
                    </a:moveTo>
                    <a:lnTo>
                      <a:pt x="236" y="513"/>
                    </a:lnTo>
                    <a:lnTo>
                      <a:pt x="251" y="528"/>
                    </a:lnTo>
                    <a:lnTo>
                      <a:pt x="265" y="543"/>
                    </a:lnTo>
                    <a:lnTo>
                      <a:pt x="279" y="557"/>
                    </a:lnTo>
                    <a:lnTo>
                      <a:pt x="291" y="569"/>
                    </a:lnTo>
                    <a:lnTo>
                      <a:pt x="303" y="581"/>
                    </a:lnTo>
                    <a:lnTo>
                      <a:pt x="315" y="593"/>
                    </a:lnTo>
                    <a:lnTo>
                      <a:pt x="327" y="603"/>
                    </a:lnTo>
                    <a:lnTo>
                      <a:pt x="351" y="623"/>
                    </a:lnTo>
                    <a:lnTo>
                      <a:pt x="380" y="646"/>
                    </a:lnTo>
                    <a:lnTo>
                      <a:pt x="411" y="669"/>
                    </a:lnTo>
                    <a:lnTo>
                      <a:pt x="444" y="695"/>
                    </a:lnTo>
                    <a:lnTo>
                      <a:pt x="480" y="720"/>
                    </a:lnTo>
                    <a:lnTo>
                      <a:pt x="516" y="744"/>
                    </a:lnTo>
                    <a:lnTo>
                      <a:pt x="552" y="768"/>
                    </a:lnTo>
                    <a:lnTo>
                      <a:pt x="588" y="790"/>
                    </a:lnTo>
                    <a:lnTo>
                      <a:pt x="626" y="768"/>
                    </a:lnTo>
                    <a:lnTo>
                      <a:pt x="664" y="744"/>
                    </a:lnTo>
                    <a:lnTo>
                      <a:pt x="702" y="720"/>
                    </a:lnTo>
                    <a:lnTo>
                      <a:pt x="738" y="695"/>
                    </a:lnTo>
                    <a:lnTo>
                      <a:pt x="771" y="669"/>
                    </a:lnTo>
                    <a:lnTo>
                      <a:pt x="805" y="646"/>
                    </a:lnTo>
                    <a:lnTo>
                      <a:pt x="834" y="623"/>
                    </a:lnTo>
                    <a:lnTo>
                      <a:pt x="860" y="603"/>
                    </a:lnTo>
                    <a:lnTo>
                      <a:pt x="886" y="581"/>
                    </a:lnTo>
                    <a:lnTo>
                      <a:pt x="915" y="554"/>
                    </a:lnTo>
                    <a:lnTo>
                      <a:pt x="946" y="523"/>
                    </a:lnTo>
                    <a:lnTo>
                      <a:pt x="974" y="489"/>
                    </a:lnTo>
                    <a:lnTo>
                      <a:pt x="1003" y="453"/>
                    </a:lnTo>
                    <a:lnTo>
                      <a:pt x="1029" y="417"/>
                    </a:lnTo>
                    <a:lnTo>
                      <a:pt x="1051" y="382"/>
                    </a:lnTo>
                    <a:lnTo>
                      <a:pt x="1068" y="348"/>
                    </a:lnTo>
                    <a:lnTo>
                      <a:pt x="1075" y="305"/>
                    </a:lnTo>
                    <a:lnTo>
                      <a:pt x="1070" y="254"/>
                    </a:lnTo>
                    <a:lnTo>
                      <a:pt x="1051" y="206"/>
                    </a:lnTo>
                    <a:lnTo>
                      <a:pt x="1022" y="169"/>
                    </a:lnTo>
                    <a:lnTo>
                      <a:pt x="1005" y="157"/>
                    </a:lnTo>
                    <a:lnTo>
                      <a:pt x="986" y="143"/>
                    </a:lnTo>
                    <a:lnTo>
                      <a:pt x="960" y="133"/>
                    </a:lnTo>
                    <a:lnTo>
                      <a:pt x="934" y="123"/>
                    </a:lnTo>
                    <a:lnTo>
                      <a:pt x="905" y="114"/>
                    </a:lnTo>
                    <a:lnTo>
                      <a:pt x="872" y="109"/>
                    </a:lnTo>
                    <a:lnTo>
                      <a:pt x="838" y="106"/>
                    </a:lnTo>
                    <a:lnTo>
                      <a:pt x="805" y="104"/>
                    </a:lnTo>
                    <a:lnTo>
                      <a:pt x="774" y="108"/>
                    </a:lnTo>
                    <a:lnTo>
                      <a:pt x="745" y="113"/>
                    </a:lnTo>
                    <a:lnTo>
                      <a:pt x="719" y="121"/>
                    </a:lnTo>
                    <a:lnTo>
                      <a:pt x="690" y="131"/>
                    </a:lnTo>
                    <a:lnTo>
                      <a:pt x="664" y="143"/>
                    </a:lnTo>
                    <a:lnTo>
                      <a:pt x="640" y="157"/>
                    </a:lnTo>
                    <a:lnTo>
                      <a:pt x="616" y="171"/>
                    </a:lnTo>
                    <a:lnTo>
                      <a:pt x="595" y="186"/>
                    </a:lnTo>
                    <a:lnTo>
                      <a:pt x="573" y="171"/>
                    </a:lnTo>
                    <a:lnTo>
                      <a:pt x="549" y="157"/>
                    </a:lnTo>
                    <a:lnTo>
                      <a:pt x="525" y="143"/>
                    </a:lnTo>
                    <a:lnTo>
                      <a:pt x="499" y="131"/>
                    </a:lnTo>
                    <a:lnTo>
                      <a:pt x="470" y="121"/>
                    </a:lnTo>
                    <a:lnTo>
                      <a:pt x="444" y="113"/>
                    </a:lnTo>
                    <a:lnTo>
                      <a:pt x="416" y="108"/>
                    </a:lnTo>
                    <a:lnTo>
                      <a:pt x="384" y="104"/>
                    </a:lnTo>
                    <a:lnTo>
                      <a:pt x="351" y="106"/>
                    </a:lnTo>
                    <a:lnTo>
                      <a:pt x="318" y="109"/>
                    </a:lnTo>
                    <a:lnTo>
                      <a:pt x="287" y="116"/>
                    </a:lnTo>
                    <a:lnTo>
                      <a:pt x="258" y="125"/>
                    </a:lnTo>
                    <a:lnTo>
                      <a:pt x="232" y="135"/>
                    </a:lnTo>
                    <a:lnTo>
                      <a:pt x="210" y="147"/>
                    </a:lnTo>
                    <a:lnTo>
                      <a:pt x="191" y="159"/>
                    </a:lnTo>
                    <a:lnTo>
                      <a:pt x="177" y="172"/>
                    </a:lnTo>
                    <a:lnTo>
                      <a:pt x="172" y="177"/>
                    </a:lnTo>
                    <a:lnTo>
                      <a:pt x="167" y="184"/>
                    </a:lnTo>
                    <a:lnTo>
                      <a:pt x="160" y="193"/>
                    </a:lnTo>
                    <a:lnTo>
                      <a:pt x="155" y="201"/>
                    </a:lnTo>
                    <a:lnTo>
                      <a:pt x="141" y="201"/>
                    </a:lnTo>
                    <a:lnTo>
                      <a:pt x="122" y="201"/>
                    </a:lnTo>
                    <a:lnTo>
                      <a:pt x="103" y="201"/>
                    </a:lnTo>
                    <a:lnTo>
                      <a:pt x="84" y="201"/>
                    </a:lnTo>
                    <a:lnTo>
                      <a:pt x="62" y="203"/>
                    </a:lnTo>
                    <a:lnTo>
                      <a:pt x="41" y="203"/>
                    </a:lnTo>
                    <a:lnTo>
                      <a:pt x="19" y="203"/>
                    </a:lnTo>
                    <a:lnTo>
                      <a:pt x="0" y="203"/>
                    </a:lnTo>
                    <a:lnTo>
                      <a:pt x="12" y="169"/>
                    </a:lnTo>
                    <a:lnTo>
                      <a:pt x="29" y="137"/>
                    </a:lnTo>
                    <a:lnTo>
                      <a:pt x="45" y="109"/>
                    </a:lnTo>
                    <a:lnTo>
                      <a:pt x="69" y="87"/>
                    </a:lnTo>
                    <a:lnTo>
                      <a:pt x="91" y="72"/>
                    </a:lnTo>
                    <a:lnTo>
                      <a:pt x="117" y="57"/>
                    </a:lnTo>
                    <a:lnTo>
                      <a:pt x="146" y="41"/>
                    </a:lnTo>
                    <a:lnTo>
                      <a:pt x="177" y="28"/>
                    </a:lnTo>
                    <a:lnTo>
                      <a:pt x="213" y="16"/>
                    </a:lnTo>
                    <a:lnTo>
                      <a:pt x="251" y="7"/>
                    </a:lnTo>
                    <a:lnTo>
                      <a:pt x="291" y="2"/>
                    </a:lnTo>
                    <a:lnTo>
                      <a:pt x="334" y="0"/>
                    </a:lnTo>
                    <a:lnTo>
                      <a:pt x="373" y="4"/>
                    </a:lnTo>
                    <a:lnTo>
                      <a:pt x="408" y="11"/>
                    </a:lnTo>
                    <a:lnTo>
                      <a:pt x="444" y="21"/>
                    </a:lnTo>
                    <a:lnTo>
                      <a:pt x="480" y="34"/>
                    </a:lnTo>
                    <a:lnTo>
                      <a:pt x="511" y="50"/>
                    </a:lnTo>
                    <a:lnTo>
                      <a:pt x="542" y="67"/>
                    </a:lnTo>
                    <a:lnTo>
                      <a:pt x="573" y="86"/>
                    </a:lnTo>
                    <a:lnTo>
                      <a:pt x="602" y="104"/>
                    </a:lnTo>
                    <a:lnTo>
                      <a:pt x="631" y="86"/>
                    </a:lnTo>
                    <a:lnTo>
                      <a:pt x="659" y="67"/>
                    </a:lnTo>
                    <a:lnTo>
                      <a:pt x="690" y="50"/>
                    </a:lnTo>
                    <a:lnTo>
                      <a:pt x="724" y="34"/>
                    </a:lnTo>
                    <a:lnTo>
                      <a:pt x="757" y="21"/>
                    </a:lnTo>
                    <a:lnTo>
                      <a:pt x="793" y="11"/>
                    </a:lnTo>
                    <a:lnTo>
                      <a:pt x="829" y="4"/>
                    </a:lnTo>
                    <a:lnTo>
                      <a:pt x="867" y="0"/>
                    </a:lnTo>
                    <a:lnTo>
                      <a:pt x="910" y="2"/>
                    </a:lnTo>
                    <a:lnTo>
                      <a:pt x="953" y="7"/>
                    </a:lnTo>
                    <a:lnTo>
                      <a:pt x="991" y="16"/>
                    </a:lnTo>
                    <a:lnTo>
                      <a:pt x="1027" y="26"/>
                    </a:lnTo>
                    <a:lnTo>
                      <a:pt x="1058" y="40"/>
                    </a:lnTo>
                    <a:lnTo>
                      <a:pt x="1087" y="55"/>
                    </a:lnTo>
                    <a:lnTo>
                      <a:pt x="1113" y="72"/>
                    </a:lnTo>
                    <a:lnTo>
                      <a:pt x="1132" y="87"/>
                    </a:lnTo>
                    <a:lnTo>
                      <a:pt x="1151" y="106"/>
                    </a:lnTo>
                    <a:lnTo>
                      <a:pt x="1168" y="125"/>
                    </a:lnTo>
                    <a:lnTo>
                      <a:pt x="1185" y="147"/>
                    </a:lnTo>
                    <a:lnTo>
                      <a:pt x="1197" y="172"/>
                    </a:lnTo>
                    <a:lnTo>
                      <a:pt x="1206" y="200"/>
                    </a:lnTo>
                    <a:lnTo>
                      <a:pt x="1211" y="232"/>
                    </a:lnTo>
                    <a:lnTo>
                      <a:pt x="1211" y="268"/>
                    </a:lnTo>
                    <a:lnTo>
                      <a:pt x="1204" y="309"/>
                    </a:lnTo>
                    <a:lnTo>
                      <a:pt x="1189" y="353"/>
                    </a:lnTo>
                    <a:lnTo>
                      <a:pt x="1163" y="399"/>
                    </a:lnTo>
                    <a:lnTo>
                      <a:pt x="1132" y="445"/>
                    </a:lnTo>
                    <a:lnTo>
                      <a:pt x="1094" y="491"/>
                    </a:lnTo>
                    <a:lnTo>
                      <a:pt x="1053" y="533"/>
                    </a:lnTo>
                    <a:lnTo>
                      <a:pt x="1013" y="572"/>
                    </a:lnTo>
                    <a:lnTo>
                      <a:pt x="974" y="606"/>
                    </a:lnTo>
                    <a:lnTo>
                      <a:pt x="939" y="634"/>
                    </a:lnTo>
                    <a:lnTo>
                      <a:pt x="903" y="659"/>
                    </a:lnTo>
                    <a:lnTo>
                      <a:pt x="865" y="688"/>
                    </a:lnTo>
                    <a:lnTo>
                      <a:pt x="822" y="717"/>
                    </a:lnTo>
                    <a:lnTo>
                      <a:pt x="776" y="748"/>
                    </a:lnTo>
                    <a:lnTo>
                      <a:pt x="728" y="780"/>
                    </a:lnTo>
                    <a:lnTo>
                      <a:pt x="681" y="811"/>
                    </a:lnTo>
                    <a:lnTo>
                      <a:pt x="635" y="843"/>
                    </a:lnTo>
                    <a:lnTo>
                      <a:pt x="592" y="874"/>
                    </a:lnTo>
                    <a:lnTo>
                      <a:pt x="547" y="845"/>
                    </a:lnTo>
                    <a:lnTo>
                      <a:pt x="499" y="814"/>
                    </a:lnTo>
                    <a:lnTo>
                      <a:pt x="454" y="783"/>
                    </a:lnTo>
                    <a:lnTo>
                      <a:pt x="411" y="751"/>
                    </a:lnTo>
                    <a:lnTo>
                      <a:pt x="368" y="719"/>
                    </a:lnTo>
                    <a:lnTo>
                      <a:pt x="327" y="688"/>
                    </a:lnTo>
                    <a:lnTo>
                      <a:pt x="294" y="659"/>
                    </a:lnTo>
                    <a:lnTo>
                      <a:pt x="263" y="634"/>
                    </a:lnTo>
                    <a:lnTo>
                      <a:pt x="248" y="620"/>
                    </a:lnTo>
                    <a:lnTo>
                      <a:pt x="232" y="606"/>
                    </a:lnTo>
                    <a:lnTo>
                      <a:pt x="215" y="591"/>
                    </a:lnTo>
                    <a:lnTo>
                      <a:pt x="198" y="574"/>
                    </a:lnTo>
                    <a:lnTo>
                      <a:pt x="181" y="555"/>
                    </a:lnTo>
                    <a:lnTo>
                      <a:pt x="162" y="537"/>
                    </a:lnTo>
                    <a:lnTo>
                      <a:pt x="146" y="518"/>
                    </a:lnTo>
                    <a:lnTo>
                      <a:pt x="127" y="497"/>
                    </a:lnTo>
                    <a:lnTo>
                      <a:pt x="141" y="497"/>
                    </a:lnTo>
                    <a:lnTo>
                      <a:pt x="158" y="497"/>
                    </a:lnTo>
                    <a:lnTo>
                      <a:pt x="174" y="497"/>
                    </a:lnTo>
                    <a:lnTo>
                      <a:pt x="189" y="497"/>
                    </a:lnTo>
                    <a:lnTo>
                      <a:pt x="203" y="497"/>
                    </a:lnTo>
                    <a:lnTo>
                      <a:pt x="213" y="497"/>
                    </a:lnTo>
                    <a:lnTo>
                      <a:pt x="220" y="497"/>
                    </a:lnTo>
                    <a:lnTo>
                      <a:pt x="222" y="497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BA663CD1-09D9-CD46-AB4F-BFAE432E7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1957"/>
                <a:ext cx="233" cy="55"/>
              </a:xfrm>
              <a:custGeom>
                <a:avLst/>
                <a:gdLst>
                  <a:gd name="T0" fmla="*/ 1651 w 210"/>
                  <a:gd name="T1" fmla="*/ 2147483647 h 20"/>
                  <a:gd name="T2" fmla="*/ 1766 w 210"/>
                  <a:gd name="T3" fmla="*/ 0 h 20"/>
                  <a:gd name="T4" fmla="*/ 0 w 210"/>
                  <a:gd name="T5" fmla="*/ 0 h 20"/>
                  <a:gd name="T6" fmla="*/ 0 w 210"/>
                  <a:gd name="T7" fmla="*/ 2147483647 h 20"/>
                  <a:gd name="T8" fmla="*/ 1766 w 210"/>
                  <a:gd name="T9" fmla="*/ 2147483647 h 20"/>
                  <a:gd name="T10" fmla="*/ 1867 w 210"/>
                  <a:gd name="T11" fmla="*/ 2147483647 h 20"/>
                  <a:gd name="T12" fmla="*/ 1766 w 210"/>
                  <a:gd name="T13" fmla="*/ 2147483647 h 20"/>
                  <a:gd name="T14" fmla="*/ 1841 w 210"/>
                  <a:gd name="T15" fmla="*/ 2147483647 h 20"/>
                  <a:gd name="T16" fmla="*/ 1867 w 210"/>
                  <a:gd name="T17" fmla="*/ 2147483647 h 20"/>
                  <a:gd name="T18" fmla="*/ 1651 w 210"/>
                  <a:gd name="T19" fmla="*/ 2147483647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0"/>
                  <a:gd name="T31" fmla="*/ 0 h 20"/>
                  <a:gd name="T32" fmla="*/ 210 w 210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0" h="20">
                    <a:moveTo>
                      <a:pt x="186" y="9"/>
                    </a:moveTo>
                    <a:lnTo>
                      <a:pt x="198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198" y="20"/>
                    </a:lnTo>
                    <a:lnTo>
                      <a:pt x="210" y="12"/>
                    </a:lnTo>
                    <a:lnTo>
                      <a:pt x="198" y="20"/>
                    </a:lnTo>
                    <a:lnTo>
                      <a:pt x="208" y="20"/>
                    </a:lnTo>
                    <a:lnTo>
                      <a:pt x="210" y="12"/>
                    </a:lnTo>
                    <a:lnTo>
                      <a:pt x="186" y="9"/>
                    </a:lnTo>
                    <a:close/>
                  </a:path>
                </a:pathLst>
              </a:custGeom>
              <a:solidFill>
                <a:srgbClr val="E5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1D417061-EA95-DF42-9ED0-543E36EA7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799"/>
                <a:ext cx="93" cy="230"/>
              </a:xfrm>
              <a:custGeom>
                <a:avLst/>
                <a:gdLst>
                  <a:gd name="T0" fmla="*/ 707 w 84"/>
                  <a:gd name="T1" fmla="*/ 3142 h 186"/>
                  <a:gd name="T2" fmla="*/ 513 w 84"/>
                  <a:gd name="T3" fmla="*/ 3142 h 186"/>
                  <a:gd name="T4" fmla="*/ 0 w 84"/>
                  <a:gd name="T5" fmla="*/ 15767 h 186"/>
                  <a:gd name="T6" fmla="*/ 207 w 84"/>
                  <a:gd name="T7" fmla="*/ 16037 h 186"/>
                  <a:gd name="T8" fmla="*/ 707 w 84"/>
                  <a:gd name="T9" fmla="*/ 3459 h 186"/>
                  <a:gd name="T10" fmla="*/ 513 w 84"/>
                  <a:gd name="T11" fmla="*/ 3459 h 186"/>
                  <a:gd name="T12" fmla="*/ 707 w 84"/>
                  <a:gd name="T13" fmla="*/ 3142 h 186"/>
                  <a:gd name="T14" fmla="*/ 622 w 84"/>
                  <a:gd name="T15" fmla="*/ 0 h 186"/>
                  <a:gd name="T16" fmla="*/ 513 w 84"/>
                  <a:gd name="T17" fmla="*/ 3142 h 186"/>
                  <a:gd name="T18" fmla="*/ 707 w 84"/>
                  <a:gd name="T19" fmla="*/ 3142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4"/>
                  <a:gd name="T31" fmla="*/ 0 h 186"/>
                  <a:gd name="T32" fmla="*/ 84 w 84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4" h="186">
                    <a:moveTo>
                      <a:pt x="84" y="36"/>
                    </a:moveTo>
                    <a:lnTo>
                      <a:pt x="60" y="36"/>
                    </a:lnTo>
                    <a:lnTo>
                      <a:pt x="0" y="183"/>
                    </a:lnTo>
                    <a:lnTo>
                      <a:pt x="24" y="186"/>
                    </a:lnTo>
                    <a:lnTo>
                      <a:pt x="84" y="40"/>
                    </a:lnTo>
                    <a:lnTo>
                      <a:pt x="60" y="40"/>
                    </a:lnTo>
                    <a:lnTo>
                      <a:pt x="84" y="36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E5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54BB0138-E390-4B40-A38E-C7EA43B62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1829"/>
                <a:ext cx="117" cy="353"/>
              </a:xfrm>
              <a:custGeom>
                <a:avLst/>
                <a:gdLst>
                  <a:gd name="T0" fmla="*/ 783 w 105"/>
                  <a:gd name="T1" fmla="*/ 20285 h 286"/>
                  <a:gd name="T2" fmla="*/ 1025 w 105"/>
                  <a:gd name="T3" fmla="*/ 20285 h 286"/>
                  <a:gd name="T4" fmla="*/ 231 w 105"/>
                  <a:gd name="T5" fmla="*/ 0 h 286"/>
                  <a:gd name="T6" fmla="*/ 0 w 105"/>
                  <a:gd name="T7" fmla="*/ 318 h 286"/>
                  <a:gd name="T8" fmla="*/ 783 w 105"/>
                  <a:gd name="T9" fmla="*/ 20534 h 286"/>
                  <a:gd name="T10" fmla="*/ 1025 w 105"/>
                  <a:gd name="T11" fmla="*/ 20534 h 286"/>
                  <a:gd name="T12" fmla="*/ 783 w 105"/>
                  <a:gd name="T13" fmla="*/ 20534 h 286"/>
                  <a:gd name="T14" fmla="*/ 900 w 105"/>
                  <a:gd name="T15" fmla="*/ 23786 h 286"/>
                  <a:gd name="T16" fmla="*/ 1025 w 105"/>
                  <a:gd name="T17" fmla="*/ 20534 h 286"/>
                  <a:gd name="T18" fmla="*/ 783 w 105"/>
                  <a:gd name="T19" fmla="*/ 20285 h 2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286"/>
                  <a:gd name="T32" fmla="*/ 105 w 105"/>
                  <a:gd name="T33" fmla="*/ 286 h 2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286">
                    <a:moveTo>
                      <a:pt x="81" y="244"/>
                    </a:moveTo>
                    <a:lnTo>
                      <a:pt x="105" y="244"/>
                    </a:lnTo>
                    <a:lnTo>
                      <a:pt x="24" y="0"/>
                    </a:lnTo>
                    <a:lnTo>
                      <a:pt x="0" y="4"/>
                    </a:lnTo>
                    <a:lnTo>
                      <a:pt x="81" y="247"/>
                    </a:lnTo>
                    <a:lnTo>
                      <a:pt x="105" y="247"/>
                    </a:lnTo>
                    <a:lnTo>
                      <a:pt x="81" y="247"/>
                    </a:lnTo>
                    <a:lnTo>
                      <a:pt x="93" y="286"/>
                    </a:lnTo>
                    <a:lnTo>
                      <a:pt x="105" y="247"/>
                    </a:lnTo>
                    <a:lnTo>
                      <a:pt x="81" y="244"/>
                    </a:lnTo>
                    <a:close/>
                  </a:path>
                </a:pathLst>
              </a:custGeom>
              <a:solidFill>
                <a:srgbClr val="E5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5038E648-5069-0544-B56E-BA50B537B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1672"/>
                <a:ext cx="168" cy="491"/>
              </a:xfrm>
              <a:custGeom>
                <a:avLst/>
                <a:gdLst>
                  <a:gd name="T0" fmla="*/ 1417 w 151"/>
                  <a:gd name="T1" fmla="*/ 3622 h 398"/>
                  <a:gd name="T2" fmla="*/ 1195 w 151"/>
                  <a:gd name="T3" fmla="*/ 3622 h 398"/>
                  <a:gd name="T4" fmla="*/ 0 w 151"/>
                  <a:gd name="T5" fmla="*/ 32470 h 398"/>
                  <a:gd name="T6" fmla="*/ 229 w 151"/>
                  <a:gd name="T7" fmla="*/ 32774 h 398"/>
                  <a:gd name="T8" fmla="*/ 1417 w 151"/>
                  <a:gd name="T9" fmla="*/ 3922 h 398"/>
                  <a:gd name="T10" fmla="*/ 1195 w 151"/>
                  <a:gd name="T11" fmla="*/ 3922 h 398"/>
                  <a:gd name="T12" fmla="*/ 1417 w 151"/>
                  <a:gd name="T13" fmla="*/ 3622 h 398"/>
                  <a:gd name="T14" fmla="*/ 1330 w 151"/>
                  <a:gd name="T15" fmla="*/ 0 h 398"/>
                  <a:gd name="T16" fmla="*/ 1195 w 151"/>
                  <a:gd name="T17" fmla="*/ 3622 h 398"/>
                  <a:gd name="T18" fmla="*/ 1417 w 151"/>
                  <a:gd name="T19" fmla="*/ 3622 h 3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1"/>
                  <a:gd name="T31" fmla="*/ 0 h 398"/>
                  <a:gd name="T32" fmla="*/ 151 w 151"/>
                  <a:gd name="T33" fmla="*/ 398 h 3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1" h="398">
                    <a:moveTo>
                      <a:pt x="151" y="44"/>
                    </a:moveTo>
                    <a:lnTo>
                      <a:pt x="127" y="44"/>
                    </a:lnTo>
                    <a:lnTo>
                      <a:pt x="0" y="395"/>
                    </a:lnTo>
                    <a:lnTo>
                      <a:pt x="24" y="398"/>
                    </a:lnTo>
                    <a:lnTo>
                      <a:pt x="151" y="47"/>
                    </a:lnTo>
                    <a:lnTo>
                      <a:pt x="127" y="47"/>
                    </a:lnTo>
                    <a:lnTo>
                      <a:pt x="151" y="44"/>
                    </a:lnTo>
                    <a:lnTo>
                      <a:pt x="141" y="0"/>
                    </a:lnTo>
                    <a:lnTo>
                      <a:pt x="127" y="44"/>
                    </a:lnTo>
                    <a:lnTo>
                      <a:pt x="151" y="44"/>
                    </a:lnTo>
                    <a:close/>
                  </a:path>
                </a:pathLst>
              </a:custGeom>
              <a:solidFill>
                <a:srgbClr val="E5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E7F85E47-0AEF-C948-A59B-098ECECD8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1707"/>
                <a:ext cx="165" cy="682"/>
              </a:xfrm>
              <a:custGeom>
                <a:avLst/>
                <a:gdLst>
                  <a:gd name="T0" fmla="*/ 1220 w 148"/>
                  <a:gd name="T1" fmla="*/ 41226 h 553"/>
                  <a:gd name="T2" fmla="*/ 1452 w 148"/>
                  <a:gd name="T3" fmla="*/ 41226 h 553"/>
                  <a:gd name="T4" fmla="*/ 234 w 148"/>
                  <a:gd name="T5" fmla="*/ 0 h 553"/>
                  <a:gd name="T6" fmla="*/ 0 w 148"/>
                  <a:gd name="T7" fmla="*/ 257 h 553"/>
                  <a:gd name="T8" fmla="*/ 1220 w 148"/>
                  <a:gd name="T9" fmla="*/ 41439 h 553"/>
                  <a:gd name="T10" fmla="*/ 1452 w 148"/>
                  <a:gd name="T11" fmla="*/ 41439 h 553"/>
                  <a:gd name="T12" fmla="*/ 1220 w 148"/>
                  <a:gd name="T13" fmla="*/ 41439 h 553"/>
                  <a:gd name="T14" fmla="*/ 1302 w 148"/>
                  <a:gd name="T15" fmla="*/ 45177 h 553"/>
                  <a:gd name="T16" fmla="*/ 1452 w 148"/>
                  <a:gd name="T17" fmla="*/ 41439 h 553"/>
                  <a:gd name="T18" fmla="*/ 1220 w 148"/>
                  <a:gd name="T19" fmla="*/ 41226 h 5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8"/>
                  <a:gd name="T31" fmla="*/ 0 h 553"/>
                  <a:gd name="T32" fmla="*/ 148 w 148"/>
                  <a:gd name="T33" fmla="*/ 553 h 5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8" h="553">
                    <a:moveTo>
                      <a:pt x="124" y="504"/>
                    </a:moveTo>
                    <a:lnTo>
                      <a:pt x="148" y="504"/>
                    </a:lnTo>
                    <a:lnTo>
                      <a:pt x="24" y="0"/>
                    </a:lnTo>
                    <a:lnTo>
                      <a:pt x="0" y="3"/>
                    </a:lnTo>
                    <a:lnTo>
                      <a:pt x="124" y="507"/>
                    </a:lnTo>
                    <a:lnTo>
                      <a:pt x="148" y="507"/>
                    </a:lnTo>
                    <a:lnTo>
                      <a:pt x="124" y="507"/>
                    </a:lnTo>
                    <a:lnTo>
                      <a:pt x="133" y="553"/>
                    </a:lnTo>
                    <a:lnTo>
                      <a:pt x="148" y="507"/>
                    </a:lnTo>
                    <a:lnTo>
                      <a:pt x="124" y="504"/>
                    </a:lnTo>
                    <a:close/>
                  </a:path>
                </a:pathLst>
              </a:custGeom>
              <a:solidFill>
                <a:srgbClr val="E5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3B3861A0-BB41-974C-984F-030D60399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1765"/>
                <a:ext cx="183" cy="561"/>
              </a:xfrm>
              <a:custGeom>
                <a:avLst/>
                <a:gdLst>
                  <a:gd name="T0" fmla="*/ 1451 w 165"/>
                  <a:gd name="T1" fmla="*/ 3131 h 454"/>
                  <a:gd name="T2" fmla="*/ 1239 w 165"/>
                  <a:gd name="T3" fmla="*/ 3131 h 454"/>
                  <a:gd name="T4" fmla="*/ 0 w 165"/>
                  <a:gd name="T5" fmla="*/ 38336 h 454"/>
                  <a:gd name="T6" fmla="*/ 211 w 165"/>
                  <a:gd name="T7" fmla="*/ 38611 h 454"/>
                  <a:gd name="T8" fmla="*/ 1451 w 165"/>
                  <a:gd name="T9" fmla="*/ 3530 h 454"/>
                  <a:gd name="T10" fmla="*/ 1239 w 165"/>
                  <a:gd name="T11" fmla="*/ 3530 h 454"/>
                  <a:gd name="T12" fmla="*/ 1451 w 165"/>
                  <a:gd name="T13" fmla="*/ 3131 h 454"/>
                  <a:gd name="T14" fmla="*/ 1350 w 165"/>
                  <a:gd name="T15" fmla="*/ 0 h 454"/>
                  <a:gd name="T16" fmla="*/ 1239 w 165"/>
                  <a:gd name="T17" fmla="*/ 3131 h 454"/>
                  <a:gd name="T18" fmla="*/ 1451 w 165"/>
                  <a:gd name="T19" fmla="*/ 3131 h 4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454"/>
                  <a:gd name="T32" fmla="*/ 165 w 165"/>
                  <a:gd name="T33" fmla="*/ 454 h 4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454">
                    <a:moveTo>
                      <a:pt x="165" y="37"/>
                    </a:moveTo>
                    <a:lnTo>
                      <a:pt x="141" y="37"/>
                    </a:lnTo>
                    <a:lnTo>
                      <a:pt x="0" y="451"/>
                    </a:lnTo>
                    <a:lnTo>
                      <a:pt x="24" y="454"/>
                    </a:lnTo>
                    <a:lnTo>
                      <a:pt x="165" y="41"/>
                    </a:lnTo>
                    <a:lnTo>
                      <a:pt x="141" y="41"/>
                    </a:lnTo>
                    <a:lnTo>
                      <a:pt x="165" y="37"/>
                    </a:lnTo>
                    <a:lnTo>
                      <a:pt x="153" y="0"/>
                    </a:lnTo>
                    <a:lnTo>
                      <a:pt x="141" y="37"/>
                    </a:lnTo>
                    <a:lnTo>
                      <a:pt x="165" y="37"/>
                    </a:lnTo>
                    <a:close/>
                  </a:path>
                </a:pathLst>
              </a:custGeom>
              <a:solidFill>
                <a:srgbClr val="E5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D7C5A2C7-9CEC-A847-9E28-E2BD7762F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1820"/>
                <a:ext cx="82" cy="183"/>
              </a:xfrm>
              <a:custGeom>
                <a:avLst/>
                <a:gdLst>
                  <a:gd name="T0" fmla="*/ 532 w 74"/>
                  <a:gd name="T1" fmla="*/ 11001 h 148"/>
                  <a:gd name="T2" fmla="*/ 637 w 74"/>
                  <a:gd name="T3" fmla="*/ 11735 h 148"/>
                  <a:gd name="T4" fmla="*/ 209 w 74"/>
                  <a:gd name="T5" fmla="*/ 0 h 148"/>
                  <a:gd name="T6" fmla="*/ 0 w 74"/>
                  <a:gd name="T7" fmla="*/ 334 h 148"/>
                  <a:gd name="T8" fmla="*/ 430 w 74"/>
                  <a:gd name="T9" fmla="*/ 12137 h 148"/>
                  <a:gd name="T10" fmla="*/ 532 w 74"/>
                  <a:gd name="T11" fmla="*/ 12749 h 148"/>
                  <a:gd name="T12" fmla="*/ 430 w 74"/>
                  <a:gd name="T13" fmla="*/ 12137 h 148"/>
                  <a:gd name="T14" fmla="*/ 461 w 74"/>
                  <a:gd name="T15" fmla="*/ 12691 h 148"/>
                  <a:gd name="T16" fmla="*/ 532 w 74"/>
                  <a:gd name="T17" fmla="*/ 12749 h 148"/>
                  <a:gd name="T18" fmla="*/ 532 w 74"/>
                  <a:gd name="T19" fmla="*/ 11001 h 1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148"/>
                  <a:gd name="T32" fmla="*/ 74 w 74"/>
                  <a:gd name="T33" fmla="*/ 148 h 1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148">
                    <a:moveTo>
                      <a:pt x="62" y="128"/>
                    </a:moveTo>
                    <a:lnTo>
                      <a:pt x="74" y="136"/>
                    </a:lnTo>
                    <a:lnTo>
                      <a:pt x="24" y="0"/>
                    </a:lnTo>
                    <a:lnTo>
                      <a:pt x="0" y="4"/>
                    </a:lnTo>
                    <a:lnTo>
                      <a:pt x="50" y="140"/>
                    </a:lnTo>
                    <a:lnTo>
                      <a:pt x="62" y="148"/>
                    </a:lnTo>
                    <a:lnTo>
                      <a:pt x="50" y="140"/>
                    </a:lnTo>
                    <a:lnTo>
                      <a:pt x="52" y="147"/>
                    </a:lnTo>
                    <a:lnTo>
                      <a:pt x="62" y="148"/>
                    </a:lnTo>
                    <a:lnTo>
                      <a:pt x="62" y="128"/>
                    </a:lnTo>
                    <a:close/>
                  </a:path>
                </a:pathLst>
              </a:custGeom>
              <a:solidFill>
                <a:srgbClr val="E5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E58D588A-A1B7-924E-828E-8224AE82A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930"/>
                <a:ext cx="275" cy="55"/>
              </a:xfrm>
              <a:custGeom>
                <a:avLst/>
                <a:gdLst>
                  <a:gd name="T0" fmla="*/ 2170 w 248"/>
                  <a:gd name="T1" fmla="*/ 2147483647 h 20"/>
                  <a:gd name="T2" fmla="*/ 2170 w 248"/>
                  <a:gd name="T3" fmla="*/ 0 h 20"/>
                  <a:gd name="T4" fmla="*/ 0 w 248"/>
                  <a:gd name="T5" fmla="*/ 0 h 20"/>
                  <a:gd name="T6" fmla="*/ 0 w 248"/>
                  <a:gd name="T7" fmla="*/ 2147483647 h 20"/>
                  <a:gd name="T8" fmla="*/ 2170 w 248"/>
                  <a:gd name="T9" fmla="*/ 2147483647 h 20"/>
                  <a:gd name="T10" fmla="*/ 2170 w 248"/>
                  <a:gd name="T11" fmla="*/ 2147483647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20"/>
                  <a:gd name="T20" fmla="*/ 248 w 24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20">
                    <a:moveTo>
                      <a:pt x="248" y="10"/>
                    </a:moveTo>
                    <a:lnTo>
                      <a:pt x="248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248" y="20"/>
                    </a:lnTo>
                    <a:lnTo>
                      <a:pt x="248" y="10"/>
                    </a:lnTo>
                    <a:close/>
                  </a:path>
                </a:pathLst>
              </a:custGeom>
              <a:solidFill>
                <a:srgbClr val="E5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anose="020B0502020104020203" pitchFamily="34" charset="0"/>
                    <a:ea typeface="Majalla UI"/>
                    <a:cs typeface="Majalla UI"/>
                  </a:defRPr>
                </a:lvl9pPr>
              </a:lstStyle>
              <a:p>
                <a:endParaRPr lang="ar-SA" altLang="ar-SA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44" name="Picture 2">
            <a:extLst>
              <a:ext uri="{FF2B5EF4-FFF2-40B4-BE49-F238E27FC236}">
                <a16:creationId xmlns:a16="http://schemas.microsoft.com/office/drawing/2014/main" id="{21C196C7-7B0F-5549-88A5-D14881ED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12" y="848371"/>
            <a:ext cx="5210175" cy="181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469F0536-17B5-0843-9CE1-2171D45C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07" y="2790696"/>
            <a:ext cx="61436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485F106C-5B38-8D44-B1FE-FADB1654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48" y="4651512"/>
            <a:ext cx="6172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B340B14-839F-144D-BEBA-F689EC37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10058140" y="162235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425D7F0D-915A-4D40-85A2-2E46EBF926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22" y="1591175"/>
            <a:ext cx="8236945" cy="4631021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F4D6D82A-2C1D-EA48-AB50-B7D458AF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70307" y="1052206"/>
            <a:ext cx="832275" cy="36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78F4056-16B2-A24D-ACDF-807BF88F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377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تمهيد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02D0FA6-3947-A544-9882-4EDE010B1FCE}"/>
              </a:ext>
            </a:extLst>
          </p:cNvPr>
          <p:cNvGrpSpPr/>
          <p:nvPr/>
        </p:nvGrpSpPr>
        <p:grpSpPr>
          <a:xfrm>
            <a:off x="5786380" y="3066552"/>
            <a:ext cx="1128722" cy="842961"/>
            <a:chOff x="7429520" y="3186114"/>
            <a:chExt cx="604838" cy="842961"/>
          </a:xfrm>
        </p:grpSpPr>
        <p:sp>
          <p:nvSpPr>
            <p:cNvPr id="14" name="Text Box 87">
              <a:extLst>
                <a:ext uri="{FF2B5EF4-FFF2-40B4-BE49-F238E27FC236}">
                  <a16:creationId xmlns:a16="http://schemas.microsoft.com/office/drawing/2014/main" id="{87C2E8CA-2C0F-6743-B519-2167445A01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B050"/>
                  </a:solidFill>
                </a:rPr>
                <a:t>١٢</a:t>
              </a:r>
              <a:r>
                <a:rPr lang="ar-SA" sz="2400" b="1" dirty="0"/>
                <a:t> ريالا</a:t>
              </a:r>
              <a:endParaRPr lang="en-US" sz="2400" b="1" dirty="0"/>
            </a:p>
          </p:txBody>
        </p:sp>
        <p:sp>
          <p:nvSpPr>
            <p:cNvPr id="16" name="Line 36">
              <a:extLst>
                <a:ext uri="{FF2B5EF4-FFF2-40B4-BE49-F238E27FC236}">
                  <a16:creationId xmlns:a16="http://schemas.microsoft.com/office/drawing/2014/main" id="{CAFFAFBB-28BC-B343-8FB9-45C86B1C2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67801" y="3578224"/>
              <a:ext cx="482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5622592F-4872-4A4C-A6A5-DA8658C71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096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B050"/>
                  </a:solidFill>
                </a:rPr>
                <a:t>٦</a:t>
              </a:r>
              <a:r>
                <a:rPr lang="ar-SA" sz="2400" b="1" dirty="0"/>
                <a:t> أقلام</a:t>
              </a:r>
              <a:endParaRPr lang="en-US" sz="2400" b="1" dirty="0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32C9AA4B-F357-5C41-8956-692AB400BD29}"/>
              </a:ext>
            </a:extLst>
          </p:cNvPr>
          <p:cNvGrpSpPr/>
          <p:nvPr/>
        </p:nvGrpSpPr>
        <p:grpSpPr>
          <a:xfrm>
            <a:off x="8086682" y="4990913"/>
            <a:ext cx="604838" cy="842961"/>
            <a:chOff x="7429520" y="3186114"/>
            <a:chExt cx="604838" cy="842961"/>
          </a:xfrm>
        </p:grpSpPr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48A2754E-4B95-FC4F-889D-A4FA986DA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B050"/>
                  </a:solidFill>
                </a:rPr>
                <a:t>١٢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5026281E-47C7-8D48-A324-DED437C76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Text Box 87">
              <a:extLst>
                <a:ext uri="{FF2B5EF4-FFF2-40B4-BE49-F238E27FC236}">
                  <a16:creationId xmlns:a16="http://schemas.microsoft.com/office/drawing/2014/main" id="{2D6441E5-5689-9140-9BCE-7B2A3D48A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096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>
                  <a:solidFill>
                    <a:srgbClr val="00B050"/>
                  </a:solidFill>
                </a:rPr>
                <a:t>٦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F53653D-3586-0D44-A27F-ACC1EAB09231}"/>
              </a:ext>
            </a:extLst>
          </p:cNvPr>
          <p:cNvGrpSpPr/>
          <p:nvPr/>
        </p:nvGrpSpPr>
        <p:grpSpPr>
          <a:xfrm>
            <a:off x="5429190" y="4990913"/>
            <a:ext cx="590550" cy="842961"/>
            <a:chOff x="7429520" y="3186114"/>
            <a:chExt cx="590550" cy="842961"/>
          </a:xfrm>
        </p:grpSpPr>
        <p:sp>
          <p:nvSpPr>
            <p:cNvPr id="23" name="Text Box 87">
              <a:extLst>
                <a:ext uri="{FF2B5EF4-FFF2-40B4-BE49-F238E27FC236}">
                  <a16:creationId xmlns:a16="http://schemas.microsoft.com/office/drawing/2014/main" id="{92E4F868-E0A7-574F-A758-B61E43D39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9520" y="3186114"/>
              <a:ext cx="585790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sp>
          <p:nvSpPr>
            <p:cNvPr id="24" name="Line 36">
              <a:extLst>
                <a:ext uri="{FF2B5EF4-FFF2-40B4-BE49-F238E27FC236}">
                  <a16:creationId xmlns:a16="http://schemas.microsoft.com/office/drawing/2014/main" id="{96875B9A-52FB-7843-8202-09ABA3AA6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6724" y="3578224"/>
              <a:ext cx="360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Text Box 87">
              <a:extLst>
                <a:ext uri="{FF2B5EF4-FFF2-40B4-BE49-F238E27FC236}">
                  <a16:creationId xmlns:a16="http://schemas.microsoft.com/office/drawing/2014/main" id="{E4883A1B-7778-BD49-9B4D-9211339FC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808" y="3571875"/>
              <a:ext cx="576262" cy="4572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</p:grpSp>
      <p:sp>
        <p:nvSpPr>
          <p:cNvPr id="28" name="Text Box 87">
            <a:extLst>
              <a:ext uri="{FF2B5EF4-FFF2-40B4-BE49-F238E27FC236}">
                <a16:creationId xmlns:a16="http://schemas.microsoft.com/office/drawing/2014/main" id="{E30112BB-C524-C042-8149-1BE346F19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12" y="3190677"/>
            <a:ext cx="323852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نسبة ثمن الأقلام : عدد الأقلام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7E7A298E-0EF7-1941-8EC8-450A948A0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00" y="5100752"/>
            <a:ext cx="1381141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بسط النسبة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E827C882-30C5-AA40-BA9D-FD7BE19625F7}"/>
              </a:ext>
            </a:extLst>
          </p:cNvPr>
          <p:cNvGrpSpPr/>
          <p:nvPr/>
        </p:nvGrpSpPr>
        <p:grpSpPr>
          <a:xfrm>
            <a:off x="6000690" y="4990913"/>
            <a:ext cx="2071706" cy="847426"/>
            <a:chOff x="4686298" y="3000372"/>
            <a:chExt cx="2071706" cy="847426"/>
          </a:xfrm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DE6100C7-C0E9-8743-8378-558E7C8D0778}"/>
                </a:ext>
              </a:extLst>
            </p:cNvPr>
            <p:cNvGrpSpPr/>
            <p:nvPr/>
          </p:nvGrpSpPr>
          <p:grpSpPr>
            <a:xfrm>
              <a:off x="4686298" y="3000372"/>
              <a:ext cx="1757376" cy="847426"/>
              <a:chOff x="6315086" y="1571612"/>
              <a:chExt cx="1757376" cy="847426"/>
            </a:xfrm>
          </p:grpSpPr>
          <p:grpSp>
            <p:nvGrpSpPr>
              <p:cNvPr id="33" name="مجموعة 32">
                <a:extLst>
                  <a:ext uri="{FF2B5EF4-FFF2-40B4-BE49-F238E27FC236}">
                    <a16:creationId xmlns:a16="http://schemas.microsoft.com/office/drawing/2014/main" id="{350DFF7F-1253-D04D-B903-5F06804C909C}"/>
                  </a:ext>
                </a:extLst>
              </p:cNvPr>
              <p:cNvGrpSpPr/>
              <p:nvPr/>
            </p:nvGrpSpPr>
            <p:grpSpPr>
              <a:xfrm>
                <a:off x="6629416" y="1571612"/>
                <a:ext cx="1443046" cy="847426"/>
                <a:chOff x="6986606" y="3186114"/>
                <a:chExt cx="1443046" cy="847426"/>
              </a:xfrm>
            </p:grpSpPr>
            <p:sp>
              <p:nvSpPr>
                <p:cNvPr id="35" name="Text Box 87">
                  <a:extLst>
                    <a:ext uri="{FF2B5EF4-FFF2-40B4-BE49-F238E27FC236}">
                      <a16:creationId xmlns:a16="http://schemas.microsoft.com/office/drawing/2014/main" id="{E5636E97-C181-BF4C-9842-48116AF507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86606" y="3186114"/>
                  <a:ext cx="142876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 × ٢ × ٣</a:t>
                  </a:r>
                  <a:endParaRPr lang="en-US" sz="2400" b="1" dirty="0"/>
                </a:p>
              </p:txBody>
            </p:sp>
            <p:sp>
              <p:nvSpPr>
                <p:cNvPr id="36" name="Line 36">
                  <a:extLst>
                    <a:ext uri="{FF2B5EF4-FFF2-40B4-BE49-F238E27FC236}">
                      <a16:creationId xmlns:a16="http://schemas.microsoft.com/office/drawing/2014/main" id="{D4992B0E-A222-1246-A57E-37461A6887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100904" y="3578224"/>
                  <a:ext cx="1224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7" name="Text Box 87">
                  <a:extLst>
                    <a:ext uri="{FF2B5EF4-FFF2-40B4-BE49-F238E27FC236}">
                      <a16:creationId xmlns:a16="http://schemas.microsoft.com/office/drawing/2014/main" id="{359D6A65-874D-3744-9DEE-CC8EBBD6E4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00892" y="3571875"/>
                  <a:ext cx="142876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sz="2400" b="1" dirty="0"/>
                    <a:t>٢ × ٣</a:t>
                  </a:r>
                  <a:endParaRPr lang="en-US" sz="2400" b="1" dirty="0"/>
                </a:p>
              </p:txBody>
            </p:sp>
          </p:grp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1B08447F-6214-7643-8007-AE783538D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5086" y="1743062"/>
                <a:ext cx="428629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rtl="0">
                  <a:spcBef>
                    <a:spcPct val="50000"/>
                  </a:spcBef>
                </a:pPr>
                <a:r>
                  <a:rPr lang="ar-SA" sz="2400" b="1" dirty="0"/>
                  <a:t>=</a:t>
                </a:r>
                <a:endParaRPr lang="en-US" sz="2400" b="1" dirty="0"/>
              </a:p>
            </p:txBody>
          </p:sp>
        </p:grpSp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4E5194D4-A9A7-A24F-99D5-E9FBA3AA7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6995" y="3157536"/>
              <a:ext cx="381009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ar-SA" sz="2400" b="1" dirty="0"/>
                <a:t>=</a:t>
              </a:r>
              <a:endParaRPr lang="en-US" sz="2400" b="1" dirty="0"/>
            </a:p>
          </p:txBody>
        </p:sp>
      </p:grpSp>
      <p:cxnSp>
        <p:nvCxnSpPr>
          <p:cNvPr id="38" name="رابط مستقيم 89">
            <a:extLst>
              <a:ext uri="{FF2B5EF4-FFF2-40B4-BE49-F238E27FC236}">
                <a16:creationId xmlns:a16="http://schemas.microsoft.com/office/drawing/2014/main" id="{E2DD6402-18F8-A544-AB56-8D768BF8AF78}"/>
              </a:ext>
            </a:extLst>
          </p:cNvPr>
          <p:cNvCxnSpPr/>
          <p:nvPr/>
        </p:nvCxnSpPr>
        <p:spPr>
          <a:xfrm rot="5400000">
            <a:off x="6900808" y="5117095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90">
            <a:extLst>
              <a:ext uri="{FF2B5EF4-FFF2-40B4-BE49-F238E27FC236}">
                <a16:creationId xmlns:a16="http://schemas.microsoft.com/office/drawing/2014/main" id="{1D7EEFDE-6A32-814A-B63C-DD1413D9C537}"/>
              </a:ext>
            </a:extLst>
          </p:cNvPr>
          <p:cNvCxnSpPr/>
          <p:nvPr/>
        </p:nvCxnSpPr>
        <p:spPr>
          <a:xfrm rot="5400000">
            <a:off x="7179421" y="5512410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141">
            <a:extLst>
              <a:ext uri="{FF2B5EF4-FFF2-40B4-BE49-F238E27FC236}">
                <a16:creationId xmlns:a16="http://schemas.microsoft.com/office/drawing/2014/main" id="{0B51FEF6-2C60-1341-A80D-E7DBA5E8E978}"/>
              </a:ext>
            </a:extLst>
          </p:cNvPr>
          <p:cNvCxnSpPr/>
          <p:nvPr/>
        </p:nvCxnSpPr>
        <p:spPr>
          <a:xfrm rot="5400000">
            <a:off x="6407892" y="5133786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142">
            <a:extLst>
              <a:ext uri="{FF2B5EF4-FFF2-40B4-BE49-F238E27FC236}">
                <a16:creationId xmlns:a16="http://schemas.microsoft.com/office/drawing/2014/main" id="{C46F78D3-5F7F-4C4A-8118-44A465354D19}"/>
              </a:ext>
            </a:extLst>
          </p:cNvPr>
          <p:cNvCxnSpPr/>
          <p:nvPr/>
        </p:nvCxnSpPr>
        <p:spPr>
          <a:xfrm rot="5400000">
            <a:off x="6665067" y="5498122"/>
            <a:ext cx="21431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دبوس زينة 41">
            <a:extLst>
              <a:ext uri="{FF2B5EF4-FFF2-40B4-BE49-F238E27FC236}">
                <a16:creationId xmlns:a16="http://schemas.microsoft.com/office/drawing/2014/main" id="{97E22CEE-F981-AD4C-AEB7-97E184B599F8}"/>
              </a:ext>
            </a:extLst>
          </p:cNvPr>
          <p:cNvSpPr/>
          <p:nvPr/>
        </p:nvSpPr>
        <p:spPr>
          <a:xfrm>
            <a:off x="3786116" y="1409183"/>
            <a:ext cx="6143668" cy="928694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إذا اشترى خالد ٦ أقلام بمبلغ ١٢ ريالا فأوجد ما يأتي 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3" name="خماسي 42">
            <a:extLst>
              <a:ext uri="{FF2B5EF4-FFF2-40B4-BE49-F238E27FC236}">
                <a16:creationId xmlns:a16="http://schemas.microsoft.com/office/drawing/2014/main" id="{43CC0712-F420-D14C-B191-4A861A8FF8DC}"/>
              </a:ext>
            </a:extLst>
          </p:cNvPr>
          <p:cNvSpPr/>
          <p:nvPr/>
        </p:nvSpPr>
        <p:spPr>
          <a:xfrm>
            <a:off x="1642976" y="2980819"/>
            <a:ext cx="3571900" cy="928694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تسمى النسبة التي تقارن بين كميتين لهما وحدتان مختلفتان   </a:t>
            </a:r>
            <a:r>
              <a:rPr lang="ar-SA" sz="2000" b="1" dirty="0">
                <a:solidFill>
                  <a:srgbClr val="FF0000"/>
                </a:solidFill>
              </a:rPr>
              <a:t>بالمعدل </a:t>
            </a:r>
            <a:r>
              <a:rPr lang="ar-SA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خماسي 43">
            <a:extLst>
              <a:ext uri="{FF2B5EF4-FFF2-40B4-BE49-F238E27FC236}">
                <a16:creationId xmlns:a16="http://schemas.microsoft.com/office/drawing/2014/main" id="{50BECB51-DAB5-1C4C-9CD4-680D221D4B96}"/>
              </a:ext>
            </a:extLst>
          </p:cNvPr>
          <p:cNvSpPr/>
          <p:nvPr/>
        </p:nvSpPr>
        <p:spPr>
          <a:xfrm>
            <a:off x="1642976" y="4981083"/>
            <a:ext cx="3571900" cy="928694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المعدل الذي مقامه يساوي ١ يسمى </a:t>
            </a:r>
            <a:r>
              <a:rPr lang="ar-SA" sz="2000" b="1" dirty="0">
                <a:solidFill>
                  <a:srgbClr val="FF0000"/>
                </a:solidFill>
              </a:rPr>
              <a:t>معدل الوحدة </a:t>
            </a:r>
            <a:r>
              <a:rPr lang="ar-SA" sz="2000" b="1" dirty="0">
                <a:solidFill>
                  <a:schemeClr val="tx1"/>
                </a:solidFill>
              </a:rPr>
              <a:t>.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E276839-A6CF-FC47-8A33-3A7DA78D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10163553" y="240284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6D6C4BA-A056-5C49-87CD-833B326F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0252" y="1616829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36075BE-48FB-234D-8A40-3A18D3F7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789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823</Words>
  <Application>Microsoft Macintosh PowerPoint</Application>
  <PresentationFormat>شاشة عريضة</PresentationFormat>
  <Paragraphs>479</Paragraphs>
  <Slides>23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3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45</cp:revision>
  <dcterms:created xsi:type="dcterms:W3CDTF">2021-08-28T07:17:54Z</dcterms:created>
  <dcterms:modified xsi:type="dcterms:W3CDTF">2022-03-21T21:23:57Z</dcterms:modified>
</cp:coreProperties>
</file>