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748" r:id="rId1"/>
  </p:sldMasterIdLst>
  <p:notesMasterIdLst>
    <p:notesMasterId r:id="rId23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70" r:id="rId12"/>
    <p:sldId id="290" r:id="rId13"/>
    <p:sldId id="284" r:id="rId14"/>
    <p:sldId id="280" r:id="rId15"/>
    <p:sldId id="288" r:id="rId16"/>
    <p:sldId id="289" r:id="rId17"/>
    <p:sldId id="282" r:id="rId18"/>
    <p:sldId id="274" r:id="rId19"/>
    <p:sldId id="275" r:id="rId20"/>
    <p:sldId id="273" r:id="rId21"/>
    <p:sldId id="257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</p:embeddedFont>
    <p:embeddedFont>
      <p:font typeface="Calibri Light" panose="020F0302020204030204" pitchFamily="34" charset="0"/>
      <p:regular r:id="rId26"/>
    </p:embeddedFont>
    <p:embeddedFont>
      <p:font typeface="Segoe UI Semibold" panose="020B0702040204020203" pitchFamily="34" charset="0"/>
      <p:bold r:id="rId27"/>
    </p:embeddedFont>
  </p:embeddedFontLst>
  <p:custDataLst>
    <p:tags r:id="rId28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70"/>
            <p14:sldId id="290"/>
            <p14:sldId id="284"/>
            <p14:sldId id="280"/>
            <p14:sldId id="288"/>
            <p14:sldId id="289"/>
            <p14:sldId id="282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63AC"/>
    <a:srgbClr val="F5E8C7"/>
    <a:srgbClr val="F2BB7B"/>
    <a:srgbClr val="FDF5CA"/>
    <a:srgbClr val="FFDFAF"/>
    <a:srgbClr val="FFDEDE"/>
    <a:srgbClr val="E6A87F"/>
    <a:srgbClr val="662D91"/>
    <a:srgbClr val="00B05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EFB2BD3B-A96C-485C-9A95-3F9C58102425}"/>
    <pc:docChg chg="modSld">
      <pc:chgData name="منى الثبيتي" userId="cb151b56e55a1c37" providerId="LiveId" clId="{EFB2BD3B-A96C-485C-9A95-3F9C58102425}" dt="2021-10-17T16:03:15.796" v="75" actId="732"/>
      <pc:docMkLst>
        <pc:docMk/>
      </pc:docMkLst>
      <pc:sldChg chg="modSp mod">
        <pc:chgData name="منى الثبيتي" userId="cb151b56e55a1c37" providerId="LiveId" clId="{EFB2BD3B-A96C-485C-9A95-3F9C58102425}" dt="2021-10-17T15:57:32.165" v="15" actId="2085"/>
        <pc:sldMkLst>
          <pc:docMk/>
          <pc:sldMk cId="763320181" sldId="268"/>
        </pc:sldMkLst>
        <pc:picChg chg="mod">
          <ac:chgData name="منى الثبيتي" userId="cb151b56e55a1c37" providerId="LiveId" clId="{EFB2BD3B-A96C-485C-9A95-3F9C58102425}" dt="2021-10-17T15:57:32.165" v="15" actId="2085"/>
          <ac:picMkLst>
            <pc:docMk/>
            <pc:sldMk cId="763320181" sldId="268"/>
            <ac:picMk id="4" creationId="{904C4F06-3B5E-4363-A272-2F230D489E11}"/>
          </ac:picMkLst>
        </pc:picChg>
        <pc:picChg chg="mod">
          <ac:chgData name="منى الثبيتي" userId="cb151b56e55a1c37" providerId="LiveId" clId="{EFB2BD3B-A96C-485C-9A95-3F9C58102425}" dt="2021-10-17T15:57:28.217" v="14" actId="2085"/>
          <ac:picMkLst>
            <pc:docMk/>
            <pc:sldMk cId="763320181" sldId="268"/>
            <ac:picMk id="8" creationId="{94BB8B02-97A3-4CAA-A5DC-402CF18906AD}"/>
          </ac:picMkLst>
        </pc:picChg>
      </pc:sldChg>
      <pc:sldChg chg="modSp mod">
        <pc:chgData name="منى الثبيتي" userId="cb151b56e55a1c37" providerId="LiveId" clId="{EFB2BD3B-A96C-485C-9A95-3F9C58102425}" dt="2021-10-17T15:58:41.238" v="40"/>
        <pc:sldMkLst>
          <pc:docMk/>
          <pc:sldMk cId="3381782066" sldId="270"/>
        </pc:sldMkLst>
        <pc:spChg chg="mod">
          <ac:chgData name="منى الثبيتي" userId="cb151b56e55a1c37" providerId="LiveId" clId="{EFB2BD3B-A96C-485C-9A95-3F9C58102425}" dt="2021-10-17T15:58:25.091" v="37" actId="1076"/>
          <ac:spMkLst>
            <pc:docMk/>
            <pc:sldMk cId="3381782066" sldId="270"/>
            <ac:spMk id="26" creationId="{51D06369-9C6D-4249-B484-E1BBAE6FD6B1}"/>
          </ac:spMkLst>
        </pc:spChg>
        <pc:spChg chg="mod">
          <ac:chgData name="منى الثبيتي" userId="cb151b56e55a1c37" providerId="LiveId" clId="{EFB2BD3B-A96C-485C-9A95-3F9C58102425}" dt="2021-10-17T15:58:20.666" v="36" actId="1076"/>
          <ac:spMkLst>
            <pc:docMk/>
            <pc:sldMk cId="3381782066" sldId="270"/>
            <ac:spMk id="30" creationId="{5C9CD9B3-0A0B-48B4-8AA1-EAB936C34356}"/>
          </ac:spMkLst>
        </pc:spChg>
        <pc:picChg chg="mod">
          <ac:chgData name="منى الثبيتي" userId="cb151b56e55a1c37" providerId="LiveId" clId="{EFB2BD3B-A96C-485C-9A95-3F9C58102425}" dt="2021-10-17T15:58:41.238" v="40"/>
          <ac:picMkLst>
            <pc:docMk/>
            <pc:sldMk cId="3381782066" sldId="270"/>
            <ac:picMk id="6" creationId="{D00EB7F1-57F3-4E22-A4E0-26FA272668D7}"/>
          </ac:picMkLst>
        </pc:picChg>
      </pc:sldChg>
      <pc:sldChg chg="modSp mod">
        <pc:chgData name="منى الثبيتي" userId="cb151b56e55a1c37" providerId="LiveId" clId="{EFB2BD3B-A96C-485C-9A95-3F9C58102425}" dt="2021-10-17T15:58:11.027" v="35" actId="20577"/>
        <pc:sldMkLst>
          <pc:docMk/>
          <pc:sldMk cId="944738685" sldId="272"/>
        </pc:sldMkLst>
        <pc:spChg chg="mod">
          <ac:chgData name="منى الثبيتي" userId="cb151b56e55a1c37" providerId="LiveId" clId="{EFB2BD3B-A96C-485C-9A95-3F9C58102425}" dt="2021-10-17T15:58:11.027" v="35" actId="20577"/>
          <ac:spMkLst>
            <pc:docMk/>
            <pc:sldMk cId="944738685" sldId="272"/>
            <ac:spMk id="23" creationId="{10BD84DC-9EAC-44C1-AD70-15B1CF01B33E}"/>
          </ac:spMkLst>
        </pc:spChg>
      </pc:sldChg>
      <pc:sldChg chg="modSp mod">
        <pc:chgData name="منى الثبيتي" userId="cb151b56e55a1c37" providerId="LiveId" clId="{EFB2BD3B-A96C-485C-9A95-3F9C58102425}" dt="2021-10-17T16:03:15.796" v="75" actId="732"/>
        <pc:sldMkLst>
          <pc:docMk/>
          <pc:sldMk cId="2761679910" sldId="275"/>
        </pc:sldMkLst>
        <pc:spChg chg="mod">
          <ac:chgData name="منى الثبيتي" userId="cb151b56e55a1c37" providerId="LiveId" clId="{EFB2BD3B-A96C-485C-9A95-3F9C58102425}" dt="2021-10-17T16:02:35.042" v="69" actId="207"/>
          <ac:spMkLst>
            <pc:docMk/>
            <pc:sldMk cId="2761679910" sldId="275"/>
            <ac:spMk id="2" creationId="{12306225-4A39-4B89-8DF6-D2FFEA355070}"/>
          </ac:spMkLst>
        </pc:spChg>
        <pc:picChg chg="mod">
          <ac:chgData name="منى الثبيتي" userId="cb151b56e55a1c37" providerId="LiveId" clId="{EFB2BD3B-A96C-485C-9A95-3F9C58102425}" dt="2021-10-17T16:02:43.990" v="70"/>
          <ac:picMkLst>
            <pc:docMk/>
            <pc:sldMk cId="2761679910" sldId="275"/>
            <ac:picMk id="6" creationId="{9233A75D-2B7F-43CD-988A-BA4D2393B361}"/>
          </ac:picMkLst>
        </pc:picChg>
        <pc:picChg chg="mod modCrop">
          <ac:chgData name="منى الثبيتي" userId="cb151b56e55a1c37" providerId="LiveId" clId="{EFB2BD3B-A96C-485C-9A95-3F9C58102425}" dt="2021-10-17T16:03:15.796" v="75" actId="732"/>
          <ac:picMkLst>
            <pc:docMk/>
            <pc:sldMk cId="2761679910" sldId="275"/>
            <ac:picMk id="9" creationId="{6876B063-9C26-4AB9-9DDF-A282BC06B848}"/>
          </ac:picMkLst>
        </pc:picChg>
        <pc:picChg chg="mod">
          <ac:chgData name="منى الثبيتي" userId="cb151b56e55a1c37" providerId="LiveId" clId="{EFB2BD3B-A96C-485C-9A95-3F9C58102425}" dt="2021-10-17T16:02:51.094" v="71"/>
          <ac:picMkLst>
            <pc:docMk/>
            <pc:sldMk cId="2761679910" sldId="275"/>
            <ac:picMk id="27" creationId="{1E077677-8226-4048-BC85-0CE02B286230}"/>
          </ac:picMkLst>
        </pc:picChg>
        <pc:picChg chg="mod">
          <ac:chgData name="منى الثبيتي" userId="cb151b56e55a1c37" providerId="LiveId" clId="{EFB2BD3B-A96C-485C-9A95-3F9C58102425}" dt="2021-10-17T16:02:56.837" v="72"/>
          <ac:picMkLst>
            <pc:docMk/>
            <pc:sldMk cId="2761679910" sldId="275"/>
            <ac:picMk id="29" creationId="{C5742E04-3CF7-40D7-912F-EBF9BC530EC1}"/>
          </ac:picMkLst>
        </pc:picChg>
        <pc:picChg chg="mod">
          <ac:chgData name="منى الثبيتي" userId="cb151b56e55a1c37" providerId="LiveId" clId="{EFB2BD3B-A96C-485C-9A95-3F9C58102425}" dt="2021-10-17T16:03:02.511" v="73"/>
          <ac:picMkLst>
            <pc:docMk/>
            <pc:sldMk cId="2761679910" sldId="275"/>
            <ac:picMk id="31" creationId="{01F07CF7-23D4-49FB-AF48-6D21161516C7}"/>
          </ac:picMkLst>
        </pc:picChg>
        <pc:picChg chg="mod">
          <ac:chgData name="منى الثبيتي" userId="cb151b56e55a1c37" providerId="LiveId" clId="{EFB2BD3B-A96C-485C-9A95-3F9C58102425}" dt="2021-10-17T16:03:08.408" v="74"/>
          <ac:picMkLst>
            <pc:docMk/>
            <pc:sldMk cId="2761679910" sldId="275"/>
            <ac:picMk id="97" creationId="{0B03C104-419F-48D4-A6B4-1315870727EB}"/>
          </ac:picMkLst>
        </pc:picChg>
      </pc:sldChg>
      <pc:sldChg chg="modSp mod">
        <pc:chgData name="منى الثبيتي" userId="cb151b56e55a1c37" providerId="LiveId" clId="{EFB2BD3B-A96C-485C-9A95-3F9C58102425}" dt="2021-10-17T15:56:57.524" v="12"/>
        <pc:sldMkLst>
          <pc:docMk/>
          <pc:sldMk cId="3193801237" sldId="278"/>
        </pc:sldMkLst>
        <pc:picChg chg="mod">
          <ac:chgData name="منى الثبيتي" userId="cb151b56e55a1c37" providerId="LiveId" clId="{EFB2BD3B-A96C-485C-9A95-3F9C58102425}" dt="2021-10-17T15:56:09.173" v="2"/>
          <ac:picMkLst>
            <pc:docMk/>
            <pc:sldMk cId="3193801237" sldId="278"/>
            <ac:picMk id="28" creationId="{78496E21-5DAB-4F35-AB84-77D1C8CEF702}"/>
          </ac:picMkLst>
        </pc:picChg>
        <pc:picChg chg="mod">
          <ac:chgData name="منى الثبيتي" userId="cb151b56e55a1c37" providerId="LiveId" clId="{EFB2BD3B-A96C-485C-9A95-3F9C58102425}" dt="2021-10-17T15:56:17.812" v="4" actId="14100"/>
          <ac:picMkLst>
            <pc:docMk/>
            <pc:sldMk cId="3193801237" sldId="278"/>
            <ac:picMk id="31" creationId="{1C43A16A-FCED-431E-B353-6A3B97902B1A}"/>
          </ac:picMkLst>
        </pc:picChg>
        <pc:picChg chg="mod">
          <ac:chgData name="منى الثبيتي" userId="cb151b56e55a1c37" providerId="LiveId" clId="{EFB2BD3B-A96C-485C-9A95-3F9C58102425}" dt="2021-10-17T15:56:57.524" v="12"/>
          <ac:picMkLst>
            <pc:docMk/>
            <pc:sldMk cId="3193801237" sldId="278"/>
            <ac:picMk id="32" creationId="{BDD3F049-FAE7-465F-B8A4-71CCC98EA061}"/>
          </ac:picMkLst>
        </pc:picChg>
        <pc:picChg chg="mod">
          <ac:chgData name="منى الثبيتي" userId="cb151b56e55a1c37" providerId="LiveId" clId="{EFB2BD3B-A96C-485C-9A95-3F9C58102425}" dt="2021-10-17T15:56:49.750" v="11" actId="1076"/>
          <ac:picMkLst>
            <pc:docMk/>
            <pc:sldMk cId="3193801237" sldId="278"/>
            <ac:picMk id="34" creationId="{590BD413-E64A-4A93-8891-B89B28384C8F}"/>
          </ac:picMkLst>
        </pc:picChg>
        <pc:picChg chg="mod">
          <ac:chgData name="منى الثبيتي" userId="cb151b56e55a1c37" providerId="LiveId" clId="{EFB2BD3B-A96C-485C-9A95-3F9C58102425}" dt="2021-10-17T15:56:43.390" v="9" actId="14100"/>
          <ac:picMkLst>
            <pc:docMk/>
            <pc:sldMk cId="3193801237" sldId="278"/>
            <ac:picMk id="71" creationId="{949BB4F3-D819-4936-B6BA-DC4E1BE911C0}"/>
          </ac:picMkLst>
        </pc:picChg>
      </pc:sldChg>
      <pc:sldChg chg="modSp">
        <pc:chgData name="منى الثبيتي" userId="cb151b56e55a1c37" providerId="LiveId" clId="{EFB2BD3B-A96C-485C-9A95-3F9C58102425}" dt="2021-10-17T15:57:50.392" v="17"/>
        <pc:sldMkLst>
          <pc:docMk/>
          <pc:sldMk cId="3088808497" sldId="279"/>
        </pc:sldMkLst>
        <pc:picChg chg="mod">
          <ac:chgData name="منى الثبيتي" userId="cb151b56e55a1c37" providerId="LiveId" clId="{EFB2BD3B-A96C-485C-9A95-3F9C58102425}" dt="2021-10-17T15:57:50.392" v="17"/>
          <ac:picMkLst>
            <pc:docMk/>
            <pc:sldMk cId="3088808497" sldId="279"/>
            <ac:picMk id="6" creationId="{FEFD13E2-46C6-48F4-BAFD-86B8F010924E}"/>
          </ac:picMkLst>
        </pc:picChg>
        <pc:picChg chg="mod">
          <ac:chgData name="منى الثبيتي" userId="cb151b56e55a1c37" providerId="LiveId" clId="{EFB2BD3B-A96C-485C-9A95-3F9C58102425}" dt="2021-10-17T15:57:44.333" v="16"/>
          <ac:picMkLst>
            <pc:docMk/>
            <pc:sldMk cId="3088808497" sldId="279"/>
            <ac:picMk id="25" creationId="{87DCD7D7-6B56-4F48-829D-B0DEA6DA5ECB}"/>
          </ac:picMkLst>
        </pc:picChg>
      </pc:sldChg>
      <pc:sldChg chg="modSp mod">
        <pc:chgData name="منى الثبيتي" userId="cb151b56e55a1c37" providerId="LiveId" clId="{EFB2BD3B-A96C-485C-9A95-3F9C58102425}" dt="2021-10-17T16:00:17.439" v="56" actId="2085"/>
        <pc:sldMkLst>
          <pc:docMk/>
          <pc:sldMk cId="836905390" sldId="280"/>
        </pc:sldMkLst>
        <pc:picChg chg="mod">
          <ac:chgData name="منى الثبيتي" userId="cb151b56e55a1c37" providerId="LiveId" clId="{EFB2BD3B-A96C-485C-9A95-3F9C58102425}" dt="2021-10-17T16:00:12.637" v="55"/>
          <ac:picMkLst>
            <pc:docMk/>
            <pc:sldMk cId="836905390" sldId="280"/>
            <ac:picMk id="4" creationId="{1D817257-537F-4D02-8D27-02E227844D87}"/>
          </ac:picMkLst>
        </pc:picChg>
        <pc:picChg chg="mod">
          <ac:chgData name="منى الثبيتي" userId="cb151b56e55a1c37" providerId="LiveId" clId="{EFB2BD3B-A96C-485C-9A95-3F9C58102425}" dt="2021-10-17T16:00:17.439" v="56" actId="2085"/>
          <ac:picMkLst>
            <pc:docMk/>
            <pc:sldMk cId="836905390" sldId="280"/>
            <ac:picMk id="16" creationId="{046170EC-5B4B-483D-9CAD-8B1D7F14B72C}"/>
          </ac:picMkLst>
        </pc:picChg>
      </pc:sldChg>
      <pc:sldChg chg="modSp mod">
        <pc:chgData name="منى الثبيتي" userId="cb151b56e55a1c37" providerId="LiveId" clId="{EFB2BD3B-A96C-485C-9A95-3F9C58102425}" dt="2021-10-17T16:02:23.367" v="68"/>
        <pc:sldMkLst>
          <pc:docMk/>
          <pc:sldMk cId="3000631065" sldId="282"/>
        </pc:sldMkLst>
        <pc:picChg chg="mod">
          <ac:chgData name="منى الثبيتي" userId="cb151b56e55a1c37" providerId="LiveId" clId="{EFB2BD3B-A96C-485C-9A95-3F9C58102425}" dt="2021-10-17T16:02:23.367" v="68"/>
          <ac:picMkLst>
            <pc:docMk/>
            <pc:sldMk cId="3000631065" sldId="282"/>
            <ac:picMk id="3" creationId="{11CFDB36-581F-4E5F-A17B-F1D2A5A07AA8}"/>
          </ac:picMkLst>
        </pc:picChg>
        <pc:picChg chg="mod">
          <ac:chgData name="منى الثبيتي" userId="cb151b56e55a1c37" providerId="LiveId" clId="{EFB2BD3B-A96C-485C-9A95-3F9C58102425}" dt="2021-10-17T16:02:14.178" v="66"/>
          <ac:picMkLst>
            <pc:docMk/>
            <pc:sldMk cId="3000631065" sldId="282"/>
            <ac:picMk id="14" creationId="{83692EAD-D2CA-4694-87F7-09E24EF42CDF}"/>
          </ac:picMkLst>
        </pc:picChg>
      </pc:sldChg>
      <pc:sldChg chg="modSp">
        <pc:chgData name="منى الثبيتي" userId="cb151b56e55a1c37" providerId="LiveId" clId="{EFB2BD3B-A96C-485C-9A95-3F9C58102425}" dt="2021-10-17T15:59:57.417" v="53"/>
        <pc:sldMkLst>
          <pc:docMk/>
          <pc:sldMk cId="3930070736" sldId="284"/>
        </pc:sldMkLst>
        <pc:picChg chg="mod">
          <ac:chgData name="منى الثبيتي" userId="cb151b56e55a1c37" providerId="LiveId" clId="{EFB2BD3B-A96C-485C-9A95-3F9C58102425}" dt="2021-10-17T15:59:57.417" v="53"/>
          <ac:picMkLst>
            <pc:docMk/>
            <pc:sldMk cId="3930070736" sldId="284"/>
            <ac:picMk id="26" creationId="{B55E533E-9EBC-4EB8-8933-977BB40BA0CC}"/>
          </ac:picMkLst>
        </pc:picChg>
        <pc:picChg chg="mod">
          <ac:chgData name="منى الثبيتي" userId="cb151b56e55a1c37" providerId="LiveId" clId="{EFB2BD3B-A96C-485C-9A95-3F9C58102425}" dt="2021-10-17T15:59:34.879" v="49"/>
          <ac:picMkLst>
            <pc:docMk/>
            <pc:sldMk cId="3930070736" sldId="284"/>
            <ac:picMk id="28" creationId="{0E29F03A-1333-467F-81A4-EEBEB00532D9}"/>
          </ac:picMkLst>
        </pc:picChg>
        <pc:picChg chg="mod">
          <ac:chgData name="منى الثبيتي" userId="cb151b56e55a1c37" providerId="LiveId" clId="{EFB2BD3B-A96C-485C-9A95-3F9C58102425}" dt="2021-10-17T15:59:29.239" v="48"/>
          <ac:picMkLst>
            <pc:docMk/>
            <pc:sldMk cId="3930070736" sldId="284"/>
            <ac:picMk id="30" creationId="{BE1CAB72-BAAC-4D26-AAE4-BD6243D5EBFE}"/>
          </ac:picMkLst>
        </pc:picChg>
        <pc:picChg chg="mod">
          <ac:chgData name="منى الثبيتي" userId="cb151b56e55a1c37" providerId="LiveId" clId="{EFB2BD3B-A96C-485C-9A95-3F9C58102425}" dt="2021-10-17T15:59:40.348" v="50"/>
          <ac:picMkLst>
            <pc:docMk/>
            <pc:sldMk cId="3930070736" sldId="284"/>
            <ac:picMk id="32" creationId="{39F25DA7-E362-4C75-9130-F4C0015576FA}"/>
          </ac:picMkLst>
        </pc:picChg>
        <pc:picChg chg="mod">
          <ac:chgData name="منى الثبيتي" userId="cb151b56e55a1c37" providerId="LiveId" clId="{EFB2BD3B-A96C-485C-9A95-3F9C58102425}" dt="2021-10-17T15:59:51.609" v="52"/>
          <ac:picMkLst>
            <pc:docMk/>
            <pc:sldMk cId="3930070736" sldId="284"/>
            <ac:picMk id="34" creationId="{BC661A84-5F8F-44F2-8FDD-76DA4AB08358}"/>
          </ac:picMkLst>
        </pc:picChg>
        <pc:picChg chg="mod">
          <ac:chgData name="منى الثبيتي" userId="cb151b56e55a1c37" providerId="LiveId" clId="{EFB2BD3B-A96C-485C-9A95-3F9C58102425}" dt="2021-10-17T15:59:46.388" v="51"/>
          <ac:picMkLst>
            <pc:docMk/>
            <pc:sldMk cId="3930070736" sldId="284"/>
            <ac:picMk id="36" creationId="{2B27E44A-7AB8-4566-9FAD-61075FEF662C}"/>
          </ac:picMkLst>
        </pc:picChg>
      </pc:sldChg>
      <pc:sldChg chg="modSp mod">
        <pc:chgData name="منى الثبيتي" userId="cb151b56e55a1c37" providerId="LiveId" clId="{EFB2BD3B-A96C-485C-9A95-3F9C58102425}" dt="2021-10-17T16:00:46.177" v="60" actId="2085"/>
        <pc:sldMkLst>
          <pc:docMk/>
          <pc:sldMk cId="4202369445" sldId="288"/>
        </pc:sldMkLst>
        <pc:spChg chg="mod">
          <ac:chgData name="منى الثبيتي" userId="cb151b56e55a1c37" providerId="LiveId" clId="{EFB2BD3B-A96C-485C-9A95-3F9C58102425}" dt="2021-10-17T16:00:46.177" v="60" actId="2085"/>
          <ac:spMkLst>
            <pc:docMk/>
            <pc:sldMk cId="4202369445" sldId="288"/>
            <ac:spMk id="3" creationId="{AB0A2AFC-560D-4198-A646-F9E6F36D0D4C}"/>
          </ac:spMkLst>
        </pc:spChg>
        <pc:picChg chg="mod">
          <ac:chgData name="منى الثبيتي" userId="cb151b56e55a1c37" providerId="LiveId" clId="{EFB2BD3B-A96C-485C-9A95-3F9C58102425}" dt="2021-10-17T16:00:34.171" v="58"/>
          <ac:picMkLst>
            <pc:docMk/>
            <pc:sldMk cId="4202369445" sldId="288"/>
            <ac:picMk id="9" creationId="{B0D46394-2241-492E-999D-314CEAA2BCF6}"/>
          </ac:picMkLst>
        </pc:picChg>
      </pc:sldChg>
      <pc:sldChg chg="modSp mod">
        <pc:chgData name="منى الثبيتي" userId="cb151b56e55a1c37" providerId="LiveId" clId="{EFB2BD3B-A96C-485C-9A95-3F9C58102425}" dt="2021-10-17T16:01:36.786" v="64"/>
        <pc:sldMkLst>
          <pc:docMk/>
          <pc:sldMk cId="452178611" sldId="289"/>
        </pc:sldMkLst>
        <pc:spChg chg="mod">
          <ac:chgData name="منى الثبيتي" userId="cb151b56e55a1c37" providerId="LiveId" clId="{EFB2BD3B-A96C-485C-9A95-3F9C58102425}" dt="2021-10-17T16:01:26.504" v="62" actId="2085"/>
          <ac:spMkLst>
            <pc:docMk/>
            <pc:sldMk cId="452178611" sldId="289"/>
            <ac:spMk id="2" creationId="{788185C0-7805-4051-9348-CD31ECB0411C}"/>
          </ac:spMkLst>
        </pc:spChg>
        <pc:picChg chg="mod">
          <ac:chgData name="منى الثبيتي" userId="cb151b56e55a1c37" providerId="LiveId" clId="{EFB2BD3B-A96C-485C-9A95-3F9C58102425}" dt="2021-10-17T16:01:36.786" v="64"/>
          <ac:picMkLst>
            <pc:docMk/>
            <pc:sldMk cId="452178611" sldId="289"/>
            <ac:picMk id="4" creationId="{35F5C4F1-2326-4DF8-8483-6A669CC60FD2}"/>
          </ac:picMkLst>
        </pc:picChg>
      </pc:sldChg>
      <pc:sldChg chg="modSp mod">
        <pc:chgData name="منى الثبيتي" userId="cb151b56e55a1c37" providerId="LiveId" clId="{EFB2BD3B-A96C-485C-9A95-3F9C58102425}" dt="2021-10-17T15:59:17.203" v="47" actId="1076"/>
        <pc:sldMkLst>
          <pc:docMk/>
          <pc:sldMk cId="2489328404" sldId="290"/>
        </pc:sldMkLst>
        <pc:spChg chg="mod">
          <ac:chgData name="منى الثبيتي" userId="cb151b56e55a1c37" providerId="LiveId" clId="{EFB2BD3B-A96C-485C-9A95-3F9C58102425}" dt="2021-10-17T15:59:07.988" v="45" actId="1076"/>
          <ac:spMkLst>
            <pc:docMk/>
            <pc:sldMk cId="2489328404" sldId="290"/>
            <ac:spMk id="3" creationId="{1D749857-67E9-4B9F-BCE7-73D82D1D73B6}"/>
          </ac:spMkLst>
        </pc:spChg>
        <pc:picChg chg="mod">
          <ac:chgData name="منى الثبيتي" userId="cb151b56e55a1c37" providerId="LiveId" clId="{EFB2BD3B-A96C-485C-9A95-3F9C58102425}" dt="2021-10-17T15:59:10.738" v="46" actId="1076"/>
          <ac:picMkLst>
            <pc:docMk/>
            <pc:sldMk cId="2489328404" sldId="290"/>
            <ac:picMk id="6" creationId="{7342D9E3-A50B-4F8B-A6C5-2A6D4441747C}"/>
          </ac:picMkLst>
        </pc:picChg>
        <pc:picChg chg="mod">
          <ac:chgData name="منى الثبيتي" userId="cb151b56e55a1c37" providerId="LiveId" clId="{EFB2BD3B-A96C-485C-9A95-3F9C58102425}" dt="2021-10-17T15:59:17.203" v="47" actId="1076"/>
          <ac:picMkLst>
            <pc:docMk/>
            <pc:sldMk cId="2489328404" sldId="290"/>
            <ac:picMk id="96" creationId="{39D32193-FF37-4C3D-9CBE-5295EB65D4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45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0460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769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4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0430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138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408772-A041-427F-B653-57EE57834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7A2315B-EFFE-474B-99B1-D88E0794E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2BBE7F-59D3-43F9-B4CD-2D89CD87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C719F4-A03B-40D4-806D-1BFDEC4A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8C1AAE-65EA-44C9-9FE4-5267296A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210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F2FC7A-5145-43EF-81A9-229C42BF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35A307B-1EC4-43F9-BEC2-1649C0092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B5FED9-ABE1-4461-8019-B8333142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F32C62-BBD5-43AB-9DE7-33EB6382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518401-02E4-462B-8225-1C2DFC4F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36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C71D5B9-D5FF-4280-8F3F-86B1AFC77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C70903C-17A8-4768-8EA2-711F0120D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4AF239-FD97-45AC-A5FA-CFE229DA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428CFE-0805-4F42-9491-03131EF3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57BC19-2AE6-4AA7-A3CC-6E9CC138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390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2A4769-8D2F-4356-B14A-F5282C3A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EB4463-08FB-4424-8A7B-68A53DEC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C63D68-151D-43A8-998E-5D343153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7A5A04-C699-499B-A333-A33271D8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ECC7F-9728-46D2-A00B-A497FC4B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66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0D1D41-4722-4CE9-AF5F-559B3A5B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98AD4D-CCB5-4819-9C03-256AF3DC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D876B8-F5F7-4EE7-A2BB-A31226A7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385BD8-F3D7-4AC1-89F0-D53502AD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8A90F-1E0A-40B1-B15C-34F28C39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672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1A5D2-A147-4C18-8C47-3E040269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6A05B8-35FA-47FC-A14D-072E51AB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E0FC1C8-9589-4721-94FE-CCAB8F1E7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38D1E2-77CE-4B8E-8EB6-3F0E554E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4F2F800-6C2C-48B0-B993-41D2CBF2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CA9C3C-9FF3-4A9A-8707-9FFA8948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532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A4DA86-115D-4684-8820-64BB5A6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1370CA-D56F-4D4F-8181-22D200C9C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96D317F-3458-4B49-A261-42430910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F102F85-2DE7-4C72-9793-4DD0EB988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1984BCC-1586-4A16-A2BA-5677EE2AC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7E2725E-F974-425B-9858-79392CE5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3CD275-D4B5-4D17-95D6-C8EFCE72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3AAA463-B6EE-4911-9242-5E86A638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28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170332-AA6E-43AD-888C-322A6868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6279DB-85A8-4556-88F3-A6A8A7ED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B827F7F-E8DB-49C1-8806-46C43C5A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5776479-6E74-4CEC-9D22-0B6242B3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0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17084B-1C40-41F8-BCDD-C6FA0830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E14A6E0-13FC-4051-B84C-FFE2B204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63DD10C-45DB-4DA0-9F82-66BB26E0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94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6D9685-40D8-4B75-972B-CD47085D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C9AEEA-FED5-4A88-BBFF-3DA4AD6F2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D7D7E1B-3746-4B0E-BAEF-1E8435703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3AE4FC-C168-46A6-BFE5-3452C54B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21941B-9266-4B7F-A78B-2BF25501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036776-ED66-4EFF-8A96-15714AD3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703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320393-541C-436B-AFA8-55CDD914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83C5DA-3F33-49BE-822B-291789C14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76794C-85A8-4CEB-A79A-88E74DFE9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55206F-98C6-4CE9-82B9-AF3926AD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84286D-B2BC-4A66-A94D-4053AA34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B609EB-24BA-45AE-BD9E-BF933C7E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556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79E8D7D-C19D-4B3C-9927-DC1B0F25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4021E0-7570-41CE-A2B1-9D582A281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4EA0E1-3735-4037-8F50-541DB9535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1549-4368-49DE-A674-720CA6BD0913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FC50B3-993C-41ED-A85F-90BE0F4C0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E6AD34-C13A-4A37-9E4C-57A413449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44E8-A5DB-4EC5-B0EE-1BC4B28E3273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3F3AB5-8D5E-447F-956A-F90D5D224F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7886" y="4692071"/>
            <a:ext cx="2008869" cy="141489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D7DEE47-3B15-4A16-AC54-1F5F77D9FF32}"/>
              </a:ext>
            </a:extLst>
          </p:cNvPr>
          <p:cNvSpPr txBox="1"/>
          <p:nvPr userDrawn="1"/>
        </p:nvSpPr>
        <p:spPr>
          <a:xfrm rot="5400000" flipV="1">
            <a:off x="-960583" y="5230242"/>
            <a:ext cx="27154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>
                <a:solidFill>
                  <a:schemeClr val="bg2">
                    <a:lumMod val="50000"/>
                  </a:schemeClr>
                </a:solidFill>
              </a:rPr>
              <a:t>اعداد المعلمة 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1526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8.gif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9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6.png"/><Relationship Id="rId5" Type="http://schemas.openxmlformats.org/officeDocument/2006/relationships/image" Target="../media/image14.svg"/><Relationship Id="rId15" Type="http://schemas.openxmlformats.org/officeDocument/2006/relationships/image" Target="../media/image40.pn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7.gif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42.png"/><Relationship Id="rId5" Type="http://schemas.openxmlformats.org/officeDocument/2006/relationships/image" Target="../media/image14.svg"/><Relationship Id="rId15" Type="http://schemas.microsoft.com/office/2007/relationships/hdphoto" Target="../media/hdphoto3.wdp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7.gif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46.png"/><Relationship Id="rId5" Type="http://schemas.openxmlformats.org/officeDocument/2006/relationships/image" Target="../media/image14.sv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21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.png"/><Relationship Id="rId1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9.gif"/><Relationship Id="rId5" Type="http://schemas.openxmlformats.org/officeDocument/2006/relationships/image" Target="../media/image14.svg"/><Relationship Id="rId15" Type="http://schemas.openxmlformats.org/officeDocument/2006/relationships/image" Target="../media/image52.png"/><Relationship Id="rId10" Type="http://schemas.openxmlformats.org/officeDocument/2006/relationships/image" Target="../media/image15.png"/><Relationship Id="rId19" Type="http://schemas.openxmlformats.org/officeDocument/2006/relationships/image" Target="../media/image56.gif"/><Relationship Id="rId4" Type="http://schemas.openxmlformats.org/officeDocument/2006/relationships/image" Target="../media/image13.png"/><Relationship Id="rId9" Type="http://schemas.openxmlformats.org/officeDocument/2006/relationships/image" Target="../media/image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57.gif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6.gif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.png"/><Relationship Id="rId5" Type="http://schemas.openxmlformats.org/officeDocument/2006/relationships/image" Target="../media/image6.gif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7.gif"/><Relationship Id="rId5" Type="http://schemas.openxmlformats.org/officeDocument/2006/relationships/image" Target="../media/image14.sv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4.png"/><Relationship Id="rId5" Type="http://schemas.openxmlformats.org/officeDocument/2006/relationships/image" Target="../media/image14.svg"/><Relationship Id="rId1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7.gif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6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7.gif"/><Relationship Id="rId5" Type="http://schemas.openxmlformats.org/officeDocument/2006/relationships/image" Target="../media/image14.sv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9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5A960F-7589-446D-9140-074C89F368A1}"/>
              </a:ext>
            </a:extLst>
          </p:cNvPr>
          <p:cNvSpPr txBox="1"/>
          <p:nvPr/>
        </p:nvSpPr>
        <p:spPr>
          <a:xfrm rot="5400000" flipH="1" flipV="1">
            <a:off x="-186815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C2E4D3A5-AA6C-4C7F-A7DB-E1D792AA13A2}"/>
              </a:ext>
            </a:extLst>
          </p:cNvPr>
          <p:cNvSpPr txBox="1"/>
          <p:nvPr/>
        </p:nvSpPr>
        <p:spPr>
          <a:xfrm>
            <a:off x="4555390" y="600463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8F2E9B0-BC20-422D-9777-45E520963B5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197B0550-3719-48BD-91A3-98A81F42D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265" y="510819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7656 -0.0307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395277" y="5009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2E1BE78-FB88-46AC-80CA-552F9DD82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978813" y="1314044"/>
            <a:ext cx="1849930" cy="1102251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563661"/>
              <a:ext cx="1686040" cy="5934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</a:t>
              </a:r>
              <a:r>
                <a:rPr lang="ar-SA" sz="2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42</a:t>
              </a:r>
              <a:endParaRPr lang="ar-SA" sz="2800" b="1"/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C9CD9B3-0A0B-48B4-8AA1-EAB936C34356}"/>
              </a:ext>
            </a:extLst>
          </p:cNvPr>
          <p:cNvSpPr txBox="1"/>
          <p:nvPr/>
        </p:nvSpPr>
        <p:spPr>
          <a:xfrm>
            <a:off x="4235153" y="589723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780FCE5-76EB-4215-AF3A-EB9EEE4CF8B1}"/>
              </a:ext>
            </a:extLst>
          </p:cNvPr>
          <p:cNvSpPr txBox="1"/>
          <p:nvPr/>
        </p:nvSpPr>
        <p:spPr>
          <a:xfrm rot="5400000" flipH="1" flipV="1">
            <a:off x="-304800" y="4949048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23EF1B52-8210-4451-B28C-C1291BCEC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5ABEC9D-ECA6-4DB0-B0F3-2E5A53F85F5E}"/>
              </a:ext>
            </a:extLst>
          </p:cNvPr>
          <p:cNvSpPr/>
          <p:nvPr/>
        </p:nvSpPr>
        <p:spPr>
          <a:xfrm>
            <a:off x="7734238" y="972937"/>
            <a:ext cx="1665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تـــأكد: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00EB7F1-57F3-4E22-A4E0-26FA272668D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2558" y="1777544"/>
            <a:ext cx="5895975" cy="581025"/>
          </a:xfrm>
          <a:custGeom>
            <a:avLst/>
            <a:gdLst>
              <a:gd name="connsiteX0" fmla="*/ 0 w 5895975"/>
              <a:gd name="connsiteY0" fmla="*/ 0 h 581025"/>
              <a:gd name="connsiteX1" fmla="*/ 773028 w 5895975"/>
              <a:gd name="connsiteY1" fmla="*/ 0 h 581025"/>
              <a:gd name="connsiteX2" fmla="*/ 1487096 w 5895975"/>
              <a:gd name="connsiteY2" fmla="*/ 0 h 581025"/>
              <a:gd name="connsiteX3" fmla="*/ 2083244 w 5895975"/>
              <a:gd name="connsiteY3" fmla="*/ 0 h 581025"/>
              <a:gd name="connsiteX4" fmla="*/ 2561474 w 5895975"/>
              <a:gd name="connsiteY4" fmla="*/ 0 h 581025"/>
              <a:gd name="connsiteX5" fmla="*/ 3039703 w 5895975"/>
              <a:gd name="connsiteY5" fmla="*/ 0 h 581025"/>
              <a:gd name="connsiteX6" fmla="*/ 3517932 w 5895975"/>
              <a:gd name="connsiteY6" fmla="*/ 0 h 581025"/>
              <a:gd name="connsiteX7" fmla="*/ 4173040 w 5895975"/>
              <a:gd name="connsiteY7" fmla="*/ 0 h 581025"/>
              <a:gd name="connsiteX8" fmla="*/ 4828148 w 5895975"/>
              <a:gd name="connsiteY8" fmla="*/ 0 h 581025"/>
              <a:gd name="connsiteX9" fmla="*/ 5895975 w 5895975"/>
              <a:gd name="connsiteY9" fmla="*/ 0 h 581025"/>
              <a:gd name="connsiteX10" fmla="*/ 5895975 w 5895975"/>
              <a:gd name="connsiteY10" fmla="*/ 581025 h 581025"/>
              <a:gd name="connsiteX11" fmla="*/ 5240867 w 5895975"/>
              <a:gd name="connsiteY11" fmla="*/ 581025 h 581025"/>
              <a:gd name="connsiteX12" fmla="*/ 4644718 w 5895975"/>
              <a:gd name="connsiteY12" fmla="*/ 581025 h 581025"/>
              <a:gd name="connsiteX13" fmla="*/ 4048570 w 5895975"/>
              <a:gd name="connsiteY13" fmla="*/ 581025 h 581025"/>
              <a:gd name="connsiteX14" fmla="*/ 3393461 w 5895975"/>
              <a:gd name="connsiteY14" fmla="*/ 581025 h 581025"/>
              <a:gd name="connsiteX15" fmla="*/ 2620433 w 5895975"/>
              <a:gd name="connsiteY15" fmla="*/ 581025 h 581025"/>
              <a:gd name="connsiteX16" fmla="*/ 1965325 w 5895975"/>
              <a:gd name="connsiteY16" fmla="*/ 581025 h 581025"/>
              <a:gd name="connsiteX17" fmla="*/ 1428136 w 5895975"/>
              <a:gd name="connsiteY17" fmla="*/ 581025 h 581025"/>
              <a:gd name="connsiteX18" fmla="*/ 890947 w 5895975"/>
              <a:gd name="connsiteY18" fmla="*/ 581025 h 581025"/>
              <a:gd name="connsiteX19" fmla="*/ 0 w 5895975"/>
              <a:gd name="connsiteY19" fmla="*/ 581025 h 581025"/>
              <a:gd name="connsiteX20" fmla="*/ 0 w 5895975"/>
              <a:gd name="connsiteY20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5975" h="581025" fill="none" extrusionOk="0">
                <a:moveTo>
                  <a:pt x="0" y="0"/>
                </a:moveTo>
                <a:cubicBezTo>
                  <a:pt x="288952" y="-22424"/>
                  <a:pt x="553412" y="-14908"/>
                  <a:pt x="773028" y="0"/>
                </a:cubicBezTo>
                <a:cubicBezTo>
                  <a:pt x="992644" y="14908"/>
                  <a:pt x="1228985" y="15250"/>
                  <a:pt x="1487096" y="0"/>
                </a:cubicBezTo>
                <a:cubicBezTo>
                  <a:pt x="1745207" y="-15250"/>
                  <a:pt x="1850763" y="10107"/>
                  <a:pt x="2083244" y="0"/>
                </a:cubicBezTo>
                <a:cubicBezTo>
                  <a:pt x="2315725" y="-10107"/>
                  <a:pt x="2454315" y="-7323"/>
                  <a:pt x="2561474" y="0"/>
                </a:cubicBezTo>
                <a:cubicBezTo>
                  <a:pt x="2668633" y="7323"/>
                  <a:pt x="2864257" y="-327"/>
                  <a:pt x="3039703" y="0"/>
                </a:cubicBezTo>
                <a:cubicBezTo>
                  <a:pt x="3215149" y="327"/>
                  <a:pt x="3287850" y="-22848"/>
                  <a:pt x="3517932" y="0"/>
                </a:cubicBezTo>
                <a:cubicBezTo>
                  <a:pt x="3748014" y="22848"/>
                  <a:pt x="3979293" y="16283"/>
                  <a:pt x="4173040" y="0"/>
                </a:cubicBezTo>
                <a:cubicBezTo>
                  <a:pt x="4366787" y="-16283"/>
                  <a:pt x="4663994" y="8166"/>
                  <a:pt x="4828148" y="0"/>
                </a:cubicBezTo>
                <a:cubicBezTo>
                  <a:pt x="4992302" y="-8166"/>
                  <a:pt x="5390081" y="15817"/>
                  <a:pt x="5895975" y="0"/>
                </a:cubicBezTo>
                <a:cubicBezTo>
                  <a:pt x="5867008" y="199469"/>
                  <a:pt x="5890220" y="362958"/>
                  <a:pt x="5895975" y="581025"/>
                </a:cubicBezTo>
                <a:cubicBezTo>
                  <a:pt x="5756667" y="606099"/>
                  <a:pt x="5501962" y="599108"/>
                  <a:pt x="5240867" y="581025"/>
                </a:cubicBezTo>
                <a:cubicBezTo>
                  <a:pt x="4979772" y="562942"/>
                  <a:pt x="4894797" y="569272"/>
                  <a:pt x="4644718" y="581025"/>
                </a:cubicBezTo>
                <a:cubicBezTo>
                  <a:pt x="4394639" y="592778"/>
                  <a:pt x="4300832" y="555378"/>
                  <a:pt x="4048570" y="581025"/>
                </a:cubicBezTo>
                <a:cubicBezTo>
                  <a:pt x="3796308" y="606672"/>
                  <a:pt x="3696713" y="554046"/>
                  <a:pt x="3393461" y="581025"/>
                </a:cubicBezTo>
                <a:cubicBezTo>
                  <a:pt x="3090209" y="608004"/>
                  <a:pt x="2860687" y="572927"/>
                  <a:pt x="2620433" y="581025"/>
                </a:cubicBezTo>
                <a:cubicBezTo>
                  <a:pt x="2380179" y="589123"/>
                  <a:pt x="2289023" y="579358"/>
                  <a:pt x="1965325" y="581025"/>
                </a:cubicBezTo>
                <a:cubicBezTo>
                  <a:pt x="1641627" y="582692"/>
                  <a:pt x="1681920" y="564868"/>
                  <a:pt x="1428136" y="581025"/>
                </a:cubicBezTo>
                <a:cubicBezTo>
                  <a:pt x="1174352" y="597182"/>
                  <a:pt x="1006992" y="572992"/>
                  <a:pt x="890947" y="581025"/>
                </a:cubicBezTo>
                <a:cubicBezTo>
                  <a:pt x="774902" y="589058"/>
                  <a:pt x="255026" y="621365"/>
                  <a:pt x="0" y="581025"/>
                </a:cubicBezTo>
                <a:cubicBezTo>
                  <a:pt x="2845" y="397399"/>
                  <a:pt x="-13073" y="249663"/>
                  <a:pt x="0" y="0"/>
                </a:cubicBezTo>
                <a:close/>
              </a:path>
              <a:path w="5895975" h="581025" stroke="0" extrusionOk="0">
                <a:moveTo>
                  <a:pt x="0" y="0"/>
                </a:moveTo>
                <a:cubicBezTo>
                  <a:pt x="218208" y="-16182"/>
                  <a:pt x="314766" y="-10556"/>
                  <a:pt x="478229" y="0"/>
                </a:cubicBezTo>
                <a:cubicBezTo>
                  <a:pt x="641692" y="10556"/>
                  <a:pt x="871426" y="16943"/>
                  <a:pt x="1192297" y="0"/>
                </a:cubicBezTo>
                <a:cubicBezTo>
                  <a:pt x="1513168" y="-16943"/>
                  <a:pt x="1541113" y="-4722"/>
                  <a:pt x="1670526" y="0"/>
                </a:cubicBezTo>
                <a:cubicBezTo>
                  <a:pt x="1799939" y="4722"/>
                  <a:pt x="2198189" y="11667"/>
                  <a:pt x="2443554" y="0"/>
                </a:cubicBezTo>
                <a:cubicBezTo>
                  <a:pt x="2688919" y="-11667"/>
                  <a:pt x="2960538" y="-34491"/>
                  <a:pt x="3157622" y="0"/>
                </a:cubicBezTo>
                <a:cubicBezTo>
                  <a:pt x="3354706" y="34491"/>
                  <a:pt x="3745012" y="-8337"/>
                  <a:pt x="3930650" y="0"/>
                </a:cubicBezTo>
                <a:cubicBezTo>
                  <a:pt x="4116288" y="8337"/>
                  <a:pt x="4476408" y="33518"/>
                  <a:pt x="4703678" y="0"/>
                </a:cubicBezTo>
                <a:cubicBezTo>
                  <a:pt x="4930948" y="-33518"/>
                  <a:pt x="5045442" y="10622"/>
                  <a:pt x="5299826" y="0"/>
                </a:cubicBezTo>
                <a:cubicBezTo>
                  <a:pt x="5554210" y="-10622"/>
                  <a:pt x="5616283" y="-15339"/>
                  <a:pt x="5895975" y="0"/>
                </a:cubicBezTo>
                <a:cubicBezTo>
                  <a:pt x="5882193" y="211849"/>
                  <a:pt x="5875051" y="384119"/>
                  <a:pt x="5895975" y="581025"/>
                </a:cubicBezTo>
                <a:cubicBezTo>
                  <a:pt x="5539947" y="556602"/>
                  <a:pt x="5374455" y="595974"/>
                  <a:pt x="5122947" y="581025"/>
                </a:cubicBezTo>
                <a:cubicBezTo>
                  <a:pt x="4871439" y="566076"/>
                  <a:pt x="4781939" y="561328"/>
                  <a:pt x="4585758" y="581025"/>
                </a:cubicBezTo>
                <a:cubicBezTo>
                  <a:pt x="4389577" y="600722"/>
                  <a:pt x="4096309" y="568292"/>
                  <a:pt x="3930650" y="581025"/>
                </a:cubicBezTo>
                <a:cubicBezTo>
                  <a:pt x="3764991" y="593758"/>
                  <a:pt x="3478011" y="589418"/>
                  <a:pt x="3275542" y="581025"/>
                </a:cubicBezTo>
                <a:cubicBezTo>
                  <a:pt x="3073073" y="572632"/>
                  <a:pt x="2863753" y="556294"/>
                  <a:pt x="2620433" y="581025"/>
                </a:cubicBezTo>
                <a:cubicBezTo>
                  <a:pt x="2377113" y="605756"/>
                  <a:pt x="2037231" y="553553"/>
                  <a:pt x="1847406" y="581025"/>
                </a:cubicBezTo>
                <a:cubicBezTo>
                  <a:pt x="1657581" y="608497"/>
                  <a:pt x="1415692" y="591787"/>
                  <a:pt x="1251257" y="581025"/>
                </a:cubicBezTo>
                <a:cubicBezTo>
                  <a:pt x="1086822" y="570263"/>
                  <a:pt x="821790" y="582429"/>
                  <a:pt x="655108" y="581025"/>
                </a:cubicBezTo>
                <a:cubicBezTo>
                  <a:pt x="488426" y="579621"/>
                  <a:pt x="171672" y="590063"/>
                  <a:pt x="0" y="581025"/>
                </a:cubicBezTo>
                <a:cubicBezTo>
                  <a:pt x="-1464" y="411319"/>
                  <a:pt x="4993" y="168880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39434257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A17A2D7-1184-4155-9B05-E9691EC98B8B}"/>
              </a:ext>
            </a:extLst>
          </p:cNvPr>
          <p:cNvSpPr/>
          <p:nvPr/>
        </p:nvSpPr>
        <p:spPr>
          <a:xfrm>
            <a:off x="7543768" y="2434841"/>
            <a:ext cx="28071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رموز1" panose="05000000000000000000" pitchFamily="2" charset="2"/>
              </a:rPr>
              <a:t> </a:t>
            </a:r>
            <a:r>
              <a:rPr lang="ar-SA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= 3 س</a:t>
            </a:r>
          </a:p>
        </p:txBody>
      </p:sp>
      <p:pic>
        <p:nvPicPr>
          <p:cNvPr id="12" name="صورة 11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9AD2F743-2E4C-429F-B88F-37EF937548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2835" y="3065973"/>
            <a:ext cx="2085975" cy="2181225"/>
          </a:xfrm>
          <a:prstGeom prst="rect">
            <a:avLst/>
          </a:prstGeom>
        </p:spPr>
      </p:pic>
      <p:sp>
        <p:nvSpPr>
          <p:cNvPr id="42" name="مربع نص 41">
            <a:extLst>
              <a:ext uri="{FF2B5EF4-FFF2-40B4-BE49-F238E27FC236}">
                <a16:creationId xmlns:a16="http://schemas.microsoft.com/office/drawing/2014/main" id="{B9295512-5DF2-439E-A6AA-3B700E5FF9A5}"/>
              </a:ext>
            </a:extLst>
          </p:cNvPr>
          <p:cNvSpPr txBox="1"/>
          <p:nvPr/>
        </p:nvSpPr>
        <p:spPr>
          <a:xfrm>
            <a:off x="8465147" y="4815425"/>
            <a:ext cx="6429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3×4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01E4F95-AD70-41E5-8231-E7203BEC8A3A}"/>
              </a:ext>
            </a:extLst>
          </p:cNvPr>
          <p:cNvSpPr txBox="1"/>
          <p:nvPr/>
        </p:nvSpPr>
        <p:spPr>
          <a:xfrm>
            <a:off x="7840978" y="4815425"/>
            <a:ext cx="471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F26F534-1EE0-411A-BB1B-DDD7886DDA4B}"/>
              </a:ext>
            </a:extLst>
          </p:cNvPr>
          <p:cNvSpPr txBox="1"/>
          <p:nvPr/>
        </p:nvSpPr>
        <p:spPr>
          <a:xfrm>
            <a:off x="7810173" y="4414022"/>
            <a:ext cx="471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EB3DC75B-5F82-4698-B2F1-2E803438AC7A}"/>
              </a:ext>
            </a:extLst>
          </p:cNvPr>
          <p:cNvSpPr txBox="1"/>
          <p:nvPr/>
        </p:nvSpPr>
        <p:spPr>
          <a:xfrm>
            <a:off x="7799663" y="4042544"/>
            <a:ext cx="471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5D5E615-73F6-40D5-A4A7-B77B45C86B09}"/>
              </a:ext>
            </a:extLst>
          </p:cNvPr>
          <p:cNvSpPr txBox="1"/>
          <p:nvPr/>
        </p:nvSpPr>
        <p:spPr>
          <a:xfrm>
            <a:off x="9341481" y="5239337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المجال =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79D8C422-C435-4A73-9793-7B566DF71E7D}"/>
              </a:ext>
            </a:extLst>
          </p:cNvPr>
          <p:cNvSpPr txBox="1"/>
          <p:nvPr/>
        </p:nvSpPr>
        <p:spPr>
          <a:xfrm>
            <a:off x="7126903" y="5239337"/>
            <a:ext cx="23288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{ 1 ، 2 ، 3 ، 4 }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56D87085-A57A-48CE-9301-624484FC2596}"/>
              </a:ext>
            </a:extLst>
          </p:cNvPr>
          <p:cNvSpPr txBox="1"/>
          <p:nvPr/>
        </p:nvSpPr>
        <p:spPr>
          <a:xfrm>
            <a:off x="9401199" y="5584413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المدى =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E4EB667C-CBA6-4871-99FA-3F1683E6EE2A}"/>
              </a:ext>
            </a:extLst>
          </p:cNvPr>
          <p:cNvSpPr txBox="1"/>
          <p:nvPr/>
        </p:nvSpPr>
        <p:spPr>
          <a:xfrm>
            <a:off x="6972307" y="5584413"/>
            <a:ext cx="25431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{ 3 ، 6 ، 9 ، 12 }</a:t>
            </a: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B6F4F6D6-8892-415A-AF9A-890A8DFC5F5B}"/>
              </a:ext>
            </a:extLst>
          </p:cNvPr>
          <p:cNvSpPr/>
          <p:nvPr/>
        </p:nvSpPr>
        <p:spPr>
          <a:xfrm>
            <a:off x="2465391" y="2587241"/>
            <a:ext cx="28071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رموز1" panose="05000000000000000000" pitchFamily="2" charset="2"/>
              </a:rPr>
              <a:t> </a:t>
            </a:r>
            <a:r>
              <a:rPr lang="ar-SA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= 4 س</a:t>
            </a:r>
          </a:p>
        </p:txBody>
      </p:sp>
      <p:pic>
        <p:nvPicPr>
          <p:cNvPr id="14" name="صورة 1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4BBDF6CE-1DDC-4464-A9EB-3B5BFC10099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717"/>
          <a:stretch/>
        </p:blipFill>
        <p:spPr>
          <a:xfrm>
            <a:off x="2736219" y="3253053"/>
            <a:ext cx="2419350" cy="2181225"/>
          </a:xfrm>
          <a:prstGeom prst="rect">
            <a:avLst/>
          </a:prstGeom>
        </p:spPr>
      </p:pic>
      <p:sp>
        <p:nvSpPr>
          <p:cNvPr id="60" name="مربع نص 59">
            <a:extLst>
              <a:ext uri="{FF2B5EF4-FFF2-40B4-BE49-F238E27FC236}">
                <a16:creationId xmlns:a16="http://schemas.microsoft.com/office/drawing/2014/main" id="{A3869E86-96D5-4C72-8FB8-D1D2FD75B9BE}"/>
              </a:ext>
            </a:extLst>
          </p:cNvPr>
          <p:cNvSpPr txBox="1"/>
          <p:nvPr/>
        </p:nvSpPr>
        <p:spPr>
          <a:xfrm>
            <a:off x="4406380" y="5347998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300" b="1" dirty="0">
                <a:solidFill>
                  <a:schemeClr val="accent6">
                    <a:lumMod val="50000"/>
                  </a:schemeClr>
                </a:solidFill>
              </a:rPr>
              <a:t>المجال =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A6B81F13-53C3-41DB-A110-3AB050A0BE6C}"/>
              </a:ext>
            </a:extLst>
          </p:cNvPr>
          <p:cNvSpPr txBox="1"/>
          <p:nvPr/>
        </p:nvSpPr>
        <p:spPr>
          <a:xfrm>
            <a:off x="2120364" y="5347998"/>
            <a:ext cx="24003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300" b="1" dirty="0">
                <a:solidFill>
                  <a:schemeClr val="accent6">
                    <a:lumMod val="50000"/>
                  </a:schemeClr>
                </a:solidFill>
              </a:rPr>
              <a:t>{ صفر ، 1 ، 2 ، 3 }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B1C51F03-79DF-4173-A90D-625E8DC38E10}"/>
              </a:ext>
            </a:extLst>
          </p:cNvPr>
          <p:cNvSpPr txBox="1"/>
          <p:nvPr/>
        </p:nvSpPr>
        <p:spPr>
          <a:xfrm>
            <a:off x="4524360" y="5658317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300" b="1" dirty="0">
                <a:solidFill>
                  <a:schemeClr val="accent6">
                    <a:lumMod val="50000"/>
                  </a:schemeClr>
                </a:solidFill>
              </a:rPr>
              <a:t>المدى =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C2EB3929-E865-47E2-ACDB-9BD4CBE61146}"/>
              </a:ext>
            </a:extLst>
          </p:cNvPr>
          <p:cNvSpPr txBox="1"/>
          <p:nvPr/>
        </p:nvSpPr>
        <p:spPr>
          <a:xfrm>
            <a:off x="2095468" y="5658317"/>
            <a:ext cx="25431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300" b="1" dirty="0">
                <a:solidFill>
                  <a:schemeClr val="accent6">
                    <a:lumMod val="50000"/>
                  </a:schemeClr>
                </a:solidFill>
              </a:rPr>
              <a:t>{ صفر ، 4 ، 8 ، 12 }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F2AC60BC-159E-4209-8BDE-F9249C3755E7}"/>
              </a:ext>
            </a:extLst>
          </p:cNvPr>
          <p:cNvSpPr txBox="1"/>
          <p:nvPr/>
        </p:nvSpPr>
        <p:spPr>
          <a:xfrm>
            <a:off x="3509184" y="4648662"/>
            <a:ext cx="6429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4×2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3F13D3FC-46BE-4D17-9902-32B3FD86577B}"/>
              </a:ext>
            </a:extLst>
          </p:cNvPr>
          <p:cNvSpPr txBox="1"/>
          <p:nvPr/>
        </p:nvSpPr>
        <p:spPr>
          <a:xfrm>
            <a:off x="2813394" y="4660804"/>
            <a:ext cx="471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E034C157-44E9-4F83-AC8A-57799B569FCA}"/>
              </a:ext>
            </a:extLst>
          </p:cNvPr>
          <p:cNvSpPr txBox="1"/>
          <p:nvPr/>
        </p:nvSpPr>
        <p:spPr>
          <a:xfrm>
            <a:off x="3509184" y="5022286"/>
            <a:ext cx="6429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4×3</a:t>
            </a: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B7DA8383-94F7-47F0-A019-FE8A054C1540}"/>
              </a:ext>
            </a:extLst>
          </p:cNvPr>
          <p:cNvSpPr txBox="1"/>
          <p:nvPr/>
        </p:nvSpPr>
        <p:spPr>
          <a:xfrm>
            <a:off x="2813394" y="5034428"/>
            <a:ext cx="471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57277FC6-8276-4813-9CA6-FE8CFCD48C1F}"/>
              </a:ext>
            </a:extLst>
          </p:cNvPr>
          <p:cNvSpPr txBox="1"/>
          <p:nvPr/>
        </p:nvSpPr>
        <p:spPr>
          <a:xfrm>
            <a:off x="2765715" y="3874632"/>
            <a:ext cx="642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صفر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8352BB6-4F2D-4F45-9339-9D25E8C22A03}"/>
              </a:ext>
            </a:extLst>
          </p:cNvPr>
          <p:cNvSpPr txBox="1"/>
          <p:nvPr/>
        </p:nvSpPr>
        <p:spPr>
          <a:xfrm>
            <a:off x="2813394" y="4305762"/>
            <a:ext cx="4714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43" grpId="0"/>
      <p:bldP spid="44" grpId="0"/>
      <p:bldP spid="45" grpId="0"/>
      <p:bldP spid="47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038" y="2732401"/>
            <a:ext cx="4333272" cy="2786683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0BD84DC-9EAC-44C1-AD70-15B1CF01B33E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EC1A78-8B1E-49AE-B819-4FE9DEA73483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F14E389-FB7F-4D2F-BEB2-8DA2341750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D749857-67E9-4B9F-BCE7-73D82D1D73B6}"/>
              </a:ext>
            </a:extLst>
          </p:cNvPr>
          <p:cNvSpPr/>
          <p:nvPr/>
        </p:nvSpPr>
        <p:spPr>
          <a:xfrm>
            <a:off x="8377115" y="1116242"/>
            <a:ext cx="1021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تأكد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E8DDEBE4-3186-44A4-80EF-AAAC47F0284E}"/>
              </a:ext>
            </a:extLst>
          </p:cNvPr>
          <p:cNvSpPr txBox="1"/>
          <p:nvPr/>
        </p:nvSpPr>
        <p:spPr>
          <a:xfrm>
            <a:off x="9302876" y="3789260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002060"/>
                </a:solidFill>
              </a:rPr>
              <a:t>المجال </a:t>
            </a:r>
            <a:r>
              <a:rPr lang="ar-SA" sz="2400" b="1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24E76281-FFAA-470E-990F-6B463D2C9F35}"/>
              </a:ext>
            </a:extLst>
          </p:cNvPr>
          <p:cNvSpPr txBox="1"/>
          <p:nvPr/>
        </p:nvSpPr>
        <p:spPr>
          <a:xfrm>
            <a:off x="9302876" y="4542041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المدى =</a:t>
            </a:r>
          </a:p>
        </p:txBody>
      </p:sp>
      <p:pic>
        <p:nvPicPr>
          <p:cNvPr id="67" name="صورة 66">
            <a:extLst>
              <a:ext uri="{FF2B5EF4-FFF2-40B4-BE49-F238E27FC236}">
                <a16:creationId xmlns:a16="http://schemas.microsoft.com/office/drawing/2014/main" id="{5B49B29B-AABA-451F-B467-4C30764546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7455" y="895981"/>
            <a:ext cx="1163967" cy="8729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342D9E3-A50B-4F8B-A6C5-2A6D4441747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3804" y="1790922"/>
            <a:ext cx="8931309" cy="1086119"/>
          </a:xfrm>
          <a:custGeom>
            <a:avLst/>
            <a:gdLst>
              <a:gd name="connsiteX0" fmla="*/ 0 w 8931309"/>
              <a:gd name="connsiteY0" fmla="*/ 0 h 1086119"/>
              <a:gd name="connsiteX1" fmla="*/ 776337 w 8931309"/>
              <a:gd name="connsiteY1" fmla="*/ 0 h 1086119"/>
              <a:gd name="connsiteX2" fmla="*/ 1374048 w 8931309"/>
              <a:gd name="connsiteY2" fmla="*/ 0 h 1086119"/>
              <a:gd name="connsiteX3" fmla="*/ 2150384 w 8931309"/>
              <a:gd name="connsiteY3" fmla="*/ 0 h 1086119"/>
              <a:gd name="connsiteX4" fmla="*/ 2837408 w 8931309"/>
              <a:gd name="connsiteY4" fmla="*/ 0 h 1086119"/>
              <a:gd name="connsiteX5" fmla="*/ 3435119 w 8931309"/>
              <a:gd name="connsiteY5" fmla="*/ 0 h 1086119"/>
              <a:gd name="connsiteX6" fmla="*/ 3854203 w 8931309"/>
              <a:gd name="connsiteY6" fmla="*/ 0 h 1086119"/>
              <a:gd name="connsiteX7" fmla="*/ 4630540 w 8931309"/>
              <a:gd name="connsiteY7" fmla="*/ 0 h 1086119"/>
              <a:gd name="connsiteX8" fmla="*/ 5496190 w 8931309"/>
              <a:gd name="connsiteY8" fmla="*/ 0 h 1086119"/>
              <a:gd name="connsiteX9" fmla="*/ 6004588 w 8931309"/>
              <a:gd name="connsiteY9" fmla="*/ 0 h 1086119"/>
              <a:gd name="connsiteX10" fmla="*/ 6870238 w 8931309"/>
              <a:gd name="connsiteY10" fmla="*/ 0 h 1086119"/>
              <a:gd name="connsiteX11" fmla="*/ 7289322 w 8931309"/>
              <a:gd name="connsiteY11" fmla="*/ 0 h 1086119"/>
              <a:gd name="connsiteX12" fmla="*/ 7887033 w 8931309"/>
              <a:gd name="connsiteY12" fmla="*/ 0 h 1086119"/>
              <a:gd name="connsiteX13" fmla="*/ 8931309 w 8931309"/>
              <a:gd name="connsiteY13" fmla="*/ 0 h 1086119"/>
              <a:gd name="connsiteX14" fmla="*/ 8931309 w 8931309"/>
              <a:gd name="connsiteY14" fmla="*/ 532198 h 1086119"/>
              <a:gd name="connsiteX15" fmla="*/ 8931309 w 8931309"/>
              <a:gd name="connsiteY15" fmla="*/ 1086119 h 1086119"/>
              <a:gd name="connsiteX16" fmla="*/ 8333598 w 8931309"/>
              <a:gd name="connsiteY16" fmla="*/ 1086119 h 1086119"/>
              <a:gd name="connsiteX17" fmla="*/ 7914514 w 8931309"/>
              <a:gd name="connsiteY17" fmla="*/ 1086119 h 1086119"/>
              <a:gd name="connsiteX18" fmla="*/ 7316803 w 8931309"/>
              <a:gd name="connsiteY18" fmla="*/ 1086119 h 1086119"/>
              <a:gd name="connsiteX19" fmla="*/ 6451153 w 8931309"/>
              <a:gd name="connsiteY19" fmla="*/ 1086119 h 1086119"/>
              <a:gd name="connsiteX20" fmla="*/ 5674816 w 8931309"/>
              <a:gd name="connsiteY20" fmla="*/ 1086119 h 1086119"/>
              <a:gd name="connsiteX21" fmla="*/ 4987793 w 8931309"/>
              <a:gd name="connsiteY21" fmla="*/ 1086119 h 1086119"/>
              <a:gd name="connsiteX22" fmla="*/ 4479395 w 8931309"/>
              <a:gd name="connsiteY22" fmla="*/ 1086119 h 1086119"/>
              <a:gd name="connsiteX23" fmla="*/ 3792371 w 8931309"/>
              <a:gd name="connsiteY23" fmla="*/ 1086119 h 1086119"/>
              <a:gd name="connsiteX24" fmla="*/ 3194661 w 8931309"/>
              <a:gd name="connsiteY24" fmla="*/ 1086119 h 1086119"/>
              <a:gd name="connsiteX25" fmla="*/ 2329011 w 8931309"/>
              <a:gd name="connsiteY25" fmla="*/ 1086119 h 1086119"/>
              <a:gd name="connsiteX26" fmla="*/ 1552674 w 8931309"/>
              <a:gd name="connsiteY26" fmla="*/ 1086119 h 1086119"/>
              <a:gd name="connsiteX27" fmla="*/ 687024 w 8931309"/>
              <a:gd name="connsiteY27" fmla="*/ 1086119 h 1086119"/>
              <a:gd name="connsiteX28" fmla="*/ 0 w 8931309"/>
              <a:gd name="connsiteY28" fmla="*/ 1086119 h 1086119"/>
              <a:gd name="connsiteX29" fmla="*/ 0 w 8931309"/>
              <a:gd name="connsiteY29" fmla="*/ 521337 h 1086119"/>
              <a:gd name="connsiteX30" fmla="*/ 0 w 8931309"/>
              <a:gd name="connsiteY30" fmla="*/ 0 h 108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31309" h="1086119" fill="none" extrusionOk="0">
                <a:moveTo>
                  <a:pt x="0" y="0"/>
                </a:moveTo>
                <a:cubicBezTo>
                  <a:pt x="228414" y="-30137"/>
                  <a:pt x="482481" y="31537"/>
                  <a:pt x="776337" y="0"/>
                </a:cubicBezTo>
                <a:cubicBezTo>
                  <a:pt x="1070193" y="-31537"/>
                  <a:pt x="1223940" y="-21124"/>
                  <a:pt x="1374048" y="0"/>
                </a:cubicBezTo>
                <a:cubicBezTo>
                  <a:pt x="1524156" y="21124"/>
                  <a:pt x="1891269" y="-14515"/>
                  <a:pt x="2150384" y="0"/>
                </a:cubicBezTo>
                <a:cubicBezTo>
                  <a:pt x="2409499" y="14515"/>
                  <a:pt x="2607768" y="29563"/>
                  <a:pt x="2837408" y="0"/>
                </a:cubicBezTo>
                <a:cubicBezTo>
                  <a:pt x="3067048" y="-29563"/>
                  <a:pt x="3249081" y="-13257"/>
                  <a:pt x="3435119" y="0"/>
                </a:cubicBezTo>
                <a:cubicBezTo>
                  <a:pt x="3621157" y="13257"/>
                  <a:pt x="3665711" y="-3117"/>
                  <a:pt x="3854203" y="0"/>
                </a:cubicBezTo>
                <a:cubicBezTo>
                  <a:pt x="4042695" y="3117"/>
                  <a:pt x="4294540" y="32630"/>
                  <a:pt x="4630540" y="0"/>
                </a:cubicBezTo>
                <a:cubicBezTo>
                  <a:pt x="4966540" y="-32630"/>
                  <a:pt x="5266783" y="14602"/>
                  <a:pt x="5496190" y="0"/>
                </a:cubicBezTo>
                <a:cubicBezTo>
                  <a:pt x="5725597" y="-14602"/>
                  <a:pt x="5878371" y="-4419"/>
                  <a:pt x="6004588" y="0"/>
                </a:cubicBezTo>
                <a:cubicBezTo>
                  <a:pt x="6130805" y="4419"/>
                  <a:pt x="6539374" y="-7031"/>
                  <a:pt x="6870238" y="0"/>
                </a:cubicBezTo>
                <a:cubicBezTo>
                  <a:pt x="7201102" y="7031"/>
                  <a:pt x="7148778" y="-20671"/>
                  <a:pt x="7289322" y="0"/>
                </a:cubicBezTo>
                <a:cubicBezTo>
                  <a:pt x="7429866" y="20671"/>
                  <a:pt x="7606876" y="-10813"/>
                  <a:pt x="7887033" y="0"/>
                </a:cubicBezTo>
                <a:cubicBezTo>
                  <a:pt x="8167190" y="10813"/>
                  <a:pt x="8622787" y="-52167"/>
                  <a:pt x="8931309" y="0"/>
                </a:cubicBezTo>
                <a:cubicBezTo>
                  <a:pt x="8955308" y="242977"/>
                  <a:pt x="8947559" y="407420"/>
                  <a:pt x="8931309" y="532198"/>
                </a:cubicBezTo>
                <a:cubicBezTo>
                  <a:pt x="8915059" y="656976"/>
                  <a:pt x="8939098" y="862232"/>
                  <a:pt x="8931309" y="1086119"/>
                </a:cubicBezTo>
                <a:cubicBezTo>
                  <a:pt x="8759344" y="1102370"/>
                  <a:pt x="8535062" y="1101194"/>
                  <a:pt x="8333598" y="1086119"/>
                </a:cubicBezTo>
                <a:cubicBezTo>
                  <a:pt x="8132134" y="1071044"/>
                  <a:pt x="8049529" y="1076694"/>
                  <a:pt x="7914514" y="1086119"/>
                </a:cubicBezTo>
                <a:cubicBezTo>
                  <a:pt x="7779499" y="1095544"/>
                  <a:pt x="7593614" y="1066970"/>
                  <a:pt x="7316803" y="1086119"/>
                </a:cubicBezTo>
                <a:cubicBezTo>
                  <a:pt x="7039992" y="1105268"/>
                  <a:pt x="6683713" y="1097936"/>
                  <a:pt x="6451153" y="1086119"/>
                </a:cubicBezTo>
                <a:cubicBezTo>
                  <a:pt x="6218593" y="1074303"/>
                  <a:pt x="6033257" y="1120752"/>
                  <a:pt x="5674816" y="1086119"/>
                </a:cubicBezTo>
                <a:cubicBezTo>
                  <a:pt x="5316375" y="1051486"/>
                  <a:pt x="5150328" y="1101416"/>
                  <a:pt x="4987793" y="1086119"/>
                </a:cubicBezTo>
                <a:cubicBezTo>
                  <a:pt x="4825258" y="1070822"/>
                  <a:pt x="4707558" y="1080127"/>
                  <a:pt x="4479395" y="1086119"/>
                </a:cubicBezTo>
                <a:cubicBezTo>
                  <a:pt x="4251232" y="1092111"/>
                  <a:pt x="4062141" y="1109206"/>
                  <a:pt x="3792371" y="1086119"/>
                </a:cubicBezTo>
                <a:cubicBezTo>
                  <a:pt x="3522601" y="1063032"/>
                  <a:pt x="3462329" y="1091940"/>
                  <a:pt x="3194661" y="1086119"/>
                </a:cubicBezTo>
                <a:cubicBezTo>
                  <a:pt x="2926993" y="1080299"/>
                  <a:pt x="2563586" y="1119792"/>
                  <a:pt x="2329011" y="1086119"/>
                </a:cubicBezTo>
                <a:cubicBezTo>
                  <a:pt x="2094436" y="1052447"/>
                  <a:pt x="1880948" y="1105537"/>
                  <a:pt x="1552674" y="1086119"/>
                </a:cubicBezTo>
                <a:cubicBezTo>
                  <a:pt x="1224400" y="1066701"/>
                  <a:pt x="1016456" y="1057111"/>
                  <a:pt x="687024" y="1086119"/>
                </a:cubicBezTo>
                <a:cubicBezTo>
                  <a:pt x="357592" y="1115128"/>
                  <a:pt x="189323" y="1065061"/>
                  <a:pt x="0" y="1086119"/>
                </a:cubicBezTo>
                <a:cubicBezTo>
                  <a:pt x="11566" y="934079"/>
                  <a:pt x="-11098" y="652332"/>
                  <a:pt x="0" y="521337"/>
                </a:cubicBezTo>
                <a:cubicBezTo>
                  <a:pt x="11098" y="390342"/>
                  <a:pt x="-26015" y="212879"/>
                  <a:pt x="0" y="0"/>
                </a:cubicBezTo>
                <a:close/>
              </a:path>
              <a:path w="8931309" h="1086119" stroke="0" extrusionOk="0">
                <a:moveTo>
                  <a:pt x="0" y="0"/>
                </a:moveTo>
                <a:cubicBezTo>
                  <a:pt x="142906" y="23683"/>
                  <a:pt x="523375" y="31492"/>
                  <a:pt x="687024" y="0"/>
                </a:cubicBezTo>
                <a:cubicBezTo>
                  <a:pt x="850673" y="-31492"/>
                  <a:pt x="1122009" y="-43158"/>
                  <a:pt x="1552674" y="0"/>
                </a:cubicBezTo>
                <a:cubicBezTo>
                  <a:pt x="1983339" y="43158"/>
                  <a:pt x="1956923" y="2090"/>
                  <a:pt x="2150384" y="0"/>
                </a:cubicBezTo>
                <a:cubicBezTo>
                  <a:pt x="2343845" y="-2090"/>
                  <a:pt x="2406530" y="-12542"/>
                  <a:pt x="2658782" y="0"/>
                </a:cubicBezTo>
                <a:cubicBezTo>
                  <a:pt x="2911034" y="12542"/>
                  <a:pt x="3195829" y="7737"/>
                  <a:pt x="3345806" y="0"/>
                </a:cubicBezTo>
                <a:cubicBezTo>
                  <a:pt x="3495783" y="-7737"/>
                  <a:pt x="3637722" y="-271"/>
                  <a:pt x="3764890" y="0"/>
                </a:cubicBezTo>
                <a:cubicBezTo>
                  <a:pt x="3892058" y="271"/>
                  <a:pt x="4169180" y="10126"/>
                  <a:pt x="4362601" y="0"/>
                </a:cubicBezTo>
                <a:cubicBezTo>
                  <a:pt x="4556022" y="-10126"/>
                  <a:pt x="4695014" y="15957"/>
                  <a:pt x="4781685" y="0"/>
                </a:cubicBezTo>
                <a:cubicBezTo>
                  <a:pt x="4868356" y="-15957"/>
                  <a:pt x="5234924" y="28012"/>
                  <a:pt x="5379396" y="0"/>
                </a:cubicBezTo>
                <a:cubicBezTo>
                  <a:pt x="5523868" y="-28012"/>
                  <a:pt x="5941195" y="-31407"/>
                  <a:pt x="6155733" y="0"/>
                </a:cubicBezTo>
                <a:cubicBezTo>
                  <a:pt x="6370271" y="31407"/>
                  <a:pt x="6427886" y="8325"/>
                  <a:pt x="6664131" y="0"/>
                </a:cubicBezTo>
                <a:cubicBezTo>
                  <a:pt x="6900376" y="-8325"/>
                  <a:pt x="7125721" y="33362"/>
                  <a:pt x="7351154" y="0"/>
                </a:cubicBezTo>
                <a:cubicBezTo>
                  <a:pt x="7576587" y="-33362"/>
                  <a:pt x="7776800" y="-33494"/>
                  <a:pt x="8038178" y="0"/>
                </a:cubicBezTo>
                <a:cubicBezTo>
                  <a:pt x="8299556" y="33494"/>
                  <a:pt x="8619095" y="35212"/>
                  <a:pt x="8931309" y="0"/>
                </a:cubicBezTo>
                <a:cubicBezTo>
                  <a:pt x="8910734" y="156871"/>
                  <a:pt x="8909517" y="344557"/>
                  <a:pt x="8931309" y="543060"/>
                </a:cubicBezTo>
                <a:cubicBezTo>
                  <a:pt x="8953101" y="741563"/>
                  <a:pt x="8914983" y="910122"/>
                  <a:pt x="8931309" y="1086119"/>
                </a:cubicBezTo>
                <a:cubicBezTo>
                  <a:pt x="8726693" y="1102125"/>
                  <a:pt x="8583357" y="1088467"/>
                  <a:pt x="8244285" y="1086119"/>
                </a:cubicBezTo>
                <a:cubicBezTo>
                  <a:pt x="7905213" y="1083771"/>
                  <a:pt x="7863116" y="1090194"/>
                  <a:pt x="7735888" y="1086119"/>
                </a:cubicBezTo>
                <a:cubicBezTo>
                  <a:pt x="7608660" y="1082044"/>
                  <a:pt x="7414128" y="1069615"/>
                  <a:pt x="7227490" y="1086119"/>
                </a:cubicBezTo>
                <a:cubicBezTo>
                  <a:pt x="7040852" y="1102623"/>
                  <a:pt x="6740989" y="1081909"/>
                  <a:pt x="6451153" y="1086119"/>
                </a:cubicBezTo>
                <a:cubicBezTo>
                  <a:pt x="6161317" y="1090329"/>
                  <a:pt x="5923998" y="1064615"/>
                  <a:pt x="5674816" y="1086119"/>
                </a:cubicBezTo>
                <a:cubicBezTo>
                  <a:pt x="5425634" y="1107623"/>
                  <a:pt x="5417956" y="1069388"/>
                  <a:pt x="5255732" y="1086119"/>
                </a:cubicBezTo>
                <a:cubicBezTo>
                  <a:pt x="5093508" y="1102850"/>
                  <a:pt x="4997814" y="1075942"/>
                  <a:pt x="4747334" y="1086119"/>
                </a:cubicBezTo>
                <a:cubicBezTo>
                  <a:pt x="4496854" y="1096296"/>
                  <a:pt x="4325118" y="1057576"/>
                  <a:pt x="4060310" y="1086119"/>
                </a:cubicBezTo>
                <a:cubicBezTo>
                  <a:pt x="3795502" y="1114662"/>
                  <a:pt x="3732853" y="1099745"/>
                  <a:pt x="3641226" y="1086119"/>
                </a:cubicBezTo>
                <a:cubicBezTo>
                  <a:pt x="3549599" y="1072493"/>
                  <a:pt x="3245768" y="1082388"/>
                  <a:pt x="2864889" y="1086119"/>
                </a:cubicBezTo>
                <a:cubicBezTo>
                  <a:pt x="2484010" y="1089850"/>
                  <a:pt x="2428759" y="1063882"/>
                  <a:pt x="1999239" y="1086119"/>
                </a:cubicBezTo>
                <a:cubicBezTo>
                  <a:pt x="1569719" y="1108357"/>
                  <a:pt x="1564257" y="1117357"/>
                  <a:pt x="1133589" y="1086119"/>
                </a:cubicBezTo>
                <a:cubicBezTo>
                  <a:pt x="702921" y="1054882"/>
                  <a:pt x="832075" y="1081730"/>
                  <a:pt x="714505" y="1086119"/>
                </a:cubicBezTo>
                <a:cubicBezTo>
                  <a:pt x="596935" y="1090508"/>
                  <a:pt x="155997" y="1082654"/>
                  <a:pt x="0" y="1086119"/>
                </a:cubicBezTo>
                <a:cubicBezTo>
                  <a:pt x="-23027" y="876064"/>
                  <a:pt x="1909" y="768018"/>
                  <a:pt x="0" y="553921"/>
                </a:cubicBezTo>
                <a:cubicBezTo>
                  <a:pt x="-1909" y="339824"/>
                  <a:pt x="-12184" y="242339"/>
                  <a:pt x="0" y="0"/>
                </a:cubicBezTo>
                <a:close/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19505518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925697" y="759429"/>
            <a:ext cx="2255165" cy="1250103"/>
            <a:chOff x="962079" y="2264247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64247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623338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ص 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32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9242" y="775856"/>
            <a:ext cx="1485916" cy="11144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6F67FF9-F7E8-4B25-98D3-D1BC6DC34A04}"/>
              </a:ext>
            </a:extLst>
          </p:cNvPr>
          <p:cNvSpPr txBox="1"/>
          <p:nvPr/>
        </p:nvSpPr>
        <p:spPr>
          <a:xfrm>
            <a:off x="4287195" y="719493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6E7920-88E4-43F1-A00F-36E3F660AD8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32A533C-DC74-4A1F-80AB-F6C2BE0F9B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sp>
        <p:nvSpPr>
          <p:cNvPr id="6" name="شبه منحرف 5">
            <a:extLst>
              <a:ext uri="{FF2B5EF4-FFF2-40B4-BE49-F238E27FC236}">
                <a16:creationId xmlns:a16="http://schemas.microsoft.com/office/drawing/2014/main" id="{9ACE5A34-151B-417C-89F9-B71B5003A682}"/>
              </a:ext>
            </a:extLst>
          </p:cNvPr>
          <p:cNvSpPr/>
          <p:nvPr/>
        </p:nvSpPr>
        <p:spPr>
          <a:xfrm>
            <a:off x="6567948" y="1806205"/>
            <a:ext cx="4528971" cy="3674287"/>
          </a:xfrm>
          <a:prstGeom prst="trapezoid">
            <a:avLst/>
          </a:prstGeom>
          <a:solidFill>
            <a:srgbClr val="FFD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به منحرف 23">
            <a:extLst>
              <a:ext uri="{FF2B5EF4-FFF2-40B4-BE49-F238E27FC236}">
                <a16:creationId xmlns:a16="http://schemas.microsoft.com/office/drawing/2014/main" id="{A31148EF-4076-4541-A5E5-858B746B56DC}"/>
              </a:ext>
            </a:extLst>
          </p:cNvPr>
          <p:cNvSpPr/>
          <p:nvPr/>
        </p:nvSpPr>
        <p:spPr>
          <a:xfrm flipV="1">
            <a:off x="1320602" y="1789470"/>
            <a:ext cx="6089936" cy="3674287"/>
          </a:xfrm>
          <a:prstGeom prst="trapezoid">
            <a:avLst/>
          </a:prstGeom>
          <a:solidFill>
            <a:srgbClr val="F5E8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5E533E-9EBC-4EB8-8933-977BB40BA0C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8734" y="2558769"/>
            <a:ext cx="2903032" cy="265098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0E29F03A-1333-467F-81A4-EEBEB00532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551"/>
          <a:stretch/>
        </p:blipFill>
        <p:spPr>
          <a:xfrm>
            <a:off x="1724909" y="1959135"/>
            <a:ext cx="5350086" cy="581309"/>
          </a:xfrm>
          <a:prstGeom prst="rect">
            <a:avLst/>
          </a:prstGeom>
        </p:spPr>
      </p:pic>
      <p:pic>
        <p:nvPicPr>
          <p:cNvPr id="30" name="صورة 29" descr="صورة تحتوي على فتاحة&#10;&#10;تم إنشاء الوصف تلقائياً">
            <a:extLst>
              <a:ext uri="{FF2B5EF4-FFF2-40B4-BE49-F238E27FC236}">
                <a16:creationId xmlns:a16="http://schemas.microsoft.com/office/drawing/2014/main" id="{BE1CAB72-BAAC-4D26-AAE4-BD6243D5EBF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4464" y="2518214"/>
            <a:ext cx="2775439" cy="581309"/>
          </a:xfrm>
          <a:prstGeom prst="rect">
            <a:avLst/>
          </a:prstGeom>
        </p:spPr>
      </p:pic>
      <p:pic>
        <p:nvPicPr>
          <p:cNvPr id="32" name="صورة 31" descr="صورة تحتوي على حمالة الثياب&#10;&#10;تم إنشاء الوصف تلقائياً">
            <a:extLst>
              <a:ext uri="{FF2B5EF4-FFF2-40B4-BE49-F238E27FC236}">
                <a16:creationId xmlns:a16="http://schemas.microsoft.com/office/drawing/2014/main" id="{39F25DA7-E362-4C75-9130-F4C001557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4909" y="2518214"/>
            <a:ext cx="2562286" cy="600075"/>
          </a:xfrm>
          <a:prstGeom prst="rect">
            <a:avLst/>
          </a:prstGeom>
        </p:spPr>
      </p:pic>
      <p:pic>
        <p:nvPicPr>
          <p:cNvPr id="34" name="صورة 33" descr="صورة تحتوي على نص, جهاز, أبعاد&#10;&#10;تم إنشاء الوصف تلقائياً">
            <a:extLst>
              <a:ext uri="{FF2B5EF4-FFF2-40B4-BE49-F238E27FC236}">
                <a16:creationId xmlns:a16="http://schemas.microsoft.com/office/drawing/2014/main" id="{BC661A84-5F8F-44F2-8FDD-76DA4AB0835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571" y="4183760"/>
            <a:ext cx="3741546" cy="959841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2B27E44A-7AB8-4566-9FAD-61075FEF662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6828" y="3620412"/>
            <a:ext cx="2562286" cy="60007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1252163" y="1299451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41</a:t>
            </a:r>
          </a:p>
        </p:txBody>
      </p:sp>
    </p:spTree>
    <p:extLst>
      <p:ext uri="{BB962C8B-B14F-4D97-AF65-F5344CB8AC3E}">
        <p14:creationId xmlns:p14="http://schemas.microsoft.com/office/powerpoint/2010/main" val="39300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1876" y="529430"/>
            <a:ext cx="1485916" cy="111443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B1858AC-7C84-44EB-832A-B57DC3E2FFEF}"/>
              </a:ext>
            </a:extLst>
          </p:cNvPr>
          <p:cNvSpPr/>
          <p:nvPr/>
        </p:nvSpPr>
        <p:spPr>
          <a:xfrm>
            <a:off x="7234215" y="1609446"/>
            <a:ext cx="2813592" cy="523220"/>
          </a:xfrm>
          <a:custGeom>
            <a:avLst/>
            <a:gdLst>
              <a:gd name="connsiteX0" fmla="*/ 0 w 2813592"/>
              <a:gd name="connsiteY0" fmla="*/ 0 h 523220"/>
              <a:gd name="connsiteX1" fmla="*/ 590854 w 2813592"/>
              <a:gd name="connsiteY1" fmla="*/ 0 h 523220"/>
              <a:gd name="connsiteX2" fmla="*/ 1125437 w 2813592"/>
              <a:gd name="connsiteY2" fmla="*/ 0 h 523220"/>
              <a:gd name="connsiteX3" fmla="*/ 1660019 w 2813592"/>
              <a:gd name="connsiteY3" fmla="*/ 0 h 523220"/>
              <a:gd name="connsiteX4" fmla="*/ 2250874 w 2813592"/>
              <a:gd name="connsiteY4" fmla="*/ 0 h 523220"/>
              <a:gd name="connsiteX5" fmla="*/ 2813592 w 2813592"/>
              <a:gd name="connsiteY5" fmla="*/ 0 h 523220"/>
              <a:gd name="connsiteX6" fmla="*/ 2813592 w 2813592"/>
              <a:gd name="connsiteY6" fmla="*/ 523220 h 523220"/>
              <a:gd name="connsiteX7" fmla="*/ 2307145 w 2813592"/>
              <a:gd name="connsiteY7" fmla="*/ 523220 h 523220"/>
              <a:gd name="connsiteX8" fmla="*/ 1744427 w 2813592"/>
              <a:gd name="connsiteY8" fmla="*/ 523220 h 523220"/>
              <a:gd name="connsiteX9" fmla="*/ 1209845 w 2813592"/>
              <a:gd name="connsiteY9" fmla="*/ 523220 h 523220"/>
              <a:gd name="connsiteX10" fmla="*/ 590854 w 2813592"/>
              <a:gd name="connsiteY10" fmla="*/ 523220 h 523220"/>
              <a:gd name="connsiteX11" fmla="*/ 0 w 2813592"/>
              <a:gd name="connsiteY11" fmla="*/ 523220 h 523220"/>
              <a:gd name="connsiteX12" fmla="*/ 0 w 2813592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3592" h="523220" fill="none" extrusionOk="0">
                <a:moveTo>
                  <a:pt x="0" y="0"/>
                </a:moveTo>
                <a:cubicBezTo>
                  <a:pt x="120584" y="-24404"/>
                  <a:pt x="299187" y="-11220"/>
                  <a:pt x="590854" y="0"/>
                </a:cubicBezTo>
                <a:cubicBezTo>
                  <a:pt x="882521" y="11220"/>
                  <a:pt x="929264" y="7703"/>
                  <a:pt x="1125437" y="0"/>
                </a:cubicBezTo>
                <a:cubicBezTo>
                  <a:pt x="1321610" y="-7703"/>
                  <a:pt x="1508984" y="17619"/>
                  <a:pt x="1660019" y="0"/>
                </a:cubicBezTo>
                <a:cubicBezTo>
                  <a:pt x="1811054" y="-17619"/>
                  <a:pt x="1971191" y="25632"/>
                  <a:pt x="2250874" y="0"/>
                </a:cubicBezTo>
                <a:cubicBezTo>
                  <a:pt x="2530558" y="-25632"/>
                  <a:pt x="2682027" y="-24087"/>
                  <a:pt x="2813592" y="0"/>
                </a:cubicBezTo>
                <a:cubicBezTo>
                  <a:pt x="2829782" y="118064"/>
                  <a:pt x="2796296" y="335231"/>
                  <a:pt x="2813592" y="523220"/>
                </a:cubicBezTo>
                <a:cubicBezTo>
                  <a:pt x="2611519" y="535302"/>
                  <a:pt x="2531167" y="533674"/>
                  <a:pt x="2307145" y="523220"/>
                </a:cubicBezTo>
                <a:cubicBezTo>
                  <a:pt x="2083123" y="512766"/>
                  <a:pt x="1939623" y="539495"/>
                  <a:pt x="1744427" y="523220"/>
                </a:cubicBezTo>
                <a:cubicBezTo>
                  <a:pt x="1549231" y="506945"/>
                  <a:pt x="1432666" y="500257"/>
                  <a:pt x="1209845" y="523220"/>
                </a:cubicBezTo>
                <a:cubicBezTo>
                  <a:pt x="987024" y="546183"/>
                  <a:pt x="771925" y="538402"/>
                  <a:pt x="590854" y="523220"/>
                </a:cubicBezTo>
                <a:cubicBezTo>
                  <a:pt x="409783" y="508038"/>
                  <a:pt x="129778" y="520166"/>
                  <a:pt x="0" y="523220"/>
                </a:cubicBezTo>
                <a:cubicBezTo>
                  <a:pt x="-3315" y="374384"/>
                  <a:pt x="22714" y="181461"/>
                  <a:pt x="0" y="0"/>
                </a:cubicBezTo>
                <a:close/>
              </a:path>
              <a:path w="2813592" h="523220" stroke="0" extrusionOk="0">
                <a:moveTo>
                  <a:pt x="0" y="0"/>
                </a:moveTo>
                <a:cubicBezTo>
                  <a:pt x="209104" y="11302"/>
                  <a:pt x="322656" y="4259"/>
                  <a:pt x="590854" y="0"/>
                </a:cubicBezTo>
                <a:cubicBezTo>
                  <a:pt x="859052" y="-4259"/>
                  <a:pt x="1028871" y="3032"/>
                  <a:pt x="1209845" y="0"/>
                </a:cubicBezTo>
                <a:cubicBezTo>
                  <a:pt x="1390819" y="-3032"/>
                  <a:pt x="1652683" y="20319"/>
                  <a:pt x="1772563" y="0"/>
                </a:cubicBezTo>
                <a:cubicBezTo>
                  <a:pt x="1892443" y="-20319"/>
                  <a:pt x="2049277" y="12454"/>
                  <a:pt x="2279010" y="0"/>
                </a:cubicBezTo>
                <a:cubicBezTo>
                  <a:pt x="2508743" y="-12454"/>
                  <a:pt x="2601825" y="16297"/>
                  <a:pt x="2813592" y="0"/>
                </a:cubicBezTo>
                <a:cubicBezTo>
                  <a:pt x="2827923" y="234246"/>
                  <a:pt x="2795438" y="398015"/>
                  <a:pt x="2813592" y="523220"/>
                </a:cubicBezTo>
                <a:cubicBezTo>
                  <a:pt x="2607621" y="512059"/>
                  <a:pt x="2549134" y="537309"/>
                  <a:pt x="2307145" y="523220"/>
                </a:cubicBezTo>
                <a:cubicBezTo>
                  <a:pt x="2065156" y="509131"/>
                  <a:pt x="1944125" y="533593"/>
                  <a:pt x="1828835" y="523220"/>
                </a:cubicBezTo>
                <a:cubicBezTo>
                  <a:pt x="1713545" y="512848"/>
                  <a:pt x="1458527" y="547602"/>
                  <a:pt x="1237980" y="523220"/>
                </a:cubicBezTo>
                <a:cubicBezTo>
                  <a:pt x="1017433" y="498838"/>
                  <a:pt x="847224" y="530599"/>
                  <a:pt x="731534" y="523220"/>
                </a:cubicBezTo>
                <a:cubicBezTo>
                  <a:pt x="615844" y="515841"/>
                  <a:pt x="212031" y="520776"/>
                  <a:pt x="0" y="523220"/>
                </a:cubicBezTo>
                <a:cubicBezTo>
                  <a:pt x="-3070" y="346218"/>
                  <a:pt x="-2087" y="2590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241844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مثال من واقع الحياة : </a:t>
            </a:r>
            <a:endParaRPr lang="ar-SA" sz="2800" b="1" cap="none" spc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D8F998C-3929-453A-B4E2-B1D1E67FDDC3}"/>
              </a:ext>
            </a:extLst>
          </p:cNvPr>
          <p:cNvSpPr/>
          <p:nvPr/>
        </p:nvSpPr>
        <p:spPr>
          <a:xfrm rot="20199532">
            <a:off x="1506964" y="1302775"/>
            <a:ext cx="1771640" cy="646331"/>
          </a:xfrm>
          <a:custGeom>
            <a:avLst/>
            <a:gdLst>
              <a:gd name="connsiteX0" fmla="*/ 0 w 1771640"/>
              <a:gd name="connsiteY0" fmla="*/ 0 h 646331"/>
              <a:gd name="connsiteX1" fmla="*/ 1771640 w 1771640"/>
              <a:gd name="connsiteY1" fmla="*/ 0 h 646331"/>
              <a:gd name="connsiteX2" fmla="*/ 1771640 w 1771640"/>
              <a:gd name="connsiteY2" fmla="*/ 646331 h 646331"/>
              <a:gd name="connsiteX3" fmla="*/ 0 w 1771640"/>
              <a:gd name="connsiteY3" fmla="*/ 646331 h 646331"/>
              <a:gd name="connsiteX4" fmla="*/ 0 w 17716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640" h="646331" extrusionOk="0">
                <a:moveTo>
                  <a:pt x="0" y="0"/>
                </a:moveTo>
                <a:cubicBezTo>
                  <a:pt x="592628" y="138472"/>
                  <a:pt x="1580184" y="125642"/>
                  <a:pt x="1771640" y="0"/>
                </a:cubicBezTo>
                <a:cubicBezTo>
                  <a:pt x="1801192" y="146003"/>
                  <a:pt x="1822697" y="330026"/>
                  <a:pt x="1771640" y="646331"/>
                </a:cubicBezTo>
                <a:cubicBezTo>
                  <a:pt x="991249" y="534492"/>
                  <a:pt x="501463" y="575866"/>
                  <a:pt x="0" y="646331"/>
                </a:cubicBezTo>
                <a:cubicBezTo>
                  <a:pt x="-39762" y="457401"/>
                  <a:pt x="53166" y="76043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صفحة 41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BA80693-38AD-48CF-9E8E-FEBB10D7939E}"/>
              </a:ext>
            </a:extLst>
          </p:cNvPr>
          <p:cNvSpPr txBox="1"/>
          <p:nvPr/>
        </p:nvSpPr>
        <p:spPr>
          <a:xfrm>
            <a:off x="4472229" y="670208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73FA852-FC29-4498-8C3E-8F7AA3327AE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F2DED9D-36C2-45B2-9886-F08228C92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D817257-537F-4D02-8D27-02E227844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1161" y="2344841"/>
            <a:ext cx="5334000" cy="1581150"/>
          </a:xfrm>
          <a:custGeom>
            <a:avLst/>
            <a:gdLst>
              <a:gd name="connsiteX0" fmla="*/ 0 w 5334000"/>
              <a:gd name="connsiteY0" fmla="*/ 0 h 1581150"/>
              <a:gd name="connsiteX1" fmla="*/ 666750 w 5334000"/>
              <a:gd name="connsiteY1" fmla="*/ 0 h 1581150"/>
              <a:gd name="connsiteX2" fmla="*/ 1386840 w 5334000"/>
              <a:gd name="connsiteY2" fmla="*/ 0 h 1581150"/>
              <a:gd name="connsiteX3" fmla="*/ 2106930 w 5334000"/>
              <a:gd name="connsiteY3" fmla="*/ 0 h 1581150"/>
              <a:gd name="connsiteX4" fmla="*/ 2827020 w 5334000"/>
              <a:gd name="connsiteY4" fmla="*/ 0 h 1581150"/>
              <a:gd name="connsiteX5" fmla="*/ 3333750 w 5334000"/>
              <a:gd name="connsiteY5" fmla="*/ 0 h 1581150"/>
              <a:gd name="connsiteX6" fmla="*/ 3893820 w 5334000"/>
              <a:gd name="connsiteY6" fmla="*/ 0 h 1581150"/>
              <a:gd name="connsiteX7" fmla="*/ 4453890 w 5334000"/>
              <a:gd name="connsiteY7" fmla="*/ 0 h 1581150"/>
              <a:gd name="connsiteX8" fmla="*/ 5334000 w 5334000"/>
              <a:gd name="connsiteY8" fmla="*/ 0 h 1581150"/>
              <a:gd name="connsiteX9" fmla="*/ 5334000 w 5334000"/>
              <a:gd name="connsiteY9" fmla="*/ 479616 h 1581150"/>
              <a:gd name="connsiteX10" fmla="*/ 5334000 w 5334000"/>
              <a:gd name="connsiteY10" fmla="*/ 1006666 h 1581150"/>
              <a:gd name="connsiteX11" fmla="*/ 5334000 w 5334000"/>
              <a:gd name="connsiteY11" fmla="*/ 1581150 h 1581150"/>
              <a:gd name="connsiteX12" fmla="*/ 4773930 w 5334000"/>
              <a:gd name="connsiteY12" fmla="*/ 1581150 h 1581150"/>
              <a:gd name="connsiteX13" fmla="*/ 4107180 w 5334000"/>
              <a:gd name="connsiteY13" fmla="*/ 1581150 h 1581150"/>
              <a:gd name="connsiteX14" fmla="*/ 3387090 w 5334000"/>
              <a:gd name="connsiteY14" fmla="*/ 1581150 h 1581150"/>
              <a:gd name="connsiteX15" fmla="*/ 2827020 w 5334000"/>
              <a:gd name="connsiteY15" fmla="*/ 1581150 h 1581150"/>
              <a:gd name="connsiteX16" fmla="*/ 2213610 w 5334000"/>
              <a:gd name="connsiteY16" fmla="*/ 1581150 h 1581150"/>
              <a:gd name="connsiteX17" fmla="*/ 1600200 w 5334000"/>
              <a:gd name="connsiteY17" fmla="*/ 1581150 h 1581150"/>
              <a:gd name="connsiteX18" fmla="*/ 1040130 w 5334000"/>
              <a:gd name="connsiteY18" fmla="*/ 1581150 h 1581150"/>
              <a:gd name="connsiteX19" fmla="*/ 0 w 5334000"/>
              <a:gd name="connsiteY19" fmla="*/ 1581150 h 1581150"/>
              <a:gd name="connsiteX20" fmla="*/ 0 w 5334000"/>
              <a:gd name="connsiteY20" fmla="*/ 1069912 h 1581150"/>
              <a:gd name="connsiteX21" fmla="*/ 0 w 5334000"/>
              <a:gd name="connsiteY21" fmla="*/ 511239 h 1581150"/>
              <a:gd name="connsiteX22" fmla="*/ 0 w 5334000"/>
              <a:gd name="connsiteY22" fmla="*/ 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34000" h="1581150" fill="none" extrusionOk="0">
                <a:moveTo>
                  <a:pt x="0" y="0"/>
                </a:moveTo>
                <a:cubicBezTo>
                  <a:pt x="253445" y="-31935"/>
                  <a:pt x="501451" y="-8800"/>
                  <a:pt x="666750" y="0"/>
                </a:cubicBezTo>
                <a:cubicBezTo>
                  <a:pt x="832049" y="8800"/>
                  <a:pt x="1042294" y="26150"/>
                  <a:pt x="1386840" y="0"/>
                </a:cubicBezTo>
                <a:cubicBezTo>
                  <a:pt x="1731386" y="-26150"/>
                  <a:pt x="1810340" y="-8702"/>
                  <a:pt x="2106930" y="0"/>
                </a:cubicBezTo>
                <a:cubicBezTo>
                  <a:pt x="2403520" y="8702"/>
                  <a:pt x="2677145" y="10470"/>
                  <a:pt x="2827020" y="0"/>
                </a:cubicBezTo>
                <a:cubicBezTo>
                  <a:pt x="2976895" y="-10470"/>
                  <a:pt x="3108948" y="-916"/>
                  <a:pt x="3333750" y="0"/>
                </a:cubicBezTo>
                <a:cubicBezTo>
                  <a:pt x="3558552" y="916"/>
                  <a:pt x="3676016" y="2211"/>
                  <a:pt x="3893820" y="0"/>
                </a:cubicBezTo>
                <a:cubicBezTo>
                  <a:pt x="4111624" y="-2211"/>
                  <a:pt x="4267742" y="4925"/>
                  <a:pt x="4453890" y="0"/>
                </a:cubicBezTo>
                <a:cubicBezTo>
                  <a:pt x="4640038" y="-4925"/>
                  <a:pt x="4921422" y="-31159"/>
                  <a:pt x="5334000" y="0"/>
                </a:cubicBezTo>
                <a:cubicBezTo>
                  <a:pt x="5331790" y="157807"/>
                  <a:pt x="5345562" y="257708"/>
                  <a:pt x="5334000" y="479616"/>
                </a:cubicBezTo>
                <a:cubicBezTo>
                  <a:pt x="5322438" y="701524"/>
                  <a:pt x="5313877" y="756438"/>
                  <a:pt x="5334000" y="1006666"/>
                </a:cubicBezTo>
                <a:cubicBezTo>
                  <a:pt x="5354124" y="1256894"/>
                  <a:pt x="5324039" y="1375949"/>
                  <a:pt x="5334000" y="1581150"/>
                </a:cubicBezTo>
                <a:cubicBezTo>
                  <a:pt x="5134307" y="1578715"/>
                  <a:pt x="4892701" y="1580581"/>
                  <a:pt x="4773930" y="1581150"/>
                </a:cubicBezTo>
                <a:cubicBezTo>
                  <a:pt x="4655159" y="1581720"/>
                  <a:pt x="4246366" y="1567831"/>
                  <a:pt x="4107180" y="1581150"/>
                </a:cubicBezTo>
                <a:cubicBezTo>
                  <a:pt x="3967994" y="1594470"/>
                  <a:pt x="3611283" y="1579486"/>
                  <a:pt x="3387090" y="1581150"/>
                </a:cubicBezTo>
                <a:cubicBezTo>
                  <a:pt x="3162897" y="1582815"/>
                  <a:pt x="3005511" y="1563874"/>
                  <a:pt x="2827020" y="1581150"/>
                </a:cubicBezTo>
                <a:cubicBezTo>
                  <a:pt x="2648529" y="1598427"/>
                  <a:pt x="2400113" y="1571394"/>
                  <a:pt x="2213610" y="1581150"/>
                </a:cubicBezTo>
                <a:cubicBezTo>
                  <a:pt x="2027107" y="1590907"/>
                  <a:pt x="1895912" y="1582504"/>
                  <a:pt x="1600200" y="1581150"/>
                </a:cubicBezTo>
                <a:cubicBezTo>
                  <a:pt x="1304488" y="1579797"/>
                  <a:pt x="1262112" y="1572519"/>
                  <a:pt x="1040130" y="1581150"/>
                </a:cubicBezTo>
                <a:cubicBezTo>
                  <a:pt x="818148" y="1589782"/>
                  <a:pt x="383575" y="1552746"/>
                  <a:pt x="0" y="1581150"/>
                </a:cubicBezTo>
                <a:cubicBezTo>
                  <a:pt x="10145" y="1332531"/>
                  <a:pt x="-9350" y="1243439"/>
                  <a:pt x="0" y="1069912"/>
                </a:cubicBezTo>
                <a:cubicBezTo>
                  <a:pt x="9350" y="896385"/>
                  <a:pt x="-23770" y="736636"/>
                  <a:pt x="0" y="511239"/>
                </a:cubicBezTo>
                <a:cubicBezTo>
                  <a:pt x="23770" y="285842"/>
                  <a:pt x="17775" y="204438"/>
                  <a:pt x="0" y="0"/>
                </a:cubicBezTo>
                <a:close/>
              </a:path>
              <a:path w="5334000" h="1581150" stroke="0" extrusionOk="0">
                <a:moveTo>
                  <a:pt x="0" y="0"/>
                </a:moveTo>
                <a:cubicBezTo>
                  <a:pt x="292058" y="21159"/>
                  <a:pt x="454514" y="13735"/>
                  <a:pt x="613410" y="0"/>
                </a:cubicBezTo>
                <a:cubicBezTo>
                  <a:pt x="772306" y="-13735"/>
                  <a:pt x="1025628" y="29677"/>
                  <a:pt x="1226820" y="0"/>
                </a:cubicBezTo>
                <a:cubicBezTo>
                  <a:pt x="1428012" y="-29677"/>
                  <a:pt x="1499194" y="-22520"/>
                  <a:pt x="1733550" y="0"/>
                </a:cubicBezTo>
                <a:cubicBezTo>
                  <a:pt x="1967906" y="22520"/>
                  <a:pt x="2178968" y="-30885"/>
                  <a:pt x="2506980" y="0"/>
                </a:cubicBezTo>
                <a:cubicBezTo>
                  <a:pt x="2834992" y="30885"/>
                  <a:pt x="2955406" y="-17826"/>
                  <a:pt x="3227070" y="0"/>
                </a:cubicBezTo>
                <a:cubicBezTo>
                  <a:pt x="3498734" y="17826"/>
                  <a:pt x="3635429" y="8597"/>
                  <a:pt x="3893820" y="0"/>
                </a:cubicBezTo>
                <a:cubicBezTo>
                  <a:pt x="4152211" y="-8597"/>
                  <a:pt x="4183078" y="-15459"/>
                  <a:pt x="4400550" y="0"/>
                </a:cubicBezTo>
                <a:cubicBezTo>
                  <a:pt x="4618022" y="15459"/>
                  <a:pt x="5092367" y="12693"/>
                  <a:pt x="5334000" y="0"/>
                </a:cubicBezTo>
                <a:cubicBezTo>
                  <a:pt x="5314169" y="192830"/>
                  <a:pt x="5315849" y="341567"/>
                  <a:pt x="5334000" y="558673"/>
                </a:cubicBezTo>
                <a:cubicBezTo>
                  <a:pt x="5352151" y="775779"/>
                  <a:pt x="5310672" y="898625"/>
                  <a:pt x="5334000" y="1085723"/>
                </a:cubicBezTo>
                <a:cubicBezTo>
                  <a:pt x="5357329" y="1272821"/>
                  <a:pt x="5340147" y="1339263"/>
                  <a:pt x="5334000" y="1581150"/>
                </a:cubicBezTo>
                <a:cubicBezTo>
                  <a:pt x="5047602" y="1603972"/>
                  <a:pt x="4889222" y="1609199"/>
                  <a:pt x="4560570" y="1581150"/>
                </a:cubicBezTo>
                <a:cubicBezTo>
                  <a:pt x="4231918" y="1553102"/>
                  <a:pt x="4132588" y="1554319"/>
                  <a:pt x="3947160" y="1581150"/>
                </a:cubicBezTo>
                <a:cubicBezTo>
                  <a:pt x="3761732" y="1607982"/>
                  <a:pt x="3500734" y="1609872"/>
                  <a:pt x="3280410" y="1581150"/>
                </a:cubicBezTo>
                <a:cubicBezTo>
                  <a:pt x="3060086" y="1552429"/>
                  <a:pt x="2967627" y="1562175"/>
                  <a:pt x="2773680" y="1581150"/>
                </a:cubicBezTo>
                <a:cubicBezTo>
                  <a:pt x="2579733" y="1600126"/>
                  <a:pt x="2382710" y="1596029"/>
                  <a:pt x="2053590" y="1581150"/>
                </a:cubicBezTo>
                <a:cubicBezTo>
                  <a:pt x="1724470" y="1566272"/>
                  <a:pt x="1792493" y="1579604"/>
                  <a:pt x="1546860" y="1581150"/>
                </a:cubicBezTo>
                <a:cubicBezTo>
                  <a:pt x="1301227" y="1582697"/>
                  <a:pt x="1202868" y="1561425"/>
                  <a:pt x="933450" y="1581150"/>
                </a:cubicBezTo>
                <a:cubicBezTo>
                  <a:pt x="664032" y="1600876"/>
                  <a:pt x="446001" y="1553999"/>
                  <a:pt x="0" y="1581150"/>
                </a:cubicBezTo>
                <a:cubicBezTo>
                  <a:pt x="24670" y="1337003"/>
                  <a:pt x="7545" y="1329350"/>
                  <a:pt x="0" y="1085723"/>
                </a:cubicBezTo>
                <a:cubicBezTo>
                  <a:pt x="-7545" y="842096"/>
                  <a:pt x="-15370" y="719247"/>
                  <a:pt x="0" y="606108"/>
                </a:cubicBezTo>
                <a:cubicBezTo>
                  <a:pt x="15370" y="492970"/>
                  <a:pt x="26283" y="255795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6178179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2" name="صورة 11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F67F96B1-2D7C-443D-AD92-98B33FD80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8485" y="2653489"/>
            <a:ext cx="3698989" cy="2256659"/>
          </a:xfrm>
          <a:custGeom>
            <a:avLst/>
            <a:gdLst>
              <a:gd name="connsiteX0" fmla="*/ 0 w 3698989"/>
              <a:gd name="connsiteY0" fmla="*/ 0 h 2256659"/>
              <a:gd name="connsiteX1" fmla="*/ 542518 w 3698989"/>
              <a:gd name="connsiteY1" fmla="*/ 0 h 2256659"/>
              <a:gd name="connsiteX2" fmla="*/ 1122027 w 3698989"/>
              <a:gd name="connsiteY2" fmla="*/ 0 h 2256659"/>
              <a:gd name="connsiteX3" fmla="*/ 1664545 w 3698989"/>
              <a:gd name="connsiteY3" fmla="*/ 0 h 2256659"/>
              <a:gd name="connsiteX4" fmla="*/ 2281043 w 3698989"/>
              <a:gd name="connsiteY4" fmla="*/ 0 h 2256659"/>
              <a:gd name="connsiteX5" fmla="*/ 2786572 w 3698989"/>
              <a:gd name="connsiteY5" fmla="*/ 0 h 2256659"/>
              <a:gd name="connsiteX6" fmla="*/ 3698989 w 3698989"/>
              <a:gd name="connsiteY6" fmla="*/ 0 h 2256659"/>
              <a:gd name="connsiteX7" fmla="*/ 3698989 w 3698989"/>
              <a:gd name="connsiteY7" fmla="*/ 609298 h 2256659"/>
              <a:gd name="connsiteX8" fmla="*/ 3698989 w 3698989"/>
              <a:gd name="connsiteY8" fmla="*/ 1173463 h 2256659"/>
              <a:gd name="connsiteX9" fmla="*/ 3698989 w 3698989"/>
              <a:gd name="connsiteY9" fmla="*/ 1692494 h 2256659"/>
              <a:gd name="connsiteX10" fmla="*/ 3698989 w 3698989"/>
              <a:gd name="connsiteY10" fmla="*/ 2256659 h 2256659"/>
              <a:gd name="connsiteX11" fmla="*/ 3193461 w 3698989"/>
              <a:gd name="connsiteY11" fmla="*/ 2256659 h 2256659"/>
              <a:gd name="connsiteX12" fmla="*/ 2687932 w 3698989"/>
              <a:gd name="connsiteY12" fmla="*/ 2256659 h 2256659"/>
              <a:gd name="connsiteX13" fmla="*/ 2034444 w 3698989"/>
              <a:gd name="connsiteY13" fmla="*/ 2256659 h 2256659"/>
              <a:gd name="connsiteX14" fmla="*/ 1491926 w 3698989"/>
              <a:gd name="connsiteY14" fmla="*/ 2256659 h 2256659"/>
              <a:gd name="connsiteX15" fmla="*/ 912417 w 3698989"/>
              <a:gd name="connsiteY15" fmla="*/ 2256659 h 2256659"/>
              <a:gd name="connsiteX16" fmla="*/ 0 w 3698989"/>
              <a:gd name="connsiteY16" fmla="*/ 2256659 h 2256659"/>
              <a:gd name="connsiteX17" fmla="*/ 0 w 3698989"/>
              <a:gd name="connsiteY17" fmla="*/ 1692494 h 2256659"/>
              <a:gd name="connsiteX18" fmla="*/ 0 w 3698989"/>
              <a:gd name="connsiteY18" fmla="*/ 1173463 h 2256659"/>
              <a:gd name="connsiteX19" fmla="*/ 0 w 3698989"/>
              <a:gd name="connsiteY19" fmla="*/ 654431 h 2256659"/>
              <a:gd name="connsiteX20" fmla="*/ 0 w 3698989"/>
              <a:gd name="connsiteY20" fmla="*/ 0 h 225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98989" h="2256659" fill="none" extrusionOk="0">
                <a:moveTo>
                  <a:pt x="0" y="0"/>
                </a:moveTo>
                <a:cubicBezTo>
                  <a:pt x="224439" y="6557"/>
                  <a:pt x="273340" y="-11464"/>
                  <a:pt x="542518" y="0"/>
                </a:cubicBezTo>
                <a:cubicBezTo>
                  <a:pt x="811696" y="11464"/>
                  <a:pt x="1006035" y="27230"/>
                  <a:pt x="1122027" y="0"/>
                </a:cubicBezTo>
                <a:cubicBezTo>
                  <a:pt x="1238019" y="-27230"/>
                  <a:pt x="1511163" y="-14625"/>
                  <a:pt x="1664545" y="0"/>
                </a:cubicBezTo>
                <a:cubicBezTo>
                  <a:pt x="1817927" y="14625"/>
                  <a:pt x="2135987" y="12236"/>
                  <a:pt x="2281043" y="0"/>
                </a:cubicBezTo>
                <a:cubicBezTo>
                  <a:pt x="2426099" y="-12236"/>
                  <a:pt x="2654311" y="18742"/>
                  <a:pt x="2786572" y="0"/>
                </a:cubicBezTo>
                <a:cubicBezTo>
                  <a:pt x="2918833" y="-18742"/>
                  <a:pt x="3463145" y="-31266"/>
                  <a:pt x="3698989" y="0"/>
                </a:cubicBezTo>
                <a:cubicBezTo>
                  <a:pt x="3671245" y="149144"/>
                  <a:pt x="3679211" y="487344"/>
                  <a:pt x="3698989" y="609298"/>
                </a:cubicBezTo>
                <a:cubicBezTo>
                  <a:pt x="3718767" y="731252"/>
                  <a:pt x="3723737" y="985689"/>
                  <a:pt x="3698989" y="1173463"/>
                </a:cubicBezTo>
                <a:cubicBezTo>
                  <a:pt x="3674241" y="1361238"/>
                  <a:pt x="3692061" y="1581981"/>
                  <a:pt x="3698989" y="1692494"/>
                </a:cubicBezTo>
                <a:cubicBezTo>
                  <a:pt x="3705917" y="1803007"/>
                  <a:pt x="3694606" y="2077376"/>
                  <a:pt x="3698989" y="2256659"/>
                </a:cubicBezTo>
                <a:cubicBezTo>
                  <a:pt x="3536840" y="2250285"/>
                  <a:pt x="3349305" y="2267148"/>
                  <a:pt x="3193461" y="2256659"/>
                </a:cubicBezTo>
                <a:cubicBezTo>
                  <a:pt x="3037617" y="2246170"/>
                  <a:pt x="2829515" y="2257844"/>
                  <a:pt x="2687932" y="2256659"/>
                </a:cubicBezTo>
                <a:cubicBezTo>
                  <a:pt x="2546349" y="2255474"/>
                  <a:pt x="2360632" y="2235731"/>
                  <a:pt x="2034444" y="2256659"/>
                </a:cubicBezTo>
                <a:cubicBezTo>
                  <a:pt x="1708256" y="2277587"/>
                  <a:pt x="1714987" y="2246386"/>
                  <a:pt x="1491926" y="2256659"/>
                </a:cubicBezTo>
                <a:cubicBezTo>
                  <a:pt x="1268865" y="2266932"/>
                  <a:pt x="1065984" y="2252589"/>
                  <a:pt x="912417" y="2256659"/>
                </a:cubicBezTo>
                <a:cubicBezTo>
                  <a:pt x="758850" y="2260729"/>
                  <a:pt x="347100" y="2245762"/>
                  <a:pt x="0" y="2256659"/>
                </a:cubicBezTo>
                <a:cubicBezTo>
                  <a:pt x="422" y="2056258"/>
                  <a:pt x="23909" y="1836036"/>
                  <a:pt x="0" y="1692494"/>
                </a:cubicBezTo>
                <a:cubicBezTo>
                  <a:pt x="-23909" y="1548953"/>
                  <a:pt x="15147" y="1322744"/>
                  <a:pt x="0" y="1173463"/>
                </a:cubicBezTo>
                <a:cubicBezTo>
                  <a:pt x="-15147" y="1024182"/>
                  <a:pt x="24844" y="883173"/>
                  <a:pt x="0" y="654431"/>
                </a:cubicBezTo>
                <a:cubicBezTo>
                  <a:pt x="-24844" y="425689"/>
                  <a:pt x="24519" y="142858"/>
                  <a:pt x="0" y="0"/>
                </a:cubicBezTo>
                <a:close/>
              </a:path>
              <a:path w="3698989" h="2256659" stroke="0" extrusionOk="0">
                <a:moveTo>
                  <a:pt x="0" y="0"/>
                </a:moveTo>
                <a:cubicBezTo>
                  <a:pt x="251564" y="-30439"/>
                  <a:pt x="446733" y="-14266"/>
                  <a:pt x="616498" y="0"/>
                </a:cubicBezTo>
                <a:cubicBezTo>
                  <a:pt x="786263" y="14266"/>
                  <a:pt x="986690" y="-6756"/>
                  <a:pt x="1269986" y="0"/>
                </a:cubicBezTo>
                <a:cubicBezTo>
                  <a:pt x="1553282" y="6756"/>
                  <a:pt x="1728250" y="-10729"/>
                  <a:pt x="1849495" y="0"/>
                </a:cubicBezTo>
                <a:cubicBezTo>
                  <a:pt x="1970740" y="10729"/>
                  <a:pt x="2144181" y="5945"/>
                  <a:pt x="2355023" y="0"/>
                </a:cubicBezTo>
                <a:cubicBezTo>
                  <a:pt x="2565865" y="-5945"/>
                  <a:pt x="2815182" y="-17172"/>
                  <a:pt x="2934531" y="0"/>
                </a:cubicBezTo>
                <a:cubicBezTo>
                  <a:pt x="3053880" y="17172"/>
                  <a:pt x="3475563" y="-8466"/>
                  <a:pt x="3698989" y="0"/>
                </a:cubicBezTo>
                <a:cubicBezTo>
                  <a:pt x="3706678" y="274280"/>
                  <a:pt x="3700247" y="326426"/>
                  <a:pt x="3698989" y="564165"/>
                </a:cubicBezTo>
                <a:cubicBezTo>
                  <a:pt x="3697731" y="801904"/>
                  <a:pt x="3715041" y="962720"/>
                  <a:pt x="3698989" y="1128330"/>
                </a:cubicBezTo>
                <a:cubicBezTo>
                  <a:pt x="3682937" y="1293941"/>
                  <a:pt x="3686056" y="1423329"/>
                  <a:pt x="3698989" y="1624794"/>
                </a:cubicBezTo>
                <a:cubicBezTo>
                  <a:pt x="3711922" y="1826259"/>
                  <a:pt x="3680901" y="2010888"/>
                  <a:pt x="3698989" y="2256659"/>
                </a:cubicBezTo>
                <a:cubicBezTo>
                  <a:pt x="3548257" y="2240906"/>
                  <a:pt x="3331019" y="2287668"/>
                  <a:pt x="3045501" y="2256659"/>
                </a:cubicBezTo>
                <a:cubicBezTo>
                  <a:pt x="2759983" y="2225650"/>
                  <a:pt x="2566964" y="2290713"/>
                  <a:pt x="2355023" y="2256659"/>
                </a:cubicBezTo>
                <a:cubicBezTo>
                  <a:pt x="2143082" y="2222605"/>
                  <a:pt x="2069992" y="2259818"/>
                  <a:pt x="1812505" y="2256659"/>
                </a:cubicBezTo>
                <a:cubicBezTo>
                  <a:pt x="1555018" y="2253500"/>
                  <a:pt x="1487368" y="2261169"/>
                  <a:pt x="1269986" y="2256659"/>
                </a:cubicBezTo>
                <a:cubicBezTo>
                  <a:pt x="1052604" y="2252149"/>
                  <a:pt x="980512" y="2264523"/>
                  <a:pt x="764458" y="2256659"/>
                </a:cubicBezTo>
                <a:cubicBezTo>
                  <a:pt x="548404" y="2248795"/>
                  <a:pt x="313792" y="2275304"/>
                  <a:pt x="0" y="2256659"/>
                </a:cubicBezTo>
                <a:cubicBezTo>
                  <a:pt x="-26824" y="2081386"/>
                  <a:pt x="-26308" y="1941238"/>
                  <a:pt x="0" y="1715061"/>
                </a:cubicBezTo>
                <a:cubicBezTo>
                  <a:pt x="26308" y="1488884"/>
                  <a:pt x="-2744" y="1376718"/>
                  <a:pt x="0" y="1196029"/>
                </a:cubicBezTo>
                <a:cubicBezTo>
                  <a:pt x="2744" y="1015340"/>
                  <a:pt x="-28020" y="779885"/>
                  <a:pt x="0" y="586731"/>
                </a:cubicBezTo>
                <a:cubicBezTo>
                  <a:pt x="28020" y="393577"/>
                  <a:pt x="-26488" y="208269"/>
                  <a:pt x="0" y="0"/>
                </a:cubicBezTo>
                <a:close/>
              </a:path>
            </a:pathLst>
          </a:custGeom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9718818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صورة 1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46170EC-5B4B-483D-9CAD-8B1D7F14B7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1771" y="4024073"/>
            <a:ext cx="5933419" cy="1772150"/>
          </a:xfrm>
          <a:custGeom>
            <a:avLst/>
            <a:gdLst>
              <a:gd name="connsiteX0" fmla="*/ 0 w 5933419"/>
              <a:gd name="connsiteY0" fmla="*/ 0 h 1772150"/>
              <a:gd name="connsiteX1" fmla="*/ 659269 w 5933419"/>
              <a:gd name="connsiteY1" fmla="*/ 0 h 1772150"/>
              <a:gd name="connsiteX2" fmla="*/ 1318538 w 5933419"/>
              <a:gd name="connsiteY2" fmla="*/ 0 h 1772150"/>
              <a:gd name="connsiteX3" fmla="*/ 1977806 w 5933419"/>
              <a:gd name="connsiteY3" fmla="*/ 0 h 1772150"/>
              <a:gd name="connsiteX4" fmla="*/ 2637075 w 5933419"/>
              <a:gd name="connsiteY4" fmla="*/ 0 h 1772150"/>
              <a:gd name="connsiteX5" fmla="*/ 3177676 w 5933419"/>
              <a:gd name="connsiteY5" fmla="*/ 0 h 1772150"/>
              <a:gd name="connsiteX6" fmla="*/ 3658942 w 5933419"/>
              <a:gd name="connsiteY6" fmla="*/ 0 h 1772150"/>
              <a:gd name="connsiteX7" fmla="*/ 4377545 w 5933419"/>
              <a:gd name="connsiteY7" fmla="*/ 0 h 1772150"/>
              <a:gd name="connsiteX8" fmla="*/ 5155482 w 5933419"/>
              <a:gd name="connsiteY8" fmla="*/ 0 h 1772150"/>
              <a:gd name="connsiteX9" fmla="*/ 5933419 w 5933419"/>
              <a:gd name="connsiteY9" fmla="*/ 0 h 1772150"/>
              <a:gd name="connsiteX10" fmla="*/ 5933419 w 5933419"/>
              <a:gd name="connsiteY10" fmla="*/ 537552 h 1772150"/>
              <a:gd name="connsiteX11" fmla="*/ 5933419 w 5933419"/>
              <a:gd name="connsiteY11" fmla="*/ 1092826 h 1772150"/>
              <a:gd name="connsiteX12" fmla="*/ 5933419 w 5933419"/>
              <a:gd name="connsiteY12" fmla="*/ 1772150 h 1772150"/>
              <a:gd name="connsiteX13" fmla="*/ 5274150 w 5933419"/>
              <a:gd name="connsiteY13" fmla="*/ 1772150 h 1772150"/>
              <a:gd name="connsiteX14" fmla="*/ 4555547 w 5933419"/>
              <a:gd name="connsiteY14" fmla="*/ 1772150 h 1772150"/>
              <a:gd name="connsiteX15" fmla="*/ 3836944 w 5933419"/>
              <a:gd name="connsiteY15" fmla="*/ 1772150 h 1772150"/>
              <a:gd name="connsiteX16" fmla="*/ 3355678 w 5933419"/>
              <a:gd name="connsiteY16" fmla="*/ 1772150 h 1772150"/>
              <a:gd name="connsiteX17" fmla="*/ 2577741 w 5933419"/>
              <a:gd name="connsiteY17" fmla="*/ 1772150 h 1772150"/>
              <a:gd name="connsiteX18" fmla="*/ 2037141 w 5933419"/>
              <a:gd name="connsiteY18" fmla="*/ 1772150 h 1772150"/>
              <a:gd name="connsiteX19" fmla="*/ 1377872 w 5933419"/>
              <a:gd name="connsiteY19" fmla="*/ 1772150 h 1772150"/>
              <a:gd name="connsiteX20" fmla="*/ 599935 w 5933419"/>
              <a:gd name="connsiteY20" fmla="*/ 1772150 h 1772150"/>
              <a:gd name="connsiteX21" fmla="*/ 0 w 5933419"/>
              <a:gd name="connsiteY21" fmla="*/ 1772150 h 1772150"/>
              <a:gd name="connsiteX22" fmla="*/ 0 w 5933419"/>
              <a:gd name="connsiteY22" fmla="*/ 1234598 h 1772150"/>
              <a:gd name="connsiteX23" fmla="*/ 0 w 5933419"/>
              <a:gd name="connsiteY23" fmla="*/ 661603 h 1772150"/>
              <a:gd name="connsiteX24" fmla="*/ 0 w 5933419"/>
              <a:gd name="connsiteY24" fmla="*/ 0 h 177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33419" h="1772150" fill="none" extrusionOk="0">
                <a:moveTo>
                  <a:pt x="0" y="0"/>
                </a:moveTo>
                <a:cubicBezTo>
                  <a:pt x="174066" y="-3726"/>
                  <a:pt x="489446" y="-15590"/>
                  <a:pt x="659269" y="0"/>
                </a:cubicBezTo>
                <a:cubicBezTo>
                  <a:pt x="829092" y="15590"/>
                  <a:pt x="1037366" y="-4050"/>
                  <a:pt x="1318538" y="0"/>
                </a:cubicBezTo>
                <a:cubicBezTo>
                  <a:pt x="1599710" y="4050"/>
                  <a:pt x="1830690" y="24403"/>
                  <a:pt x="1977806" y="0"/>
                </a:cubicBezTo>
                <a:cubicBezTo>
                  <a:pt x="2124922" y="-24403"/>
                  <a:pt x="2472653" y="6292"/>
                  <a:pt x="2637075" y="0"/>
                </a:cubicBezTo>
                <a:cubicBezTo>
                  <a:pt x="2801497" y="-6292"/>
                  <a:pt x="3004446" y="-17756"/>
                  <a:pt x="3177676" y="0"/>
                </a:cubicBezTo>
                <a:cubicBezTo>
                  <a:pt x="3350906" y="17756"/>
                  <a:pt x="3535755" y="19614"/>
                  <a:pt x="3658942" y="0"/>
                </a:cubicBezTo>
                <a:cubicBezTo>
                  <a:pt x="3782129" y="-19614"/>
                  <a:pt x="4057493" y="35655"/>
                  <a:pt x="4377545" y="0"/>
                </a:cubicBezTo>
                <a:cubicBezTo>
                  <a:pt x="4697597" y="-35655"/>
                  <a:pt x="4799934" y="24420"/>
                  <a:pt x="5155482" y="0"/>
                </a:cubicBezTo>
                <a:cubicBezTo>
                  <a:pt x="5511030" y="-24420"/>
                  <a:pt x="5612507" y="-10660"/>
                  <a:pt x="5933419" y="0"/>
                </a:cubicBezTo>
                <a:cubicBezTo>
                  <a:pt x="5958557" y="143560"/>
                  <a:pt x="5934377" y="361540"/>
                  <a:pt x="5933419" y="537552"/>
                </a:cubicBezTo>
                <a:cubicBezTo>
                  <a:pt x="5932461" y="713564"/>
                  <a:pt x="5946124" y="874895"/>
                  <a:pt x="5933419" y="1092826"/>
                </a:cubicBezTo>
                <a:cubicBezTo>
                  <a:pt x="5920714" y="1310757"/>
                  <a:pt x="5944636" y="1540374"/>
                  <a:pt x="5933419" y="1772150"/>
                </a:cubicBezTo>
                <a:cubicBezTo>
                  <a:pt x="5751780" y="1795641"/>
                  <a:pt x="5590509" y="1744309"/>
                  <a:pt x="5274150" y="1772150"/>
                </a:cubicBezTo>
                <a:cubicBezTo>
                  <a:pt x="4957791" y="1799991"/>
                  <a:pt x="4838536" y="1753062"/>
                  <a:pt x="4555547" y="1772150"/>
                </a:cubicBezTo>
                <a:cubicBezTo>
                  <a:pt x="4272558" y="1791238"/>
                  <a:pt x="4136447" y="1781401"/>
                  <a:pt x="3836944" y="1772150"/>
                </a:cubicBezTo>
                <a:cubicBezTo>
                  <a:pt x="3537441" y="1762899"/>
                  <a:pt x="3592478" y="1767046"/>
                  <a:pt x="3355678" y="1772150"/>
                </a:cubicBezTo>
                <a:cubicBezTo>
                  <a:pt x="3118878" y="1777254"/>
                  <a:pt x="2755196" y="1749804"/>
                  <a:pt x="2577741" y="1772150"/>
                </a:cubicBezTo>
                <a:cubicBezTo>
                  <a:pt x="2400286" y="1794496"/>
                  <a:pt x="2231725" y="1795474"/>
                  <a:pt x="2037141" y="1772150"/>
                </a:cubicBezTo>
                <a:cubicBezTo>
                  <a:pt x="1842557" y="1748826"/>
                  <a:pt x="1697462" y="1782824"/>
                  <a:pt x="1377872" y="1772150"/>
                </a:cubicBezTo>
                <a:cubicBezTo>
                  <a:pt x="1058282" y="1761476"/>
                  <a:pt x="956925" y="1802080"/>
                  <a:pt x="599935" y="1772150"/>
                </a:cubicBezTo>
                <a:cubicBezTo>
                  <a:pt x="242945" y="1742220"/>
                  <a:pt x="215658" y="1774060"/>
                  <a:pt x="0" y="1772150"/>
                </a:cubicBezTo>
                <a:cubicBezTo>
                  <a:pt x="-23836" y="1523255"/>
                  <a:pt x="-7850" y="1348558"/>
                  <a:pt x="0" y="1234598"/>
                </a:cubicBezTo>
                <a:cubicBezTo>
                  <a:pt x="7850" y="1120638"/>
                  <a:pt x="5224" y="846164"/>
                  <a:pt x="0" y="661603"/>
                </a:cubicBezTo>
                <a:cubicBezTo>
                  <a:pt x="-5224" y="477042"/>
                  <a:pt x="9788" y="325693"/>
                  <a:pt x="0" y="0"/>
                </a:cubicBezTo>
                <a:close/>
              </a:path>
              <a:path w="5933419" h="1772150" stroke="0" extrusionOk="0">
                <a:moveTo>
                  <a:pt x="0" y="0"/>
                </a:moveTo>
                <a:cubicBezTo>
                  <a:pt x="168723" y="4395"/>
                  <a:pt x="464891" y="20341"/>
                  <a:pt x="599935" y="0"/>
                </a:cubicBezTo>
                <a:cubicBezTo>
                  <a:pt x="734979" y="-20341"/>
                  <a:pt x="1013689" y="-13340"/>
                  <a:pt x="1199869" y="0"/>
                </a:cubicBezTo>
                <a:cubicBezTo>
                  <a:pt x="1386049" y="13340"/>
                  <a:pt x="1509339" y="-23659"/>
                  <a:pt x="1681135" y="0"/>
                </a:cubicBezTo>
                <a:cubicBezTo>
                  <a:pt x="1852931" y="23659"/>
                  <a:pt x="2167130" y="36051"/>
                  <a:pt x="2459073" y="0"/>
                </a:cubicBezTo>
                <a:cubicBezTo>
                  <a:pt x="2751016" y="-36051"/>
                  <a:pt x="2904434" y="-2156"/>
                  <a:pt x="3177676" y="0"/>
                </a:cubicBezTo>
                <a:cubicBezTo>
                  <a:pt x="3450918" y="2156"/>
                  <a:pt x="3610878" y="29948"/>
                  <a:pt x="3777610" y="0"/>
                </a:cubicBezTo>
                <a:cubicBezTo>
                  <a:pt x="3944342" y="-29948"/>
                  <a:pt x="4074201" y="-10592"/>
                  <a:pt x="4258876" y="0"/>
                </a:cubicBezTo>
                <a:cubicBezTo>
                  <a:pt x="4443551" y="10592"/>
                  <a:pt x="4585864" y="7511"/>
                  <a:pt x="4799477" y="0"/>
                </a:cubicBezTo>
                <a:cubicBezTo>
                  <a:pt x="5013090" y="-7511"/>
                  <a:pt x="5582027" y="-19950"/>
                  <a:pt x="5933419" y="0"/>
                </a:cubicBezTo>
                <a:cubicBezTo>
                  <a:pt x="5927428" y="188591"/>
                  <a:pt x="5929617" y="413121"/>
                  <a:pt x="5933419" y="555274"/>
                </a:cubicBezTo>
                <a:cubicBezTo>
                  <a:pt x="5937221" y="697427"/>
                  <a:pt x="5937903" y="891340"/>
                  <a:pt x="5933419" y="1163712"/>
                </a:cubicBezTo>
                <a:cubicBezTo>
                  <a:pt x="5928935" y="1436084"/>
                  <a:pt x="5917418" y="1539625"/>
                  <a:pt x="5933419" y="1772150"/>
                </a:cubicBezTo>
                <a:cubicBezTo>
                  <a:pt x="5544791" y="1770313"/>
                  <a:pt x="5378234" y="1742914"/>
                  <a:pt x="5155482" y="1772150"/>
                </a:cubicBezTo>
                <a:cubicBezTo>
                  <a:pt x="4932730" y="1801386"/>
                  <a:pt x="4829576" y="1784293"/>
                  <a:pt x="4614881" y="1772150"/>
                </a:cubicBezTo>
                <a:cubicBezTo>
                  <a:pt x="4400186" y="1760007"/>
                  <a:pt x="4280904" y="1754642"/>
                  <a:pt x="4014947" y="1772150"/>
                </a:cubicBezTo>
                <a:cubicBezTo>
                  <a:pt x="3748990" y="1789658"/>
                  <a:pt x="3572244" y="1745980"/>
                  <a:pt x="3355678" y="1772150"/>
                </a:cubicBezTo>
                <a:cubicBezTo>
                  <a:pt x="3139112" y="1798320"/>
                  <a:pt x="2960580" y="1768676"/>
                  <a:pt x="2577741" y="1772150"/>
                </a:cubicBezTo>
                <a:cubicBezTo>
                  <a:pt x="2194902" y="1775624"/>
                  <a:pt x="2190786" y="1739717"/>
                  <a:pt x="1859138" y="1772150"/>
                </a:cubicBezTo>
                <a:cubicBezTo>
                  <a:pt x="1527490" y="1804583"/>
                  <a:pt x="1496465" y="1749243"/>
                  <a:pt x="1140535" y="1772150"/>
                </a:cubicBezTo>
                <a:cubicBezTo>
                  <a:pt x="784605" y="1795057"/>
                  <a:pt x="283746" y="1783790"/>
                  <a:pt x="0" y="1772150"/>
                </a:cubicBezTo>
                <a:cubicBezTo>
                  <a:pt x="-19619" y="1585952"/>
                  <a:pt x="-27477" y="1340771"/>
                  <a:pt x="0" y="1145990"/>
                </a:cubicBezTo>
                <a:cubicBezTo>
                  <a:pt x="27477" y="951209"/>
                  <a:pt x="3970" y="746679"/>
                  <a:pt x="0" y="519831"/>
                </a:cubicBezTo>
                <a:cubicBezTo>
                  <a:pt x="-3970" y="292983"/>
                  <a:pt x="25851" y="121905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25276704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1" name="صورة 20" descr="صورة تحتوي على الثدييات, مدرع&#10;&#10;تم إنشاء الوصف تلقائياً">
            <a:extLst>
              <a:ext uri="{FF2B5EF4-FFF2-40B4-BE49-F238E27FC236}">
                <a16:creationId xmlns:a16="http://schemas.microsoft.com/office/drawing/2014/main" id="{ADF45184-F278-444B-894B-8CE1957B17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48" b="96721" l="8824" r="94608">
                        <a14:foregroundMark x1="58333" y1="7377" x2="58333" y2="7377"/>
                        <a14:foregroundMark x1="8824" y1="75000" x2="8824" y2="75000"/>
                        <a14:foregroundMark x1="16912" y1="90164" x2="16912" y2="90164"/>
                        <a14:foregroundMark x1="33333" y1="97131" x2="33333" y2="97131"/>
                        <a14:foregroundMark x1="36275" y1="97131" x2="36275" y2="97131"/>
                        <a14:foregroundMark x1="89216" y1="83607" x2="89216" y2="83607"/>
                        <a14:foregroundMark x1="94608" y1="88525" x2="94608" y2="88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8035" y="1569997"/>
            <a:ext cx="2192953" cy="13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0BD84DC-9EAC-44C1-AD70-15B1CF01B33E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5995B4C-8196-4955-802F-F6A2052C2012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5043D919-CD19-496E-956F-AF706003C5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B0A2AFC-560D-4198-A646-F9E6F36D0D4C}"/>
              </a:ext>
            </a:extLst>
          </p:cNvPr>
          <p:cNvSpPr/>
          <p:nvPr/>
        </p:nvSpPr>
        <p:spPr>
          <a:xfrm>
            <a:off x="6043401" y="1086649"/>
            <a:ext cx="3042821" cy="707886"/>
          </a:xfrm>
          <a:custGeom>
            <a:avLst/>
            <a:gdLst>
              <a:gd name="connsiteX0" fmla="*/ 0 w 3042821"/>
              <a:gd name="connsiteY0" fmla="*/ 0 h 707886"/>
              <a:gd name="connsiteX1" fmla="*/ 669421 w 3042821"/>
              <a:gd name="connsiteY1" fmla="*/ 0 h 707886"/>
              <a:gd name="connsiteX2" fmla="*/ 1338841 w 3042821"/>
              <a:gd name="connsiteY2" fmla="*/ 0 h 707886"/>
              <a:gd name="connsiteX3" fmla="*/ 1856121 w 3042821"/>
              <a:gd name="connsiteY3" fmla="*/ 0 h 707886"/>
              <a:gd name="connsiteX4" fmla="*/ 2373400 w 3042821"/>
              <a:gd name="connsiteY4" fmla="*/ 0 h 707886"/>
              <a:gd name="connsiteX5" fmla="*/ 3042821 w 3042821"/>
              <a:gd name="connsiteY5" fmla="*/ 0 h 707886"/>
              <a:gd name="connsiteX6" fmla="*/ 3042821 w 3042821"/>
              <a:gd name="connsiteY6" fmla="*/ 339785 h 707886"/>
              <a:gd name="connsiteX7" fmla="*/ 3042821 w 3042821"/>
              <a:gd name="connsiteY7" fmla="*/ 707886 h 707886"/>
              <a:gd name="connsiteX8" fmla="*/ 2434257 w 3042821"/>
              <a:gd name="connsiteY8" fmla="*/ 707886 h 707886"/>
              <a:gd name="connsiteX9" fmla="*/ 1856121 w 3042821"/>
              <a:gd name="connsiteY9" fmla="*/ 707886 h 707886"/>
              <a:gd name="connsiteX10" fmla="*/ 1308413 w 3042821"/>
              <a:gd name="connsiteY10" fmla="*/ 707886 h 707886"/>
              <a:gd name="connsiteX11" fmla="*/ 791133 w 3042821"/>
              <a:gd name="connsiteY11" fmla="*/ 707886 h 707886"/>
              <a:gd name="connsiteX12" fmla="*/ 0 w 3042821"/>
              <a:gd name="connsiteY12" fmla="*/ 707886 h 707886"/>
              <a:gd name="connsiteX13" fmla="*/ 0 w 3042821"/>
              <a:gd name="connsiteY13" fmla="*/ 361022 h 707886"/>
              <a:gd name="connsiteX14" fmla="*/ 0 w 3042821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42821" h="707886" fill="none" extrusionOk="0">
                <a:moveTo>
                  <a:pt x="0" y="0"/>
                </a:moveTo>
                <a:cubicBezTo>
                  <a:pt x="155002" y="-22995"/>
                  <a:pt x="434627" y="-29814"/>
                  <a:pt x="669421" y="0"/>
                </a:cubicBezTo>
                <a:cubicBezTo>
                  <a:pt x="904215" y="29814"/>
                  <a:pt x="1173883" y="-25363"/>
                  <a:pt x="1338841" y="0"/>
                </a:cubicBezTo>
                <a:cubicBezTo>
                  <a:pt x="1503799" y="25363"/>
                  <a:pt x="1619996" y="-2727"/>
                  <a:pt x="1856121" y="0"/>
                </a:cubicBezTo>
                <a:cubicBezTo>
                  <a:pt x="2092246" y="2727"/>
                  <a:pt x="2131601" y="3419"/>
                  <a:pt x="2373400" y="0"/>
                </a:cubicBezTo>
                <a:cubicBezTo>
                  <a:pt x="2615199" y="-3419"/>
                  <a:pt x="2843405" y="-17526"/>
                  <a:pt x="3042821" y="0"/>
                </a:cubicBezTo>
                <a:cubicBezTo>
                  <a:pt x="3047313" y="132209"/>
                  <a:pt x="3040151" y="242680"/>
                  <a:pt x="3042821" y="339785"/>
                </a:cubicBezTo>
                <a:cubicBezTo>
                  <a:pt x="3045491" y="436890"/>
                  <a:pt x="3034527" y="579252"/>
                  <a:pt x="3042821" y="707886"/>
                </a:cubicBezTo>
                <a:cubicBezTo>
                  <a:pt x="2892851" y="720179"/>
                  <a:pt x="2671966" y="707427"/>
                  <a:pt x="2434257" y="707886"/>
                </a:cubicBezTo>
                <a:cubicBezTo>
                  <a:pt x="2196548" y="708345"/>
                  <a:pt x="2007865" y="725718"/>
                  <a:pt x="1856121" y="707886"/>
                </a:cubicBezTo>
                <a:cubicBezTo>
                  <a:pt x="1704377" y="690054"/>
                  <a:pt x="1566641" y="690686"/>
                  <a:pt x="1308413" y="707886"/>
                </a:cubicBezTo>
                <a:cubicBezTo>
                  <a:pt x="1050185" y="725086"/>
                  <a:pt x="1005429" y="719713"/>
                  <a:pt x="791133" y="707886"/>
                </a:cubicBezTo>
                <a:cubicBezTo>
                  <a:pt x="576837" y="696059"/>
                  <a:pt x="259606" y="711829"/>
                  <a:pt x="0" y="707886"/>
                </a:cubicBezTo>
                <a:cubicBezTo>
                  <a:pt x="14019" y="539679"/>
                  <a:pt x="6450" y="463988"/>
                  <a:pt x="0" y="361022"/>
                </a:cubicBezTo>
                <a:cubicBezTo>
                  <a:pt x="-6450" y="258056"/>
                  <a:pt x="-8159" y="99074"/>
                  <a:pt x="0" y="0"/>
                </a:cubicBezTo>
                <a:close/>
              </a:path>
              <a:path w="3042821" h="707886" stroke="0" extrusionOk="0">
                <a:moveTo>
                  <a:pt x="0" y="0"/>
                </a:moveTo>
                <a:cubicBezTo>
                  <a:pt x="197941" y="15368"/>
                  <a:pt x="354285" y="-746"/>
                  <a:pt x="638992" y="0"/>
                </a:cubicBezTo>
                <a:cubicBezTo>
                  <a:pt x="923699" y="746"/>
                  <a:pt x="1079786" y="-4463"/>
                  <a:pt x="1277985" y="0"/>
                </a:cubicBezTo>
                <a:cubicBezTo>
                  <a:pt x="1476184" y="4463"/>
                  <a:pt x="1690186" y="-25152"/>
                  <a:pt x="1947405" y="0"/>
                </a:cubicBezTo>
                <a:cubicBezTo>
                  <a:pt x="2204624" y="25152"/>
                  <a:pt x="2809226" y="1841"/>
                  <a:pt x="3042821" y="0"/>
                </a:cubicBezTo>
                <a:cubicBezTo>
                  <a:pt x="3042511" y="156764"/>
                  <a:pt x="3049355" y="214001"/>
                  <a:pt x="3042821" y="339785"/>
                </a:cubicBezTo>
                <a:cubicBezTo>
                  <a:pt x="3036287" y="465570"/>
                  <a:pt x="3037906" y="631409"/>
                  <a:pt x="3042821" y="707886"/>
                </a:cubicBezTo>
                <a:cubicBezTo>
                  <a:pt x="2874182" y="704578"/>
                  <a:pt x="2744155" y="719819"/>
                  <a:pt x="2495113" y="707886"/>
                </a:cubicBezTo>
                <a:cubicBezTo>
                  <a:pt x="2246071" y="695953"/>
                  <a:pt x="2177646" y="699532"/>
                  <a:pt x="1947405" y="707886"/>
                </a:cubicBezTo>
                <a:cubicBezTo>
                  <a:pt x="1717164" y="716240"/>
                  <a:pt x="1581442" y="703565"/>
                  <a:pt x="1277985" y="707886"/>
                </a:cubicBezTo>
                <a:cubicBezTo>
                  <a:pt x="974528" y="712207"/>
                  <a:pt x="976196" y="696248"/>
                  <a:pt x="760705" y="707886"/>
                </a:cubicBezTo>
                <a:cubicBezTo>
                  <a:pt x="545214" y="719524"/>
                  <a:pt x="268083" y="716689"/>
                  <a:pt x="0" y="707886"/>
                </a:cubicBezTo>
                <a:cubicBezTo>
                  <a:pt x="6961" y="602349"/>
                  <a:pt x="-9585" y="490775"/>
                  <a:pt x="0" y="353943"/>
                </a:cubicBezTo>
                <a:cubicBezTo>
                  <a:pt x="9585" y="217111"/>
                  <a:pt x="11724" y="162985"/>
                  <a:pt x="0" y="0"/>
                </a:cubicBezTo>
                <a:close/>
              </a:path>
            </a:pathLst>
          </a:custGeom>
          <a:noFill/>
          <a:ln w="12700">
            <a:noFill/>
            <a:extLst>
              <a:ext uri="{C807C97D-BFC1-408E-A445-0C87EB9F89A2}">
                <ask:lineSketchStyleProps xmlns:ask="http://schemas.microsoft.com/office/drawing/2018/sketchyshapes" sd="30778882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تحقق من فهمك :</a:t>
            </a:r>
          </a:p>
        </p:txBody>
      </p:sp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0D46394-2241-492E-999D-314CEAA2BCF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7684" y="1947215"/>
            <a:ext cx="7641787" cy="2175694"/>
          </a:xfrm>
          <a:custGeom>
            <a:avLst/>
            <a:gdLst>
              <a:gd name="connsiteX0" fmla="*/ 0 w 7641787"/>
              <a:gd name="connsiteY0" fmla="*/ 0 h 2175694"/>
              <a:gd name="connsiteX1" fmla="*/ 465454 w 7641787"/>
              <a:gd name="connsiteY1" fmla="*/ 0 h 2175694"/>
              <a:gd name="connsiteX2" fmla="*/ 1312998 w 7641787"/>
              <a:gd name="connsiteY2" fmla="*/ 0 h 2175694"/>
              <a:gd name="connsiteX3" fmla="*/ 1931288 w 7641787"/>
              <a:gd name="connsiteY3" fmla="*/ 0 h 2175694"/>
              <a:gd name="connsiteX4" fmla="*/ 2702414 w 7641787"/>
              <a:gd name="connsiteY4" fmla="*/ 0 h 2175694"/>
              <a:gd name="connsiteX5" fmla="*/ 3549957 w 7641787"/>
              <a:gd name="connsiteY5" fmla="*/ 0 h 2175694"/>
              <a:gd name="connsiteX6" fmla="*/ 4321083 w 7641787"/>
              <a:gd name="connsiteY6" fmla="*/ 0 h 2175694"/>
              <a:gd name="connsiteX7" fmla="*/ 5168627 w 7641787"/>
              <a:gd name="connsiteY7" fmla="*/ 0 h 2175694"/>
              <a:gd name="connsiteX8" fmla="*/ 5710499 w 7641787"/>
              <a:gd name="connsiteY8" fmla="*/ 0 h 2175694"/>
              <a:gd name="connsiteX9" fmla="*/ 6405207 w 7641787"/>
              <a:gd name="connsiteY9" fmla="*/ 0 h 2175694"/>
              <a:gd name="connsiteX10" fmla="*/ 7641787 w 7641787"/>
              <a:gd name="connsiteY10" fmla="*/ 0 h 2175694"/>
              <a:gd name="connsiteX11" fmla="*/ 7641787 w 7641787"/>
              <a:gd name="connsiteY11" fmla="*/ 478653 h 2175694"/>
              <a:gd name="connsiteX12" fmla="*/ 7641787 w 7641787"/>
              <a:gd name="connsiteY12" fmla="*/ 1066090 h 2175694"/>
              <a:gd name="connsiteX13" fmla="*/ 7641787 w 7641787"/>
              <a:gd name="connsiteY13" fmla="*/ 1544743 h 2175694"/>
              <a:gd name="connsiteX14" fmla="*/ 7641787 w 7641787"/>
              <a:gd name="connsiteY14" fmla="*/ 2175694 h 2175694"/>
              <a:gd name="connsiteX15" fmla="*/ 7023497 w 7641787"/>
              <a:gd name="connsiteY15" fmla="*/ 2175694 h 2175694"/>
              <a:gd name="connsiteX16" fmla="*/ 6252371 w 7641787"/>
              <a:gd name="connsiteY16" fmla="*/ 2175694 h 2175694"/>
              <a:gd name="connsiteX17" fmla="*/ 5634081 w 7641787"/>
              <a:gd name="connsiteY17" fmla="*/ 2175694 h 2175694"/>
              <a:gd name="connsiteX18" fmla="*/ 4939373 w 7641787"/>
              <a:gd name="connsiteY18" fmla="*/ 2175694 h 2175694"/>
              <a:gd name="connsiteX19" fmla="*/ 4168247 w 7641787"/>
              <a:gd name="connsiteY19" fmla="*/ 2175694 h 2175694"/>
              <a:gd name="connsiteX20" fmla="*/ 3473540 w 7641787"/>
              <a:gd name="connsiteY20" fmla="*/ 2175694 h 2175694"/>
              <a:gd name="connsiteX21" fmla="*/ 2625996 w 7641787"/>
              <a:gd name="connsiteY21" fmla="*/ 2175694 h 2175694"/>
              <a:gd name="connsiteX22" fmla="*/ 1931288 w 7641787"/>
              <a:gd name="connsiteY22" fmla="*/ 2175694 h 2175694"/>
              <a:gd name="connsiteX23" fmla="*/ 1389416 w 7641787"/>
              <a:gd name="connsiteY23" fmla="*/ 2175694 h 2175694"/>
              <a:gd name="connsiteX24" fmla="*/ 618290 w 7641787"/>
              <a:gd name="connsiteY24" fmla="*/ 2175694 h 2175694"/>
              <a:gd name="connsiteX25" fmla="*/ 0 w 7641787"/>
              <a:gd name="connsiteY25" fmla="*/ 2175694 h 2175694"/>
              <a:gd name="connsiteX26" fmla="*/ 0 w 7641787"/>
              <a:gd name="connsiteY26" fmla="*/ 1631771 h 2175694"/>
              <a:gd name="connsiteX27" fmla="*/ 0 w 7641787"/>
              <a:gd name="connsiteY27" fmla="*/ 1153118 h 2175694"/>
              <a:gd name="connsiteX28" fmla="*/ 0 w 7641787"/>
              <a:gd name="connsiteY28" fmla="*/ 652708 h 2175694"/>
              <a:gd name="connsiteX29" fmla="*/ 0 w 7641787"/>
              <a:gd name="connsiteY29" fmla="*/ 0 h 217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41787" h="2175694" fill="none" extrusionOk="0">
                <a:moveTo>
                  <a:pt x="0" y="0"/>
                </a:moveTo>
                <a:cubicBezTo>
                  <a:pt x="231739" y="17805"/>
                  <a:pt x="254325" y="-8778"/>
                  <a:pt x="465454" y="0"/>
                </a:cubicBezTo>
                <a:cubicBezTo>
                  <a:pt x="676583" y="8778"/>
                  <a:pt x="980171" y="25818"/>
                  <a:pt x="1312998" y="0"/>
                </a:cubicBezTo>
                <a:cubicBezTo>
                  <a:pt x="1645825" y="-25818"/>
                  <a:pt x="1687771" y="14687"/>
                  <a:pt x="1931288" y="0"/>
                </a:cubicBezTo>
                <a:cubicBezTo>
                  <a:pt x="2174805" y="-14687"/>
                  <a:pt x="2539817" y="15102"/>
                  <a:pt x="2702414" y="0"/>
                </a:cubicBezTo>
                <a:cubicBezTo>
                  <a:pt x="2865011" y="-15102"/>
                  <a:pt x="3210632" y="-40105"/>
                  <a:pt x="3549957" y="0"/>
                </a:cubicBezTo>
                <a:cubicBezTo>
                  <a:pt x="3889282" y="40105"/>
                  <a:pt x="4116803" y="-34919"/>
                  <a:pt x="4321083" y="0"/>
                </a:cubicBezTo>
                <a:cubicBezTo>
                  <a:pt x="4525363" y="34919"/>
                  <a:pt x="4933443" y="21109"/>
                  <a:pt x="5168627" y="0"/>
                </a:cubicBezTo>
                <a:cubicBezTo>
                  <a:pt x="5403811" y="-21109"/>
                  <a:pt x="5570993" y="-26853"/>
                  <a:pt x="5710499" y="0"/>
                </a:cubicBezTo>
                <a:cubicBezTo>
                  <a:pt x="5850005" y="26853"/>
                  <a:pt x="6119485" y="-15958"/>
                  <a:pt x="6405207" y="0"/>
                </a:cubicBezTo>
                <a:cubicBezTo>
                  <a:pt x="6690929" y="15958"/>
                  <a:pt x="7270441" y="-61419"/>
                  <a:pt x="7641787" y="0"/>
                </a:cubicBezTo>
                <a:cubicBezTo>
                  <a:pt x="7637263" y="113602"/>
                  <a:pt x="7656244" y="376674"/>
                  <a:pt x="7641787" y="478653"/>
                </a:cubicBezTo>
                <a:cubicBezTo>
                  <a:pt x="7627330" y="580632"/>
                  <a:pt x="7668874" y="867828"/>
                  <a:pt x="7641787" y="1066090"/>
                </a:cubicBezTo>
                <a:cubicBezTo>
                  <a:pt x="7614700" y="1264352"/>
                  <a:pt x="7650694" y="1390030"/>
                  <a:pt x="7641787" y="1544743"/>
                </a:cubicBezTo>
                <a:cubicBezTo>
                  <a:pt x="7632880" y="1699456"/>
                  <a:pt x="7672741" y="1880001"/>
                  <a:pt x="7641787" y="2175694"/>
                </a:cubicBezTo>
                <a:cubicBezTo>
                  <a:pt x="7334446" y="2176152"/>
                  <a:pt x="7228313" y="2187627"/>
                  <a:pt x="7023497" y="2175694"/>
                </a:cubicBezTo>
                <a:cubicBezTo>
                  <a:pt x="6818681" y="2163762"/>
                  <a:pt x="6597849" y="2191238"/>
                  <a:pt x="6252371" y="2175694"/>
                </a:cubicBezTo>
                <a:cubicBezTo>
                  <a:pt x="5906893" y="2160150"/>
                  <a:pt x="5838412" y="2176383"/>
                  <a:pt x="5634081" y="2175694"/>
                </a:cubicBezTo>
                <a:cubicBezTo>
                  <a:pt x="5429750" y="2175006"/>
                  <a:pt x="5171016" y="2149333"/>
                  <a:pt x="4939373" y="2175694"/>
                </a:cubicBezTo>
                <a:cubicBezTo>
                  <a:pt x="4707730" y="2202055"/>
                  <a:pt x="4375474" y="2186326"/>
                  <a:pt x="4168247" y="2175694"/>
                </a:cubicBezTo>
                <a:cubicBezTo>
                  <a:pt x="3961020" y="2165062"/>
                  <a:pt x="3744333" y="2163172"/>
                  <a:pt x="3473540" y="2175694"/>
                </a:cubicBezTo>
                <a:cubicBezTo>
                  <a:pt x="3202747" y="2188216"/>
                  <a:pt x="3043671" y="2173557"/>
                  <a:pt x="2625996" y="2175694"/>
                </a:cubicBezTo>
                <a:cubicBezTo>
                  <a:pt x="2208321" y="2177831"/>
                  <a:pt x="2117192" y="2200484"/>
                  <a:pt x="1931288" y="2175694"/>
                </a:cubicBezTo>
                <a:cubicBezTo>
                  <a:pt x="1745384" y="2150904"/>
                  <a:pt x="1651017" y="2189241"/>
                  <a:pt x="1389416" y="2175694"/>
                </a:cubicBezTo>
                <a:cubicBezTo>
                  <a:pt x="1127815" y="2162147"/>
                  <a:pt x="944671" y="2204262"/>
                  <a:pt x="618290" y="2175694"/>
                </a:cubicBezTo>
                <a:cubicBezTo>
                  <a:pt x="291909" y="2147126"/>
                  <a:pt x="230956" y="2149777"/>
                  <a:pt x="0" y="2175694"/>
                </a:cubicBezTo>
                <a:cubicBezTo>
                  <a:pt x="11695" y="2058816"/>
                  <a:pt x="-13674" y="1748801"/>
                  <a:pt x="0" y="1631771"/>
                </a:cubicBezTo>
                <a:cubicBezTo>
                  <a:pt x="13674" y="1514741"/>
                  <a:pt x="4148" y="1389913"/>
                  <a:pt x="0" y="1153118"/>
                </a:cubicBezTo>
                <a:cubicBezTo>
                  <a:pt x="-4148" y="916323"/>
                  <a:pt x="-13868" y="775275"/>
                  <a:pt x="0" y="652708"/>
                </a:cubicBezTo>
                <a:cubicBezTo>
                  <a:pt x="13868" y="530141"/>
                  <a:pt x="17087" y="283319"/>
                  <a:pt x="0" y="0"/>
                </a:cubicBezTo>
                <a:close/>
              </a:path>
              <a:path w="7641787" h="2175694" stroke="0" extrusionOk="0">
                <a:moveTo>
                  <a:pt x="0" y="0"/>
                </a:moveTo>
                <a:cubicBezTo>
                  <a:pt x="198511" y="-25547"/>
                  <a:pt x="453253" y="32110"/>
                  <a:pt x="694708" y="0"/>
                </a:cubicBezTo>
                <a:cubicBezTo>
                  <a:pt x="936163" y="-32110"/>
                  <a:pt x="1203060" y="12488"/>
                  <a:pt x="1389416" y="0"/>
                </a:cubicBezTo>
                <a:cubicBezTo>
                  <a:pt x="1575772" y="-12488"/>
                  <a:pt x="1739080" y="-7802"/>
                  <a:pt x="1854870" y="0"/>
                </a:cubicBezTo>
                <a:cubicBezTo>
                  <a:pt x="1970660" y="7802"/>
                  <a:pt x="2417971" y="-12672"/>
                  <a:pt x="2702414" y="0"/>
                </a:cubicBezTo>
                <a:cubicBezTo>
                  <a:pt x="2986857" y="12672"/>
                  <a:pt x="3221349" y="-15132"/>
                  <a:pt x="3473540" y="0"/>
                </a:cubicBezTo>
                <a:cubicBezTo>
                  <a:pt x="3725731" y="15132"/>
                  <a:pt x="3848812" y="3313"/>
                  <a:pt x="4015412" y="0"/>
                </a:cubicBezTo>
                <a:cubicBezTo>
                  <a:pt x="4182012" y="-3313"/>
                  <a:pt x="4410919" y="10749"/>
                  <a:pt x="4786537" y="0"/>
                </a:cubicBezTo>
                <a:cubicBezTo>
                  <a:pt x="5162155" y="-10749"/>
                  <a:pt x="5127144" y="-2711"/>
                  <a:pt x="5328410" y="0"/>
                </a:cubicBezTo>
                <a:cubicBezTo>
                  <a:pt x="5529676" y="2711"/>
                  <a:pt x="5663869" y="-2811"/>
                  <a:pt x="5793864" y="0"/>
                </a:cubicBezTo>
                <a:cubicBezTo>
                  <a:pt x="5923859" y="2811"/>
                  <a:pt x="6195171" y="11346"/>
                  <a:pt x="6335736" y="0"/>
                </a:cubicBezTo>
                <a:cubicBezTo>
                  <a:pt x="6476301" y="-11346"/>
                  <a:pt x="6686689" y="-10684"/>
                  <a:pt x="6801190" y="0"/>
                </a:cubicBezTo>
                <a:cubicBezTo>
                  <a:pt x="6915691" y="10684"/>
                  <a:pt x="7268483" y="-39074"/>
                  <a:pt x="7641787" y="0"/>
                </a:cubicBezTo>
                <a:cubicBezTo>
                  <a:pt x="7651597" y="180007"/>
                  <a:pt x="7619502" y="347746"/>
                  <a:pt x="7641787" y="565680"/>
                </a:cubicBezTo>
                <a:cubicBezTo>
                  <a:pt x="7664072" y="783614"/>
                  <a:pt x="7631738" y="929481"/>
                  <a:pt x="7641787" y="1109604"/>
                </a:cubicBezTo>
                <a:cubicBezTo>
                  <a:pt x="7651836" y="1289727"/>
                  <a:pt x="7639402" y="1516881"/>
                  <a:pt x="7641787" y="1631771"/>
                </a:cubicBezTo>
                <a:cubicBezTo>
                  <a:pt x="7644172" y="1746661"/>
                  <a:pt x="7650676" y="1935167"/>
                  <a:pt x="7641787" y="2175694"/>
                </a:cubicBezTo>
                <a:cubicBezTo>
                  <a:pt x="7407288" y="2198106"/>
                  <a:pt x="7152512" y="2151151"/>
                  <a:pt x="6947079" y="2175694"/>
                </a:cubicBezTo>
                <a:cubicBezTo>
                  <a:pt x="6741646" y="2200237"/>
                  <a:pt x="6678169" y="2156302"/>
                  <a:pt x="6481625" y="2175694"/>
                </a:cubicBezTo>
                <a:cubicBezTo>
                  <a:pt x="6285081" y="2195086"/>
                  <a:pt x="6115439" y="2196947"/>
                  <a:pt x="6016170" y="2175694"/>
                </a:cubicBezTo>
                <a:cubicBezTo>
                  <a:pt x="5916901" y="2154441"/>
                  <a:pt x="5556916" y="2193144"/>
                  <a:pt x="5245045" y="2175694"/>
                </a:cubicBezTo>
                <a:cubicBezTo>
                  <a:pt x="4933174" y="2158244"/>
                  <a:pt x="4934589" y="2160691"/>
                  <a:pt x="4626755" y="2175694"/>
                </a:cubicBezTo>
                <a:cubicBezTo>
                  <a:pt x="4318921" y="2190698"/>
                  <a:pt x="4040537" y="2209116"/>
                  <a:pt x="3779211" y="2175694"/>
                </a:cubicBezTo>
                <a:cubicBezTo>
                  <a:pt x="3517885" y="2142272"/>
                  <a:pt x="3234696" y="2149441"/>
                  <a:pt x="3008085" y="2175694"/>
                </a:cubicBezTo>
                <a:cubicBezTo>
                  <a:pt x="2781474" y="2201947"/>
                  <a:pt x="2632841" y="2150617"/>
                  <a:pt x="2466213" y="2175694"/>
                </a:cubicBezTo>
                <a:cubicBezTo>
                  <a:pt x="2299585" y="2200771"/>
                  <a:pt x="2023854" y="2139061"/>
                  <a:pt x="1695087" y="2175694"/>
                </a:cubicBezTo>
                <a:cubicBezTo>
                  <a:pt x="1366320" y="2212327"/>
                  <a:pt x="1390396" y="2186411"/>
                  <a:pt x="1153215" y="2175694"/>
                </a:cubicBezTo>
                <a:cubicBezTo>
                  <a:pt x="916034" y="2164977"/>
                  <a:pt x="296484" y="2198615"/>
                  <a:pt x="0" y="2175694"/>
                </a:cubicBezTo>
                <a:cubicBezTo>
                  <a:pt x="-19573" y="1989340"/>
                  <a:pt x="-5168" y="1853134"/>
                  <a:pt x="0" y="1697041"/>
                </a:cubicBezTo>
                <a:cubicBezTo>
                  <a:pt x="5168" y="1540948"/>
                  <a:pt x="-8604" y="1281811"/>
                  <a:pt x="0" y="1109604"/>
                </a:cubicBezTo>
                <a:cubicBezTo>
                  <a:pt x="8604" y="937397"/>
                  <a:pt x="16301" y="732609"/>
                  <a:pt x="0" y="587437"/>
                </a:cubicBezTo>
                <a:cubicBezTo>
                  <a:pt x="-16301" y="442265"/>
                  <a:pt x="-6026" y="137777"/>
                  <a:pt x="0" y="0"/>
                </a:cubicBezTo>
                <a:close/>
              </a:path>
            </a:pathLst>
          </a:custGeom>
          <a:ln w="12700">
            <a:noFill/>
            <a:extLst>
              <a:ext uri="{C807C97D-BFC1-408E-A445-0C87EB9F89A2}">
                <ask:lineSketchStyleProps xmlns:ask="http://schemas.microsoft.com/office/drawing/2018/sketchyshapes" sd="16494044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355049" y="1169099"/>
            <a:ext cx="2255165" cy="1250103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623338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ص 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3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12"/>
            <a:ext cx="122446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2E1BE78-FB88-46AC-80CA-552F9DD82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1024297" y="1366977"/>
            <a:ext cx="1849930" cy="1102251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563661"/>
              <a:ext cx="1686040" cy="5934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</a:t>
              </a:r>
              <a:r>
                <a:rPr lang="ar-SA" sz="2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42</a:t>
              </a:r>
              <a:endParaRPr lang="ar-SA" sz="2800" b="1"/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C9CD9B3-0A0B-48B4-8AA1-EAB936C34356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CD03E4D-BF6C-4053-BC21-F2F1C88D58B2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7774F5E-7540-4685-8BC3-B07671DA21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88185C0-7805-4051-9348-CD31ECB0411C}"/>
              </a:ext>
            </a:extLst>
          </p:cNvPr>
          <p:cNvSpPr/>
          <p:nvPr/>
        </p:nvSpPr>
        <p:spPr>
          <a:xfrm>
            <a:off x="7621134" y="1207361"/>
            <a:ext cx="1390125" cy="923330"/>
          </a:xfrm>
          <a:custGeom>
            <a:avLst/>
            <a:gdLst>
              <a:gd name="connsiteX0" fmla="*/ 0 w 1390125"/>
              <a:gd name="connsiteY0" fmla="*/ 0 h 923330"/>
              <a:gd name="connsiteX1" fmla="*/ 667260 w 1390125"/>
              <a:gd name="connsiteY1" fmla="*/ 0 h 923330"/>
              <a:gd name="connsiteX2" fmla="*/ 1390125 w 1390125"/>
              <a:gd name="connsiteY2" fmla="*/ 0 h 923330"/>
              <a:gd name="connsiteX3" fmla="*/ 1390125 w 1390125"/>
              <a:gd name="connsiteY3" fmla="*/ 443198 h 923330"/>
              <a:gd name="connsiteX4" fmla="*/ 1390125 w 1390125"/>
              <a:gd name="connsiteY4" fmla="*/ 923330 h 923330"/>
              <a:gd name="connsiteX5" fmla="*/ 736766 w 1390125"/>
              <a:gd name="connsiteY5" fmla="*/ 923330 h 923330"/>
              <a:gd name="connsiteX6" fmla="*/ 0 w 1390125"/>
              <a:gd name="connsiteY6" fmla="*/ 923330 h 923330"/>
              <a:gd name="connsiteX7" fmla="*/ 0 w 1390125"/>
              <a:gd name="connsiteY7" fmla="*/ 452432 h 923330"/>
              <a:gd name="connsiteX8" fmla="*/ 0 w 1390125"/>
              <a:gd name="connsiteY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0125" h="923330" fill="none" extrusionOk="0">
                <a:moveTo>
                  <a:pt x="0" y="0"/>
                </a:moveTo>
                <a:cubicBezTo>
                  <a:pt x="225563" y="-8397"/>
                  <a:pt x="517530" y="2739"/>
                  <a:pt x="667260" y="0"/>
                </a:cubicBezTo>
                <a:cubicBezTo>
                  <a:pt x="816990" y="-2739"/>
                  <a:pt x="1124938" y="-11569"/>
                  <a:pt x="1390125" y="0"/>
                </a:cubicBezTo>
                <a:cubicBezTo>
                  <a:pt x="1392215" y="98234"/>
                  <a:pt x="1389240" y="259743"/>
                  <a:pt x="1390125" y="443198"/>
                </a:cubicBezTo>
                <a:cubicBezTo>
                  <a:pt x="1391010" y="626653"/>
                  <a:pt x="1381308" y="704510"/>
                  <a:pt x="1390125" y="923330"/>
                </a:cubicBezTo>
                <a:cubicBezTo>
                  <a:pt x="1192766" y="912141"/>
                  <a:pt x="993062" y="921105"/>
                  <a:pt x="736766" y="923330"/>
                </a:cubicBezTo>
                <a:cubicBezTo>
                  <a:pt x="480470" y="925555"/>
                  <a:pt x="158078" y="905643"/>
                  <a:pt x="0" y="923330"/>
                </a:cubicBezTo>
                <a:cubicBezTo>
                  <a:pt x="-15606" y="741420"/>
                  <a:pt x="-19447" y="615571"/>
                  <a:pt x="0" y="452432"/>
                </a:cubicBezTo>
                <a:cubicBezTo>
                  <a:pt x="19447" y="289293"/>
                  <a:pt x="11523" y="190241"/>
                  <a:pt x="0" y="0"/>
                </a:cubicBezTo>
                <a:close/>
              </a:path>
              <a:path w="1390125" h="923330" stroke="0" extrusionOk="0">
                <a:moveTo>
                  <a:pt x="0" y="0"/>
                </a:moveTo>
                <a:cubicBezTo>
                  <a:pt x="233744" y="-23858"/>
                  <a:pt x="436574" y="15459"/>
                  <a:pt x="722865" y="0"/>
                </a:cubicBezTo>
                <a:cubicBezTo>
                  <a:pt x="1009156" y="-15459"/>
                  <a:pt x="1244768" y="10983"/>
                  <a:pt x="1390125" y="0"/>
                </a:cubicBezTo>
                <a:cubicBezTo>
                  <a:pt x="1383164" y="200769"/>
                  <a:pt x="1384368" y="270377"/>
                  <a:pt x="1390125" y="443198"/>
                </a:cubicBezTo>
                <a:cubicBezTo>
                  <a:pt x="1395882" y="616019"/>
                  <a:pt x="1404927" y="717604"/>
                  <a:pt x="1390125" y="923330"/>
                </a:cubicBezTo>
                <a:cubicBezTo>
                  <a:pt x="1118898" y="939204"/>
                  <a:pt x="880830" y="941129"/>
                  <a:pt x="667260" y="923330"/>
                </a:cubicBezTo>
                <a:cubicBezTo>
                  <a:pt x="453691" y="905531"/>
                  <a:pt x="306938" y="914976"/>
                  <a:pt x="0" y="923330"/>
                </a:cubicBezTo>
                <a:cubicBezTo>
                  <a:pt x="14090" y="805074"/>
                  <a:pt x="-17198" y="565941"/>
                  <a:pt x="0" y="470898"/>
                </a:cubicBezTo>
                <a:cubicBezTo>
                  <a:pt x="17198" y="375855"/>
                  <a:pt x="3634" y="141487"/>
                  <a:pt x="0" y="0"/>
                </a:cubicBezTo>
                <a:close/>
              </a:path>
            </a:pathLst>
          </a:custGeom>
          <a:noFill/>
          <a:ln w="12700">
            <a:noFill/>
            <a:extLst>
              <a:ext uri="{C807C97D-BFC1-408E-A445-0C87EB9F89A2}">
                <ask:lineSketchStyleProps xmlns:ask="http://schemas.microsoft.com/office/drawing/2018/sketchyshapes" sd="366563441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تـأكد: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F5C4F1-2326-4DF8-8483-6A669CC60FD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4656" y="2275090"/>
            <a:ext cx="7035288" cy="1876425"/>
          </a:xfrm>
          <a:custGeom>
            <a:avLst/>
            <a:gdLst>
              <a:gd name="connsiteX0" fmla="*/ 0 w 7035288"/>
              <a:gd name="connsiteY0" fmla="*/ 0 h 1876425"/>
              <a:gd name="connsiteX1" fmla="*/ 498866 w 7035288"/>
              <a:gd name="connsiteY1" fmla="*/ 0 h 1876425"/>
              <a:gd name="connsiteX2" fmla="*/ 1068085 w 7035288"/>
              <a:gd name="connsiteY2" fmla="*/ 0 h 1876425"/>
              <a:gd name="connsiteX3" fmla="*/ 1778009 w 7035288"/>
              <a:gd name="connsiteY3" fmla="*/ 0 h 1876425"/>
              <a:gd name="connsiteX4" fmla="*/ 2558287 w 7035288"/>
              <a:gd name="connsiteY4" fmla="*/ 0 h 1876425"/>
              <a:gd name="connsiteX5" fmla="*/ 3127505 w 7035288"/>
              <a:gd name="connsiteY5" fmla="*/ 0 h 1876425"/>
              <a:gd name="connsiteX6" fmla="*/ 3767077 w 7035288"/>
              <a:gd name="connsiteY6" fmla="*/ 0 h 1876425"/>
              <a:gd name="connsiteX7" fmla="*/ 4195590 w 7035288"/>
              <a:gd name="connsiteY7" fmla="*/ 0 h 1876425"/>
              <a:gd name="connsiteX8" fmla="*/ 4975867 w 7035288"/>
              <a:gd name="connsiteY8" fmla="*/ 0 h 1876425"/>
              <a:gd name="connsiteX9" fmla="*/ 5685792 w 7035288"/>
              <a:gd name="connsiteY9" fmla="*/ 0 h 1876425"/>
              <a:gd name="connsiteX10" fmla="*/ 6466069 w 7035288"/>
              <a:gd name="connsiteY10" fmla="*/ 0 h 1876425"/>
              <a:gd name="connsiteX11" fmla="*/ 7035288 w 7035288"/>
              <a:gd name="connsiteY11" fmla="*/ 0 h 1876425"/>
              <a:gd name="connsiteX12" fmla="*/ 7035288 w 7035288"/>
              <a:gd name="connsiteY12" fmla="*/ 644239 h 1876425"/>
              <a:gd name="connsiteX13" fmla="*/ 7035288 w 7035288"/>
              <a:gd name="connsiteY13" fmla="*/ 1213422 h 1876425"/>
              <a:gd name="connsiteX14" fmla="*/ 7035288 w 7035288"/>
              <a:gd name="connsiteY14" fmla="*/ 1876425 h 1876425"/>
              <a:gd name="connsiteX15" fmla="*/ 6536422 w 7035288"/>
              <a:gd name="connsiteY15" fmla="*/ 1876425 h 1876425"/>
              <a:gd name="connsiteX16" fmla="*/ 6037556 w 7035288"/>
              <a:gd name="connsiteY16" fmla="*/ 1876425 h 1876425"/>
              <a:gd name="connsiteX17" fmla="*/ 5468337 w 7035288"/>
              <a:gd name="connsiteY17" fmla="*/ 1876425 h 1876425"/>
              <a:gd name="connsiteX18" fmla="*/ 4969472 w 7035288"/>
              <a:gd name="connsiteY18" fmla="*/ 1876425 h 1876425"/>
              <a:gd name="connsiteX19" fmla="*/ 4540959 w 7035288"/>
              <a:gd name="connsiteY19" fmla="*/ 1876425 h 1876425"/>
              <a:gd name="connsiteX20" fmla="*/ 4112446 w 7035288"/>
              <a:gd name="connsiteY20" fmla="*/ 1876425 h 1876425"/>
              <a:gd name="connsiteX21" fmla="*/ 3332168 w 7035288"/>
              <a:gd name="connsiteY21" fmla="*/ 1876425 h 1876425"/>
              <a:gd name="connsiteX22" fmla="*/ 2762949 w 7035288"/>
              <a:gd name="connsiteY22" fmla="*/ 1876425 h 1876425"/>
              <a:gd name="connsiteX23" fmla="*/ 2264084 w 7035288"/>
              <a:gd name="connsiteY23" fmla="*/ 1876425 h 1876425"/>
              <a:gd name="connsiteX24" fmla="*/ 1835571 w 7035288"/>
              <a:gd name="connsiteY24" fmla="*/ 1876425 h 1876425"/>
              <a:gd name="connsiteX25" fmla="*/ 1407058 w 7035288"/>
              <a:gd name="connsiteY25" fmla="*/ 1876425 h 1876425"/>
              <a:gd name="connsiteX26" fmla="*/ 837839 w 7035288"/>
              <a:gd name="connsiteY26" fmla="*/ 1876425 h 1876425"/>
              <a:gd name="connsiteX27" fmla="*/ 0 w 7035288"/>
              <a:gd name="connsiteY27" fmla="*/ 1876425 h 1876425"/>
              <a:gd name="connsiteX28" fmla="*/ 0 w 7035288"/>
              <a:gd name="connsiteY28" fmla="*/ 1269714 h 1876425"/>
              <a:gd name="connsiteX29" fmla="*/ 0 w 7035288"/>
              <a:gd name="connsiteY29" fmla="*/ 644239 h 1876425"/>
              <a:gd name="connsiteX30" fmla="*/ 0 w 7035288"/>
              <a:gd name="connsiteY30" fmla="*/ 0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35288" h="1876425" fill="none" extrusionOk="0">
                <a:moveTo>
                  <a:pt x="0" y="0"/>
                </a:moveTo>
                <a:cubicBezTo>
                  <a:pt x="190029" y="-21492"/>
                  <a:pt x="269138" y="-21922"/>
                  <a:pt x="498866" y="0"/>
                </a:cubicBezTo>
                <a:cubicBezTo>
                  <a:pt x="728594" y="21922"/>
                  <a:pt x="799120" y="-28111"/>
                  <a:pt x="1068085" y="0"/>
                </a:cubicBezTo>
                <a:cubicBezTo>
                  <a:pt x="1337050" y="28111"/>
                  <a:pt x="1436929" y="32732"/>
                  <a:pt x="1778009" y="0"/>
                </a:cubicBezTo>
                <a:cubicBezTo>
                  <a:pt x="2119089" y="-32732"/>
                  <a:pt x="2266451" y="-3992"/>
                  <a:pt x="2558287" y="0"/>
                </a:cubicBezTo>
                <a:cubicBezTo>
                  <a:pt x="2850123" y="3992"/>
                  <a:pt x="2933299" y="-25955"/>
                  <a:pt x="3127505" y="0"/>
                </a:cubicBezTo>
                <a:cubicBezTo>
                  <a:pt x="3321711" y="25955"/>
                  <a:pt x="3524771" y="-5716"/>
                  <a:pt x="3767077" y="0"/>
                </a:cubicBezTo>
                <a:cubicBezTo>
                  <a:pt x="4009383" y="5716"/>
                  <a:pt x="4068066" y="5709"/>
                  <a:pt x="4195590" y="0"/>
                </a:cubicBezTo>
                <a:cubicBezTo>
                  <a:pt x="4323114" y="-5709"/>
                  <a:pt x="4630955" y="-17262"/>
                  <a:pt x="4975867" y="0"/>
                </a:cubicBezTo>
                <a:cubicBezTo>
                  <a:pt x="5320779" y="17262"/>
                  <a:pt x="5434316" y="-32271"/>
                  <a:pt x="5685792" y="0"/>
                </a:cubicBezTo>
                <a:cubicBezTo>
                  <a:pt x="5937269" y="32271"/>
                  <a:pt x="6131275" y="-12133"/>
                  <a:pt x="6466069" y="0"/>
                </a:cubicBezTo>
                <a:cubicBezTo>
                  <a:pt x="6800863" y="12133"/>
                  <a:pt x="6774705" y="-11885"/>
                  <a:pt x="7035288" y="0"/>
                </a:cubicBezTo>
                <a:cubicBezTo>
                  <a:pt x="7028354" y="190257"/>
                  <a:pt x="7044883" y="423966"/>
                  <a:pt x="7035288" y="644239"/>
                </a:cubicBezTo>
                <a:cubicBezTo>
                  <a:pt x="7025693" y="864512"/>
                  <a:pt x="7028841" y="1070337"/>
                  <a:pt x="7035288" y="1213422"/>
                </a:cubicBezTo>
                <a:cubicBezTo>
                  <a:pt x="7041735" y="1356507"/>
                  <a:pt x="7016529" y="1660068"/>
                  <a:pt x="7035288" y="1876425"/>
                </a:cubicBezTo>
                <a:cubicBezTo>
                  <a:pt x="6823781" y="1863970"/>
                  <a:pt x="6653777" y="1855410"/>
                  <a:pt x="6536422" y="1876425"/>
                </a:cubicBezTo>
                <a:cubicBezTo>
                  <a:pt x="6419067" y="1897440"/>
                  <a:pt x="6157563" y="1861555"/>
                  <a:pt x="6037556" y="1876425"/>
                </a:cubicBezTo>
                <a:cubicBezTo>
                  <a:pt x="5917549" y="1891295"/>
                  <a:pt x="5735121" y="1851369"/>
                  <a:pt x="5468337" y="1876425"/>
                </a:cubicBezTo>
                <a:cubicBezTo>
                  <a:pt x="5201553" y="1901481"/>
                  <a:pt x="5214031" y="1859231"/>
                  <a:pt x="4969472" y="1876425"/>
                </a:cubicBezTo>
                <a:cubicBezTo>
                  <a:pt x="4724914" y="1893619"/>
                  <a:pt x="4659800" y="1889051"/>
                  <a:pt x="4540959" y="1876425"/>
                </a:cubicBezTo>
                <a:cubicBezTo>
                  <a:pt x="4422118" y="1863799"/>
                  <a:pt x="4264544" y="1871280"/>
                  <a:pt x="4112446" y="1876425"/>
                </a:cubicBezTo>
                <a:cubicBezTo>
                  <a:pt x="3960348" y="1881570"/>
                  <a:pt x="3592130" y="1887359"/>
                  <a:pt x="3332168" y="1876425"/>
                </a:cubicBezTo>
                <a:cubicBezTo>
                  <a:pt x="3072206" y="1865491"/>
                  <a:pt x="3020889" y="1876901"/>
                  <a:pt x="2762949" y="1876425"/>
                </a:cubicBezTo>
                <a:cubicBezTo>
                  <a:pt x="2505009" y="1875949"/>
                  <a:pt x="2469231" y="1897976"/>
                  <a:pt x="2264084" y="1876425"/>
                </a:cubicBezTo>
                <a:cubicBezTo>
                  <a:pt x="2058938" y="1854874"/>
                  <a:pt x="1979099" y="1881939"/>
                  <a:pt x="1835571" y="1876425"/>
                </a:cubicBezTo>
                <a:cubicBezTo>
                  <a:pt x="1692043" y="1870911"/>
                  <a:pt x="1567339" y="1861285"/>
                  <a:pt x="1407058" y="1876425"/>
                </a:cubicBezTo>
                <a:cubicBezTo>
                  <a:pt x="1246777" y="1891565"/>
                  <a:pt x="1039450" y="1888592"/>
                  <a:pt x="837839" y="1876425"/>
                </a:cubicBezTo>
                <a:cubicBezTo>
                  <a:pt x="636228" y="1864258"/>
                  <a:pt x="397093" y="1880389"/>
                  <a:pt x="0" y="1876425"/>
                </a:cubicBezTo>
                <a:cubicBezTo>
                  <a:pt x="-24420" y="1719941"/>
                  <a:pt x="-17246" y="1530174"/>
                  <a:pt x="0" y="1269714"/>
                </a:cubicBezTo>
                <a:cubicBezTo>
                  <a:pt x="17246" y="1009254"/>
                  <a:pt x="18302" y="868389"/>
                  <a:pt x="0" y="644239"/>
                </a:cubicBezTo>
                <a:cubicBezTo>
                  <a:pt x="-18302" y="420089"/>
                  <a:pt x="17101" y="166642"/>
                  <a:pt x="0" y="0"/>
                </a:cubicBezTo>
                <a:close/>
              </a:path>
              <a:path w="7035288" h="1876425" stroke="0" extrusionOk="0">
                <a:moveTo>
                  <a:pt x="0" y="0"/>
                </a:moveTo>
                <a:cubicBezTo>
                  <a:pt x="157461" y="-4231"/>
                  <a:pt x="510454" y="-31032"/>
                  <a:pt x="780277" y="0"/>
                </a:cubicBezTo>
                <a:cubicBezTo>
                  <a:pt x="1050100" y="31032"/>
                  <a:pt x="1014507" y="1783"/>
                  <a:pt x="1208790" y="0"/>
                </a:cubicBezTo>
                <a:cubicBezTo>
                  <a:pt x="1403073" y="-1783"/>
                  <a:pt x="1594566" y="-1729"/>
                  <a:pt x="1707656" y="0"/>
                </a:cubicBezTo>
                <a:cubicBezTo>
                  <a:pt x="1820746" y="1729"/>
                  <a:pt x="2134071" y="-9576"/>
                  <a:pt x="2347228" y="0"/>
                </a:cubicBezTo>
                <a:cubicBezTo>
                  <a:pt x="2560385" y="9576"/>
                  <a:pt x="2704848" y="14991"/>
                  <a:pt x="2986800" y="0"/>
                </a:cubicBezTo>
                <a:cubicBezTo>
                  <a:pt x="3268752" y="-14991"/>
                  <a:pt x="3372196" y="12242"/>
                  <a:pt x="3485665" y="0"/>
                </a:cubicBezTo>
                <a:cubicBezTo>
                  <a:pt x="3599135" y="-12242"/>
                  <a:pt x="3958122" y="-28477"/>
                  <a:pt x="4265943" y="0"/>
                </a:cubicBezTo>
                <a:cubicBezTo>
                  <a:pt x="4573764" y="28477"/>
                  <a:pt x="4579179" y="9231"/>
                  <a:pt x="4835162" y="0"/>
                </a:cubicBezTo>
                <a:cubicBezTo>
                  <a:pt x="5091145" y="-9231"/>
                  <a:pt x="5296132" y="-3780"/>
                  <a:pt x="5545086" y="0"/>
                </a:cubicBezTo>
                <a:cubicBezTo>
                  <a:pt x="5794040" y="3780"/>
                  <a:pt x="6001094" y="-560"/>
                  <a:pt x="6325363" y="0"/>
                </a:cubicBezTo>
                <a:cubicBezTo>
                  <a:pt x="6649632" y="560"/>
                  <a:pt x="6711772" y="-5138"/>
                  <a:pt x="7035288" y="0"/>
                </a:cubicBezTo>
                <a:cubicBezTo>
                  <a:pt x="7041773" y="128406"/>
                  <a:pt x="7034137" y="387288"/>
                  <a:pt x="7035288" y="587946"/>
                </a:cubicBezTo>
                <a:cubicBezTo>
                  <a:pt x="7036439" y="788604"/>
                  <a:pt x="7030051" y="987415"/>
                  <a:pt x="7035288" y="1175893"/>
                </a:cubicBezTo>
                <a:cubicBezTo>
                  <a:pt x="7040525" y="1364371"/>
                  <a:pt x="7048707" y="1545776"/>
                  <a:pt x="7035288" y="1876425"/>
                </a:cubicBezTo>
                <a:cubicBezTo>
                  <a:pt x="6880453" y="1888700"/>
                  <a:pt x="6759609" y="1858316"/>
                  <a:pt x="6606775" y="1876425"/>
                </a:cubicBezTo>
                <a:cubicBezTo>
                  <a:pt x="6453941" y="1894534"/>
                  <a:pt x="6088499" y="1889124"/>
                  <a:pt x="5826498" y="1876425"/>
                </a:cubicBezTo>
                <a:cubicBezTo>
                  <a:pt x="5564497" y="1863726"/>
                  <a:pt x="5277360" y="1892330"/>
                  <a:pt x="5046220" y="1876425"/>
                </a:cubicBezTo>
                <a:cubicBezTo>
                  <a:pt x="4815080" y="1860520"/>
                  <a:pt x="4671550" y="1883226"/>
                  <a:pt x="4477001" y="1876425"/>
                </a:cubicBezTo>
                <a:cubicBezTo>
                  <a:pt x="4282452" y="1869624"/>
                  <a:pt x="4023971" y="1871343"/>
                  <a:pt x="3907783" y="1876425"/>
                </a:cubicBezTo>
                <a:cubicBezTo>
                  <a:pt x="3791595" y="1881507"/>
                  <a:pt x="3591169" y="1849059"/>
                  <a:pt x="3338564" y="1876425"/>
                </a:cubicBezTo>
                <a:cubicBezTo>
                  <a:pt x="3085959" y="1903791"/>
                  <a:pt x="2984978" y="1897748"/>
                  <a:pt x="2698992" y="1876425"/>
                </a:cubicBezTo>
                <a:cubicBezTo>
                  <a:pt x="2413006" y="1855102"/>
                  <a:pt x="2225733" y="1898356"/>
                  <a:pt x="1918715" y="1876425"/>
                </a:cubicBezTo>
                <a:cubicBezTo>
                  <a:pt x="1611697" y="1854494"/>
                  <a:pt x="1603454" y="1853017"/>
                  <a:pt x="1349496" y="1876425"/>
                </a:cubicBezTo>
                <a:cubicBezTo>
                  <a:pt x="1095538" y="1899833"/>
                  <a:pt x="1129229" y="1879444"/>
                  <a:pt x="920983" y="1876425"/>
                </a:cubicBezTo>
                <a:cubicBezTo>
                  <a:pt x="712737" y="1873406"/>
                  <a:pt x="198239" y="1894706"/>
                  <a:pt x="0" y="1876425"/>
                </a:cubicBezTo>
                <a:cubicBezTo>
                  <a:pt x="14632" y="1633818"/>
                  <a:pt x="1337" y="1440983"/>
                  <a:pt x="0" y="1307243"/>
                </a:cubicBezTo>
                <a:cubicBezTo>
                  <a:pt x="-1337" y="1173503"/>
                  <a:pt x="-6301" y="893467"/>
                  <a:pt x="0" y="700532"/>
                </a:cubicBezTo>
                <a:cubicBezTo>
                  <a:pt x="6301" y="507597"/>
                  <a:pt x="14311" y="204607"/>
                  <a:pt x="0" y="0"/>
                </a:cubicBezTo>
                <a:close/>
              </a:path>
            </a:pathLst>
          </a:custGeom>
          <a:ln w="12700">
            <a:noFill/>
            <a:extLst>
              <a:ext uri="{C807C97D-BFC1-408E-A445-0C87EB9F89A2}">
                <ask:lineSketchStyleProps xmlns:ask="http://schemas.microsoft.com/office/drawing/2018/sketchyshapes" sd="27014123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521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B449F2D-92CC-4263-A508-D4EDE8418AAF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5627" y="532294"/>
            <a:ext cx="1362083" cy="1021562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692EAD-D2CA-4694-87F7-09E24EF42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6798" y="1058032"/>
            <a:ext cx="2495898" cy="1124107"/>
          </a:xfrm>
          <a:prstGeom prst="rect">
            <a:avLst/>
          </a:prstGeom>
          <a:ln w="28575">
            <a:noFill/>
          </a:ln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C6A7F48-7C11-4B2E-85A0-73D25449F8E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DD3CD38-FC74-49E6-B913-0255B7C1A8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11CFDB36-581F-4E5F-A17B-F1D2A5A07A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6348" y="2210883"/>
            <a:ext cx="8047790" cy="3198370"/>
          </a:xfrm>
          <a:custGeom>
            <a:avLst/>
            <a:gdLst>
              <a:gd name="connsiteX0" fmla="*/ 0 w 8047790"/>
              <a:gd name="connsiteY0" fmla="*/ 0 h 3198370"/>
              <a:gd name="connsiteX1" fmla="*/ 590171 w 8047790"/>
              <a:gd name="connsiteY1" fmla="*/ 0 h 3198370"/>
              <a:gd name="connsiteX2" fmla="*/ 1099865 w 8047790"/>
              <a:gd name="connsiteY2" fmla="*/ 0 h 3198370"/>
              <a:gd name="connsiteX3" fmla="*/ 1690036 w 8047790"/>
              <a:gd name="connsiteY3" fmla="*/ 0 h 3198370"/>
              <a:gd name="connsiteX4" fmla="*/ 2199729 w 8047790"/>
              <a:gd name="connsiteY4" fmla="*/ 0 h 3198370"/>
              <a:gd name="connsiteX5" fmla="*/ 2628945 w 8047790"/>
              <a:gd name="connsiteY5" fmla="*/ 0 h 3198370"/>
              <a:gd name="connsiteX6" fmla="*/ 3138638 w 8047790"/>
              <a:gd name="connsiteY6" fmla="*/ 0 h 3198370"/>
              <a:gd name="connsiteX7" fmla="*/ 3809287 w 8047790"/>
              <a:gd name="connsiteY7" fmla="*/ 0 h 3198370"/>
              <a:gd name="connsiteX8" fmla="*/ 4318981 w 8047790"/>
              <a:gd name="connsiteY8" fmla="*/ 0 h 3198370"/>
              <a:gd name="connsiteX9" fmla="*/ 5150586 w 8047790"/>
              <a:gd name="connsiteY9" fmla="*/ 0 h 3198370"/>
              <a:gd name="connsiteX10" fmla="*/ 5821235 w 8047790"/>
              <a:gd name="connsiteY10" fmla="*/ 0 h 3198370"/>
              <a:gd name="connsiteX11" fmla="*/ 6250450 w 8047790"/>
              <a:gd name="connsiteY11" fmla="*/ 0 h 3198370"/>
              <a:gd name="connsiteX12" fmla="*/ 7001577 w 8047790"/>
              <a:gd name="connsiteY12" fmla="*/ 0 h 3198370"/>
              <a:gd name="connsiteX13" fmla="*/ 8047790 w 8047790"/>
              <a:gd name="connsiteY13" fmla="*/ 0 h 3198370"/>
              <a:gd name="connsiteX14" fmla="*/ 8047790 w 8047790"/>
              <a:gd name="connsiteY14" fmla="*/ 543723 h 3198370"/>
              <a:gd name="connsiteX15" fmla="*/ 8047790 w 8047790"/>
              <a:gd name="connsiteY15" fmla="*/ 1183397 h 3198370"/>
              <a:gd name="connsiteX16" fmla="*/ 8047790 w 8047790"/>
              <a:gd name="connsiteY16" fmla="*/ 1727120 h 3198370"/>
              <a:gd name="connsiteX17" fmla="*/ 8047790 w 8047790"/>
              <a:gd name="connsiteY17" fmla="*/ 2430761 h 3198370"/>
              <a:gd name="connsiteX18" fmla="*/ 8047790 w 8047790"/>
              <a:gd name="connsiteY18" fmla="*/ 3198370 h 3198370"/>
              <a:gd name="connsiteX19" fmla="*/ 7538097 w 8047790"/>
              <a:gd name="connsiteY19" fmla="*/ 3198370 h 3198370"/>
              <a:gd name="connsiteX20" fmla="*/ 6867447 w 8047790"/>
              <a:gd name="connsiteY20" fmla="*/ 3198370 h 3198370"/>
              <a:gd name="connsiteX21" fmla="*/ 6035843 w 8047790"/>
              <a:gd name="connsiteY21" fmla="*/ 3198370 h 3198370"/>
              <a:gd name="connsiteX22" fmla="*/ 5365193 w 8047790"/>
              <a:gd name="connsiteY22" fmla="*/ 3198370 h 3198370"/>
              <a:gd name="connsiteX23" fmla="*/ 4614066 w 8047790"/>
              <a:gd name="connsiteY23" fmla="*/ 3198370 h 3198370"/>
              <a:gd name="connsiteX24" fmla="*/ 3862939 w 8047790"/>
              <a:gd name="connsiteY24" fmla="*/ 3198370 h 3198370"/>
              <a:gd name="connsiteX25" fmla="*/ 3433724 w 8047790"/>
              <a:gd name="connsiteY25" fmla="*/ 3198370 h 3198370"/>
              <a:gd name="connsiteX26" fmla="*/ 2602119 w 8047790"/>
              <a:gd name="connsiteY26" fmla="*/ 3198370 h 3198370"/>
              <a:gd name="connsiteX27" fmla="*/ 1931470 w 8047790"/>
              <a:gd name="connsiteY27" fmla="*/ 3198370 h 3198370"/>
              <a:gd name="connsiteX28" fmla="*/ 1421776 w 8047790"/>
              <a:gd name="connsiteY28" fmla="*/ 3198370 h 3198370"/>
              <a:gd name="connsiteX29" fmla="*/ 670649 w 8047790"/>
              <a:gd name="connsiteY29" fmla="*/ 3198370 h 3198370"/>
              <a:gd name="connsiteX30" fmla="*/ 0 w 8047790"/>
              <a:gd name="connsiteY30" fmla="*/ 3198370 h 3198370"/>
              <a:gd name="connsiteX31" fmla="*/ 0 w 8047790"/>
              <a:gd name="connsiteY31" fmla="*/ 2558696 h 3198370"/>
              <a:gd name="connsiteX32" fmla="*/ 0 w 8047790"/>
              <a:gd name="connsiteY32" fmla="*/ 1982989 h 3198370"/>
              <a:gd name="connsiteX33" fmla="*/ 0 w 8047790"/>
              <a:gd name="connsiteY33" fmla="*/ 1311332 h 3198370"/>
              <a:gd name="connsiteX34" fmla="*/ 0 w 8047790"/>
              <a:gd name="connsiteY34" fmla="*/ 767609 h 3198370"/>
              <a:gd name="connsiteX35" fmla="*/ 0 w 8047790"/>
              <a:gd name="connsiteY35" fmla="*/ 0 h 319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47790" h="3198370" fill="none" extrusionOk="0">
                <a:moveTo>
                  <a:pt x="0" y="0"/>
                </a:moveTo>
                <a:cubicBezTo>
                  <a:pt x="145771" y="-8405"/>
                  <a:pt x="338008" y="25606"/>
                  <a:pt x="590171" y="0"/>
                </a:cubicBezTo>
                <a:cubicBezTo>
                  <a:pt x="842334" y="-25606"/>
                  <a:pt x="992752" y="24088"/>
                  <a:pt x="1099865" y="0"/>
                </a:cubicBezTo>
                <a:cubicBezTo>
                  <a:pt x="1206978" y="-24088"/>
                  <a:pt x="1403933" y="9161"/>
                  <a:pt x="1690036" y="0"/>
                </a:cubicBezTo>
                <a:cubicBezTo>
                  <a:pt x="1976139" y="-9161"/>
                  <a:pt x="2089568" y="-2714"/>
                  <a:pt x="2199729" y="0"/>
                </a:cubicBezTo>
                <a:cubicBezTo>
                  <a:pt x="2309890" y="2714"/>
                  <a:pt x="2521886" y="-20178"/>
                  <a:pt x="2628945" y="0"/>
                </a:cubicBezTo>
                <a:cubicBezTo>
                  <a:pt x="2736004" y="20178"/>
                  <a:pt x="2937918" y="-1965"/>
                  <a:pt x="3138638" y="0"/>
                </a:cubicBezTo>
                <a:cubicBezTo>
                  <a:pt x="3339358" y="1965"/>
                  <a:pt x="3658310" y="12146"/>
                  <a:pt x="3809287" y="0"/>
                </a:cubicBezTo>
                <a:cubicBezTo>
                  <a:pt x="3960264" y="-12146"/>
                  <a:pt x="4182128" y="14647"/>
                  <a:pt x="4318981" y="0"/>
                </a:cubicBezTo>
                <a:cubicBezTo>
                  <a:pt x="4455834" y="-14647"/>
                  <a:pt x="4960897" y="-15236"/>
                  <a:pt x="5150586" y="0"/>
                </a:cubicBezTo>
                <a:cubicBezTo>
                  <a:pt x="5340275" y="15236"/>
                  <a:pt x="5540467" y="-12582"/>
                  <a:pt x="5821235" y="0"/>
                </a:cubicBezTo>
                <a:cubicBezTo>
                  <a:pt x="6102003" y="12582"/>
                  <a:pt x="6079579" y="-6929"/>
                  <a:pt x="6250450" y="0"/>
                </a:cubicBezTo>
                <a:cubicBezTo>
                  <a:pt x="6421322" y="6929"/>
                  <a:pt x="6679911" y="-10082"/>
                  <a:pt x="7001577" y="0"/>
                </a:cubicBezTo>
                <a:cubicBezTo>
                  <a:pt x="7323243" y="10082"/>
                  <a:pt x="7760138" y="-42042"/>
                  <a:pt x="8047790" y="0"/>
                </a:cubicBezTo>
                <a:cubicBezTo>
                  <a:pt x="8055949" y="201082"/>
                  <a:pt x="8072485" y="311983"/>
                  <a:pt x="8047790" y="543723"/>
                </a:cubicBezTo>
                <a:cubicBezTo>
                  <a:pt x="8023095" y="775463"/>
                  <a:pt x="8027034" y="887618"/>
                  <a:pt x="8047790" y="1183397"/>
                </a:cubicBezTo>
                <a:cubicBezTo>
                  <a:pt x="8068546" y="1479176"/>
                  <a:pt x="8074153" y="1540507"/>
                  <a:pt x="8047790" y="1727120"/>
                </a:cubicBezTo>
                <a:cubicBezTo>
                  <a:pt x="8021427" y="1913733"/>
                  <a:pt x="8041296" y="2118777"/>
                  <a:pt x="8047790" y="2430761"/>
                </a:cubicBezTo>
                <a:cubicBezTo>
                  <a:pt x="8054284" y="2742745"/>
                  <a:pt x="8046863" y="2953917"/>
                  <a:pt x="8047790" y="3198370"/>
                </a:cubicBezTo>
                <a:cubicBezTo>
                  <a:pt x="7923428" y="3200321"/>
                  <a:pt x="7788103" y="3173045"/>
                  <a:pt x="7538097" y="3198370"/>
                </a:cubicBezTo>
                <a:cubicBezTo>
                  <a:pt x="7288091" y="3223695"/>
                  <a:pt x="7051281" y="3210580"/>
                  <a:pt x="6867447" y="3198370"/>
                </a:cubicBezTo>
                <a:cubicBezTo>
                  <a:pt x="6683613" y="3186161"/>
                  <a:pt x="6226159" y="3233293"/>
                  <a:pt x="6035843" y="3198370"/>
                </a:cubicBezTo>
                <a:cubicBezTo>
                  <a:pt x="5845527" y="3163447"/>
                  <a:pt x="5533965" y="3185490"/>
                  <a:pt x="5365193" y="3198370"/>
                </a:cubicBezTo>
                <a:cubicBezTo>
                  <a:pt x="5196421" y="3211251"/>
                  <a:pt x="4892651" y="3175757"/>
                  <a:pt x="4614066" y="3198370"/>
                </a:cubicBezTo>
                <a:cubicBezTo>
                  <a:pt x="4335481" y="3220983"/>
                  <a:pt x="4049402" y="3204334"/>
                  <a:pt x="3862939" y="3198370"/>
                </a:cubicBezTo>
                <a:cubicBezTo>
                  <a:pt x="3676476" y="3192406"/>
                  <a:pt x="3646628" y="3191568"/>
                  <a:pt x="3433724" y="3198370"/>
                </a:cubicBezTo>
                <a:cubicBezTo>
                  <a:pt x="3220821" y="3205172"/>
                  <a:pt x="2991754" y="3193753"/>
                  <a:pt x="2602119" y="3198370"/>
                </a:cubicBezTo>
                <a:cubicBezTo>
                  <a:pt x="2212485" y="3202987"/>
                  <a:pt x="2244713" y="3215183"/>
                  <a:pt x="1931470" y="3198370"/>
                </a:cubicBezTo>
                <a:cubicBezTo>
                  <a:pt x="1618227" y="3181557"/>
                  <a:pt x="1588151" y="3212471"/>
                  <a:pt x="1421776" y="3198370"/>
                </a:cubicBezTo>
                <a:cubicBezTo>
                  <a:pt x="1255401" y="3184269"/>
                  <a:pt x="986692" y="3184002"/>
                  <a:pt x="670649" y="3198370"/>
                </a:cubicBezTo>
                <a:cubicBezTo>
                  <a:pt x="354606" y="3212738"/>
                  <a:pt x="137117" y="3164924"/>
                  <a:pt x="0" y="3198370"/>
                </a:cubicBezTo>
                <a:cubicBezTo>
                  <a:pt x="10762" y="2985113"/>
                  <a:pt x="30581" y="2852638"/>
                  <a:pt x="0" y="2558696"/>
                </a:cubicBezTo>
                <a:cubicBezTo>
                  <a:pt x="-30581" y="2264754"/>
                  <a:pt x="2807" y="2137782"/>
                  <a:pt x="0" y="1982989"/>
                </a:cubicBezTo>
                <a:cubicBezTo>
                  <a:pt x="-2807" y="1828196"/>
                  <a:pt x="4870" y="1574975"/>
                  <a:pt x="0" y="1311332"/>
                </a:cubicBezTo>
                <a:cubicBezTo>
                  <a:pt x="-4870" y="1047689"/>
                  <a:pt x="22883" y="1034516"/>
                  <a:pt x="0" y="767609"/>
                </a:cubicBezTo>
                <a:cubicBezTo>
                  <a:pt x="-22883" y="500702"/>
                  <a:pt x="-27469" y="287486"/>
                  <a:pt x="0" y="0"/>
                </a:cubicBezTo>
                <a:close/>
              </a:path>
              <a:path w="8047790" h="3198370" stroke="0" extrusionOk="0">
                <a:moveTo>
                  <a:pt x="0" y="0"/>
                </a:moveTo>
                <a:cubicBezTo>
                  <a:pt x="204691" y="14038"/>
                  <a:pt x="528201" y="17920"/>
                  <a:pt x="751127" y="0"/>
                </a:cubicBezTo>
                <a:cubicBezTo>
                  <a:pt x="974053" y="-17920"/>
                  <a:pt x="1110214" y="-6214"/>
                  <a:pt x="1341298" y="0"/>
                </a:cubicBezTo>
                <a:cubicBezTo>
                  <a:pt x="1572382" y="6214"/>
                  <a:pt x="1631539" y="12809"/>
                  <a:pt x="1770514" y="0"/>
                </a:cubicBezTo>
                <a:cubicBezTo>
                  <a:pt x="1909489" y="-12809"/>
                  <a:pt x="2080905" y="-16758"/>
                  <a:pt x="2199729" y="0"/>
                </a:cubicBezTo>
                <a:cubicBezTo>
                  <a:pt x="2318553" y="16758"/>
                  <a:pt x="2606666" y="18886"/>
                  <a:pt x="2789901" y="0"/>
                </a:cubicBezTo>
                <a:cubicBezTo>
                  <a:pt x="2973136" y="-18886"/>
                  <a:pt x="3176570" y="30117"/>
                  <a:pt x="3460550" y="0"/>
                </a:cubicBezTo>
                <a:cubicBezTo>
                  <a:pt x="3744530" y="-30117"/>
                  <a:pt x="4015127" y="13352"/>
                  <a:pt x="4211677" y="0"/>
                </a:cubicBezTo>
                <a:cubicBezTo>
                  <a:pt x="4408227" y="-13352"/>
                  <a:pt x="4722187" y="-12220"/>
                  <a:pt x="5043282" y="0"/>
                </a:cubicBezTo>
                <a:cubicBezTo>
                  <a:pt x="5364377" y="12220"/>
                  <a:pt x="5444367" y="-12410"/>
                  <a:pt x="5713931" y="0"/>
                </a:cubicBezTo>
                <a:cubicBezTo>
                  <a:pt x="5983495" y="12410"/>
                  <a:pt x="6014722" y="8361"/>
                  <a:pt x="6143146" y="0"/>
                </a:cubicBezTo>
                <a:cubicBezTo>
                  <a:pt x="6271571" y="-8361"/>
                  <a:pt x="6517565" y="13616"/>
                  <a:pt x="6652840" y="0"/>
                </a:cubicBezTo>
                <a:cubicBezTo>
                  <a:pt x="6788115" y="-13616"/>
                  <a:pt x="7005296" y="16743"/>
                  <a:pt x="7323489" y="0"/>
                </a:cubicBezTo>
                <a:cubicBezTo>
                  <a:pt x="7641682" y="-16743"/>
                  <a:pt x="7846285" y="11208"/>
                  <a:pt x="8047790" y="0"/>
                </a:cubicBezTo>
                <a:cubicBezTo>
                  <a:pt x="8051012" y="229129"/>
                  <a:pt x="8051668" y="456443"/>
                  <a:pt x="8047790" y="575707"/>
                </a:cubicBezTo>
                <a:cubicBezTo>
                  <a:pt x="8043912" y="694971"/>
                  <a:pt x="8045566" y="890383"/>
                  <a:pt x="8047790" y="1119430"/>
                </a:cubicBezTo>
                <a:cubicBezTo>
                  <a:pt x="8050014" y="1348477"/>
                  <a:pt x="8053115" y="1635153"/>
                  <a:pt x="8047790" y="1823071"/>
                </a:cubicBezTo>
                <a:cubicBezTo>
                  <a:pt x="8042465" y="2010989"/>
                  <a:pt x="8032717" y="2207225"/>
                  <a:pt x="8047790" y="2398778"/>
                </a:cubicBezTo>
                <a:cubicBezTo>
                  <a:pt x="8062863" y="2590331"/>
                  <a:pt x="8067339" y="2878560"/>
                  <a:pt x="8047790" y="3198370"/>
                </a:cubicBezTo>
                <a:cubicBezTo>
                  <a:pt x="7841956" y="3196336"/>
                  <a:pt x="7558997" y="3218147"/>
                  <a:pt x="7216185" y="3198370"/>
                </a:cubicBezTo>
                <a:cubicBezTo>
                  <a:pt x="6873373" y="3178593"/>
                  <a:pt x="6713629" y="3182789"/>
                  <a:pt x="6545536" y="3198370"/>
                </a:cubicBezTo>
                <a:cubicBezTo>
                  <a:pt x="6377443" y="3213951"/>
                  <a:pt x="6258636" y="3204484"/>
                  <a:pt x="6035843" y="3198370"/>
                </a:cubicBezTo>
                <a:cubicBezTo>
                  <a:pt x="5813050" y="3192256"/>
                  <a:pt x="5649350" y="3210561"/>
                  <a:pt x="5445671" y="3198370"/>
                </a:cubicBezTo>
                <a:cubicBezTo>
                  <a:pt x="5241992" y="3186179"/>
                  <a:pt x="5079991" y="3184039"/>
                  <a:pt x="4935978" y="3198370"/>
                </a:cubicBezTo>
                <a:cubicBezTo>
                  <a:pt x="4791965" y="3212701"/>
                  <a:pt x="4689932" y="3211368"/>
                  <a:pt x="4506762" y="3198370"/>
                </a:cubicBezTo>
                <a:cubicBezTo>
                  <a:pt x="4323592" y="3185372"/>
                  <a:pt x="4036504" y="3235175"/>
                  <a:pt x="3675157" y="3198370"/>
                </a:cubicBezTo>
                <a:cubicBezTo>
                  <a:pt x="3313810" y="3161565"/>
                  <a:pt x="3136282" y="3194706"/>
                  <a:pt x="2843552" y="3198370"/>
                </a:cubicBezTo>
                <a:cubicBezTo>
                  <a:pt x="2550823" y="3202034"/>
                  <a:pt x="2450550" y="3193842"/>
                  <a:pt x="2333859" y="3198370"/>
                </a:cubicBezTo>
                <a:cubicBezTo>
                  <a:pt x="2217168" y="3202898"/>
                  <a:pt x="1856196" y="3167097"/>
                  <a:pt x="1582732" y="3198370"/>
                </a:cubicBezTo>
                <a:cubicBezTo>
                  <a:pt x="1309268" y="3229643"/>
                  <a:pt x="1139685" y="3215644"/>
                  <a:pt x="992561" y="3198370"/>
                </a:cubicBezTo>
                <a:cubicBezTo>
                  <a:pt x="845437" y="3181096"/>
                  <a:pt x="424838" y="3215533"/>
                  <a:pt x="0" y="3198370"/>
                </a:cubicBezTo>
                <a:cubicBezTo>
                  <a:pt x="20554" y="2968570"/>
                  <a:pt x="-8426" y="2823136"/>
                  <a:pt x="0" y="2654647"/>
                </a:cubicBezTo>
                <a:cubicBezTo>
                  <a:pt x="8426" y="2486158"/>
                  <a:pt x="-25074" y="2338367"/>
                  <a:pt x="0" y="2110924"/>
                </a:cubicBezTo>
                <a:cubicBezTo>
                  <a:pt x="25074" y="1883481"/>
                  <a:pt x="17908" y="1740494"/>
                  <a:pt x="0" y="1503234"/>
                </a:cubicBezTo>
                <a:cubicBezTo>
                  <a:pt x="-17908" y="1265974"/>
                  <a:pt x="-1606" y="1130002"/>
                  <a:pt x="0" y="799593"/>
                </a:cubicBezTo>
                <a:cubicBezTo>
                  <a:pt x="1606" y="469184"/>
                  <a:pt x="-33042" y="378047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61786309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EA48864-4AA4-4944-9F34-F4008A3C488B}"/>
              </a:ext>
            </a:extLst>
          </p:cNvPr>
          <p:cNvGrpSpPr/>
          <p:nvPr/>
        </p:nvGrpSpPr>
        <p:grpSpPr>
          <a:xfrm>
            <a:off x="1820883" y="1980812"/>
            <a:ext cx="2243349" cy="1243553"/>
            <a:chOff x="973895" y="2290596"/>
            <a:chExt cx="2243349" cy="1243553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2FE6CB4-A004-45DE-B150-B59512854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73895" y="2290596"/>
              <a:ext cx="2243349" cy="1243553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B614DF9-0BE1-46E1-BC58-8A6838FAB9EF}"/>
                </a:ext>
              </a:extLst>
            </p:cNvPr>
            <p:cNvSpPr txBox="1"/>
            <p:nvPr/>
          </p:nvSpPr>
          <p:spPr>
            <a:xfrm rot="20602374">
              <a:off x="1129849" y="2587719"/>
              <a:ext cx="16860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63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CF3DD2C-E4CE-40CB-A63D-3886F3325901}"/>
              </a:ext>
            </a:extLst>
          </p:cNvPr>
          <p:cNvSpPr txBox="1"/>
          <p:nvPr/>
        </p:nvSpPr>
        <p:spPr>
          <a:xfrm>
            <a:off x="4288221" y="777448"/>
            <a:ext cx="3791051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المعادلات والدوال 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E428865D-657E-43F3-807F-093B14DB4F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2487415" y="1136755"/>
            <a:ext cx="7295682" cy="5140524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FA77229E-F9A1-4387-877C-FC37326FCDD9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0F24CEB0-55F0-488D-BF1D-0B7642841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8815 0.0592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882"/>
            <a:ext cx="12192000" cy="7257392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446BD2A-C019-453B-A1CB-32BB5E66B9D6}"/>
              </a:ext>
            </a:extLst>
          </p:cNvPr>
          <p:cNvSpPr txBox="1"/>
          <p:nvPr/>
        </p:nvSpPr>
        <p:spPr>
          <a:xfrm>
            <a:off x="4398925" y="502146"/>
            <a:ext cx="368034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المعادلات والدوال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2306225-4A39-4B89-8DF6-D2FFEA355070}"/>
              </a:ext>
            </a:extLst>
          </p:cNvPr>
          <p:cNvSpPr/>
          <p:nvPr/>
        </p:nvSpPr>
        <p:spPr>
          <a:xfrm>
            <a:off x="2300166" y="1392778"/>
            <a:ext cx="8102364" cy="4264185"/>
          </a:xfrm>
          <a:custGeom>
            <a:avLst/>
            <a:gdLst>
              <a:gd name="connsiteX0" fmla="*/ 0 w 8102364"/>
              <a:gd name="connsiteY0" fmla="*/ 710712 h 4264185"/>
              <a:gd name="connsiteX1" fmla="*/ 710712 w 8102364"/>
              <a:gd name="connsiteY1" fmla="*/ 0 h 4264185"/>
              <a:gd name="connsiteX2" fmla="*/ 1512425 w 8102364"/>
              <a:gd name="connsiteY2" fmla="*/ 0 h 4264185"/>
              <a:gd name="connsiteX3" fmla="*/ 2180519 w 8102364"/>
              <a:gd name="connsiteY3" fmla="*/ 0 h 4264185"/>
              <a:gd name="connsiteX4" fmla="*/ 2781803 w 8102364"/>
              <a:gd name="connsiteY4" fmla="*/ 0 h 4264185"/>
              <a:gd name="connsiteX5" fmla="*/ 3249469 w 8102364"/>
              <a:gd name="connsiteY5" fmla="*/ 0 h 4264185"/>
              <a:gd name="connsiteX6" fmla="*/ 3984373 w 8102364"/>
              <a:gd name="connsiteY6" fmla="*/ 0 h 4264185"/>
              <a:gd name="connsiteX7" fmla="*/ 4518848 w 8102364"/>
              <a:gd name="connsiteY7" fmla="*/ 0 h 4264185"/>
              <a:gd name="connsiteX8" fmla="*/ 5053323 w 8102364"/>
              <a:gd name="connsiteY8" fmla="*/ 0 h 4264185"/>
              <a:gd name="connsiteX9" fmla="*/ 5788226 w 8102364"/>
              <a:gd name="connsiteY9" fmla="*/ 0 h 4264185"/>
              <a:gd name="connsiteX10" fmla="*/ 6322702 w 8102364"/>
              <a:gd name="connsiteY10" fmla="*/ 0 h 4264185"/>
              <a:gd name="connsiteX11" fmla="*/ 7391652 w 8102364"/>
              <a:gd name="connsiteY11" fmla="*/ 0 h 4264185"/>
              <a:gd name="connsiteX12" fmla="*/ 8102364 w 8102364"/>
              <a:gd name="connsiteY12" fmla="*/ 710712 h 4264185"/>
              <a:gd name="connsiteX13" fmla="*/ 8102364 w 8102364"/>
              <a:gd name="connsiteY13" fmla="*/ 1307692 h 4264185"/>
              <a:gd name="connsiteX14" fmla="*/ 8102364 w 8102364"/>
              <a:gd name="connsiteY14" fmla="*/ 1790961 h 4264185"/>
              <a:gd name="connsiteX15" fmla="*/ 8102364 w 8102364"/>
              <a:gd name="connsiteY15" fmla="*/ 2416369 h 4264185"/>
              <a:gd name="connsiteX16" fmla="*/ 8102364 w 8102364"/>
              <a:gd name="connsiteY16" fmla="*/ 3041776 h 4264185"/>
              <a:gd name="connsiteX17" fmla="*/ 8102364 w 8102364"/>
              <a:gd name="connsiteY17" fmla="*/ 3553473 h 4264185"/>
              <a:gd name="connsiteX18" fmla="*/ 7391652 w 8102364"/>
              <a:gd name="connsiteY18" fmla="*/ 4264185 h 4264185"/>
              <a:gd name="connsiteX19" fmla="*/ 6723558 w 8102364"/>
              <a:gd name="connsiteY19" fmla="*/ 4264185 h 4264185"/>
              <a:gd name="connsiteX20" fmla="*/ 6055464 w 8102364"/>
              <a:gd name="connsiteY20" fmla="*/ 4264185 h 4264185"/>
              <a:gd name="connsiteX21" fmla="*/ 5454179 w 8102364"/>
              <a:gd name="connsiteY21" fmla="*/ 4264185 h 4264185"/>
              <a:gd name="connsiteX22" fmla="*/ 4919704 w 8102364"/>
              <a:gd name="connsiteY22" fmla="*/ 4264185 h 4264185"/>
              <a:gd name="connsiteX23" fmla="*/ 4117991 w 8102364"/>
              <a:gd name="connsiteY23" fmla="*/ 4264185 h 4264185"/>
              <a:gd name="connsiteX24" fmla="*/ 3583516 w 8102364"/>
              <a:gd name="connsiteY24" fmla="*/ 4264185 h 4264185"/>
              <a:gd name="connsiteX25" fmla="*/ 2781803 w 8102364"/>
              <a:gd name="connsiteY25" fmla="*/ 4264185 h 4264185"/>
              <a:gd name="connsiteX26" fmla="*/ 1980091 w 8102364"/>
              <a:gd name="connsiteY26" fmla="*/ 4264185 h 4264185"/>
              <a:gd name="connsiteX27" fmla="*/ 1311997 w 8102364"/>
              <a:gd name="connsiteY27" fmla="*/ 4264185 h 4264185"/>
              <a:gd name="connsiteX28" fmla="*/ 710712 w 8102364"/>
              <a:gd name="connsiteY28" fmla="*/ 4264185 h 4264185"/>
              <a:gd name="connsiteX29" fmla="*/ 0 w 8102364"/>
              <a:gd name="connsiteY29" fmla="*/ 3553473 h 4264185"/>
              <a:gd name="connsiteX30" fmla="*/ 0 w 8102364"/>
              <a:gd name="connsiteY30" fmla="*/ 3041776 h 4264185"/>
              <a:gd name="connsiteX31" fmla="*/ 0 w 8102364"/>
              <a:gd name="connsiteY31" fmla="*/ 2530079 h 4264185"/>
              <a:gd name="connsiteX32" fmla="*/ 0 w 8102364"/>
              <a:gd name="connsiteY32" fmla="*/ 1933099 h 4264185"/>
              <a:gd name="connsiteX33" fmla="*/ 0 w 8102364"/>
              <a:gd name="connsiteY33" fmla="*/ 1364547 h 4264185"/>
              <a:gd name="connsiteX34" fmla="*/ 0 w 8102364"/>
              <a:gd name="connsiteY34" fmla="*/ 710712 h 426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02364" h="4264185" fill="none" extrusionOk="0">
                <a:moveTo>
                  <a:pt x="0" y="710712"/>
                </a:moveTo>
                <a:cubicBezTo>
                  <a:pt x="-39225" y="318647"/>
                  <a:pt x="309526" y="71950"/>
                  <a:pt x="710712" y="0"/>
                </a:cubicBezTo>
                <a:cubicBezTo>
                  <a:pt x="969225" y="-20376"/>
                  <a:pt x="1208964" y="-14092"/>
                  <a:pt x="1512425" y="0"/>
                </a:cubicBezTo>
                <a:cubicBezTo>
                  <a:pt x="1815886" y="14092"/>
                  <a:pt x="1909675" y="12466"/>
                  <a:pt x="2180519" y="0"/>
                </a:cubicBezTo>
                <a:cubicBezTo>
                  <a:pt x="2451363" y="-12466"/>
                  <a:pt x="2659496" y="-11882"/>
                  <a:pt x="2781803" y="0"/>
                </a:cubicBezTo>
                <a:cubicBezTo>
                  <a:pt x="2904110" y="11882"/>
                  <a:pt x="3106062" y="831"/>
                  <a:pt x="3249469" y="0"/>
                </a:cubicBezTo>
                <a:cubicBezTo>
                  <a:pt x="3392876" y="-831"/>
                  <a:pt x="3711187" y="-27050"/>
                  <a:pt x="3984373" y="0"/>
                </a:cubicBezTo>
                <a:cubicBezTo>
                  <a:pt x="4257559" y="27050"/>
                  <a:pt x="4353936" y="14151"/>
                  <a:pt x="4518848" y="0"/>
                </a:cubicBezTo>
                <a:cubicBezTo>
                  <a:pt x="4683761" y="-14151"/>
                  <a:pt x="4916077" y="21809"/>
                  <a:pt x="5053323" y="0"/>
                </a:cubicBezTo>
                <a:cubicBezTo>
                  <a:pt x="5190570" y="-21809"/>
                  <a:pt x="5614518" y="-4945"/>
                  <a:pt x="5788226" y="0"/>
                </a:cubicBezTo>
                <a:cubicBezTo>
                  <a:pt x="5961934" y="4945"/>
                  <a:pt x="6198275" y="2807"/>
                  <a:pt x="6322702" y="0"/>
                </a:cubicBezTo>
                <a:cubicBezTo>
                  <a:pt x="6447129" y="-2807"/>
                  <a:pt x="7110853" y="-52538"/>
                  <a:pt x="7391652" y="0"/>
                </a:cubicBezTo>
                <a:cubicBezTo>
                  <a:pt x="7852390" y="-10102"/>
                  <a:pt x="8094945" y="297793"/>
                  <a:pt x="8102364" y="710712"/>
                </a:cubicBezTo>
                <a:cubicBezTo>
                  <a:pt x="8089492" y="900983"/>
                  <a:pt x="8098104" y="1182350"/>
                  <a:pt x="8102364" y="1307692"/>
                </a:cubicBezTo>
                <a:cubicBezTo>
                  <a:pt x="8106624" y="1433034"/>
                  <a:pt x="8115809" y="1633685"/>
                  <a:pt x="8102364" y="1790961"/>
                </a:cubicBezTo>
                <a:cubicBezTo>
                  <a:pt x="8088919" y="1948237"/>
                  <a:pt x="8112797" y="2266953"/>
                  <a:pt x="8102364" y="2416369"/>
                </a:cubicBezTo>
                <a:cubicBezTo>
                  <a:pt x="8091931" y="2565785"/>
                  <a:pt x="8072666" y="2799882"/>
                  <a:pt x="8102364" y="3041776"/>
                </a:cubicBezTo>
                <a:cubicBezTo>
                  <a:pt x="8132062" y="3283670"/>
                  <a:pt x="8078348" y="3430793"/>
                  <a:pt x="8102364" y="3553473"/>
                </a:cubicBezTo>
                <a:cubicBezTo>
                  <a:pt x="8114161" y="4026932"/>
                  <a:pt x="7852678" y="4329134"/>
                  <a:pt x="7391652" y="4264185"/>
                </a:cubicBezTo>
                <a:cubicBezTo>
                  <a:pt x="7172466" y="4250257"/>
                  <a:pt x="7039708" y="4254880"/>
                  <a:pt x="6723558" y="4264185"/>
                </a:cubicBezTo>
                <a:cubicBezTo>
                  <a:pt x="6407408" y="4273490"/>
                  <a:pt x="6336512" y="4244990"/>
                  <a:pt x="6055464" y="4264185"/>
                </a:cubicBezTo>
                <a:cubicBezTo>
                  <a:pt x="5774416" y="4283380"/>
                  <a:pt x="5663529" y="4248190"/>
                  <a:pt x="5454179" y="4264185"/>
                </a:cubicBezTo>
                <a:cubicBezTo>
                  <a:pt x="5244830" y="4280180"/>
                  <a:pt x="5032059" y="4247655"/>
                  <a:pt x="4919704" y="4264185"/>
                </a:cubicBezTo>
                <a:cubicBezTo>
                  <a:pt x="4807350" y="4280715"/>
                  <a:pt x="4456172" y="4293750"/>
                  <a:pt x="4117991" y="4264185"/>
                </a:cubicBezTo>
                <a:cubicBezTo>
                  <a:pt x="3779810" y="4234620"/>
                  <a:pt x="3754443" y="4257516"/>
                  <a:pt x="3583516" y="4264185"/>
                </a:cubicBezTo>
                <a:cubicBezTo>
                  <a:pt x="3412589" y="4270854"/>
                  <a:pt x="3161843" y="4251839"/>
                  <a:pt x="2781803" y="4264185"/>
                </a:cubicBezTo>
                <a:cubicBezTo>
                  <a:pt x="2401763" y="4276531"/>
                  <a:pt x="2199902" y="4235446"/>
                  <a:pt x="1980091" y="4264185"/>
                </a:cubicBezTo>
                <a:cubicBezTo>
                  <a:pt x="1760280" y="4292924"/>
                  <a:pt x="1464534" y="4253983"/>
                  <a:pt x="1311997" y="4264185"/>
                </a:cubicBezTo>
                <a:cubicBezTo>
                  <a:pt x="1159460" y="4274387"/>
                  <a:pt x="969968" y="4249264"/>
                  <a:pt x="710712" y="4264185"/>
                </a:cubicBezTo>
                <a:cubicBezTo>
                  <a:pt x="325585" y="4250842"/>
                  <a:pt x="-2238" y="3862266"/>
                  <a:pt x="0" y="3553473"/>
                </a:cubicBezTo>
                <a:cubicBezTo>
                  <a:pt x="19214" y="3419197"/>
                  <a:pt x="-23583" y="3263616"/>
                  <a:pt x="0" y="3041776"/>
                </a:cubicBezTo>
                <a:cubicBezTo>
                  <a:pt x="23583" y="2819936"/>
                  <a:pt x="3728" y="2665606"/>
                  <a:pt x="0" y="2530079"/>
                </a:cubicBezTo>
                <a:cubicBezTo>
                  <a:pt x="-3728" y="2394552"/>
                  <a:pt x="-5154" y="2106855"/>
                  <a:pt x="0" y="1933099"/>
                </a:cubicBezTo>
                <a:cubicBezTo>
                  <a:pt x="5154" y="1759343"/>
                  <a:pt x="26902" y="1620550"/>
                  <a:pt x="0" y="1364547"/>
                </a:cubicBezTo>
                <a:cubicBezTo>
                  <a:pt x="-26902" y="1108544"/>
                  <a:pt x="23379" y="985671"/>
                  <a:pt x="0" y="710712"/>
                </a:cubicBezTo>
                <a:close/>
              </a:path>
              <a:path w="8102364" h="4264185" stroke="0" extrusionOk="0">
                <a:moveTo>
                  <a:pt x="0" y="710712"/>
                </a:moveTo>
                <a:cubicBezTo>
                  <a:pt x="-11732" y="253068"/>
                  <a:pt x="299011" y="-36853"/>
                  <a:pt x="710712" y="0"/>
                </a:cubicBezTo>
                <a:cubicBezTo>
                  <a:pt x="1017260" y="20395"/>
                  <a:pt x="1180626" y="16544"/>
                  <a:pt x="1445615" y="0"/>
                </a:cubicBezTo>
                <a:cubicBezTo>
                  <a:pt x="1710604" y="-16544"/>
                  <a:pt x="1904909" y="-8238"/>
                  <a:pt x="2180519" y="0"/>
                </a:cubicBezTo>
                <a:cubicBezTo>
                  <a:pt x="2456129" y="8238"/>
                  <a:pt x="2552911" y="-4380"/>
                  <a:pt x="2848613" y="0"/>
                </a:cubicBezTo>
                <a:cubicBezTo>
                  <a:pt x="3144315" y="4380"/>
                  <a:pt x="3486839" y="286"/>
                  <a:pt x="3650326" y="0"/>
                </a:cubicBezTo>
                <a:cubicBezTo>
                  <a:pt x="3813813" y="-286"/>
                  <a:pt x="4023849" y="11537"/>
                  <a:pt x="4117991" y="0"/>
                </a:cubicBezTo>
                <a:cubicBezTo>
                  <a:pt x="4212133" y="-11537"/>
                  <a:pt x="4729090" y="-37025"/>
                  <a:pt x="4919704" y="0"/>
                </a:cubicBezTo>
                <a:cubicBezTo>
                  <a:pt x="5110318" y="37025"/>
                  <a:pt x="5342213" y="2870"/>
                  <a:pt x="5454179" y="0"/>
                </a:cubicBezTo>
                <a:cubicBezTo>
                  <a:pt x="5566145" y="-2870"/>
                  <a:pt x="5733614" y="-5360"/>
                  <a:pt x="5988655" y="0"/>
                </a:cubicBezTo>
                <a:cubicBezTo>
                  <a:pt x="6243696" y="5360"/>
                  <a:pt x="6376145" y="28179"/>
                  <a:pt x="6589939" y="0"/>
                </a:cubicBezTo>
                <a:cubicBezTo>
                  <a:pt x="6803733" y="-28179"/>
                  <a:pt x="7227567" y="-19445"/>
                  <a:pt x="7391652" y="0"/>
                </a:cubicBezTo>
                <a:cubicBezTo>
                  <a:pt x="7788144" y="10131"/>
                  <a:pt x="8093262" y="309103"/>
                  <a:pt x="8102364" y="710712"/>
                </a:cubicBezTo>
                <a:cubicBezTo>
                  <a:pt x="8107973" y="985492"/>
                  <a:pt x="8077388" y="1075584"/>
                  <a:pt x="8102364" y="1336119"/>
                </a:cubicBezTo>
                <a:cubicBezTo>
                  <a:pt x="8127340" y="1596654"/>
                  <a:pt x="8126467" y="1782692"/>
                  <a:pt x="8102364" y="1961527"/>
                </a:cubicBezTo>
                <a:cubicBezTo>
                  <a:pt x="8078261" y="2140362"/>
                  <a:pt x="8106917" y="2336365"/>
                  <a:pt x="8102364" y="2473224"/>
                </a:cubicBezTo>
                <a:cubicBezTo>
                  <a:pt x="8097811" y="2610083"/>
                  <a:pt x="8119500" y="3060109"/>
                  <a:pt x="8102364" y="3553473"/>
                </a:cubicBezTo>
                <a:cubicBezTo>
                  <a:pt x="8151699" y="3944573"/>
                  <a:pt x="7807566" y="4173131"/>
                  <a:pt x="7391652" y="4264185"/>
                </a:cubicBezTo>
                <a:cubicBezTo>
                  <a:pt x="7107576" y="4294130"/>
                  <a:pt x="6837310" y="4239920"/>
                  <a:pt x="6656749" y="4264185"/>
                </a:cubicBezTo>
                <a:cubicBezTo>
                  <a:pt x="6476188" y="4288450"/>
                  <a:pt x="6397976" y="4286284"/>
                  <a:pt x="6189083" y="4264185"/>
                </a:cubicBezTo>
                <a:cubicBezTo>
                  <a:pt x="5980190" y="4242086"/>
                  <a:pt x="5770483" y="4247304"/>
                  <a:pt x="5654608" y="4264185"/>
                </a:cubicBezTo>
                <a:cubicBezTo>
                  <a:pt x="5538733" y="4281066"/>
                  <a:pt x="5375723" y="4258250"/>
                  <a:pt x="5120132" y="4264185"/>
                </a:cubicBezTo>
                <a:cubicBezTo>
                  <a:pt x="4864541" y="4270120"/>
                  <a:pt x="4641415" y="4262293"/>
                  <a:pt x="4385229" y="4264185"/>
                </a:cubicBezTo>
                <a:cubicBezTo>
                  <a:pt x="4129043" y="4266077"/>
                  <a:pt x="4088065" y="4250577"/>
                  <a:pt x="3917563" y="4264185"/>
                </a:cubicBezTo>
                <a:cubicBezTo>
                  <a:pt x="3747061" y="4277793"/>
                  <a:pt x="3442854" y="4254344"/>
                  <a:pt x="3182660" y="4264185"/>
                </a:cubicBezTo>
                <a:cubicBezTo>
                  <a:pt x="2922466" y="4274026"/>
                  <a:pt x="2885329" y="4247239"/>
                  <a:pt x="2714994" y="4264185"/>
                </a:cubicBezTo>
                <a:cubicBezTo>
                  <a:pt x="2544659" y="4281131"/>
                  <a:pt x="2454077" y="4243140"/>
                  <a:pt x="2247328" y="4264185"/>
                </a:cubicBezTo>
                <a:cubicBezTo>
                  <a:pt x="2040579" y="4285230"/>
                  <a:pt x="1908255" y="4241711"/>
                  <a:pt x="1779662" y="4264185"/>
                </a:cubicBezTo>
                <a:cubicBezTo>
                  <a:pt x="1651069" y="4286659"/>
                  <a:pt x="1178144" y="4226705"/>
                  <a:pt x="710712" y="4264185"/>
                </a:cubicBezTo>
                <a:cubicBezTo>
                  <a:pt x="345738" y="4312539"/>
                  <a:pt x="5047" y="3988996"/>
                  <a:pt x="0" y="3553473"/>
                </a:cubicBezTo>
                <a:cubicBezTo>
                  <a:pt x="-15701" y="3309104"/>
                  <a:pt x="-2109" y="3191790"/>
                  <a:pt x="0" y="3013348"/>
                </a:cubicBezTo>
                <a:cubicBezTo>
                  <a:pt x="2109" y="2834906"/>
                  <a:pt x="-14090" y="2684074"/>
                  <a:pt x="0" y="2530079"/>
                </a:cubicBezTo>
                <a:cubicBezTo>
                  <a:pt x="14090" y="2376084"/>
                  <a:pt x="-20582" y="2247799"/>
                  <a:pt x="0" y="1989954"/>
                </a:cubicBezTo>
                <a:cubicBezTo>
                  <a:pt x="20582" y="1732109"/>
                  <a:pt x="-14171" y="1684035"/>
                  <a:pt x="0" y="1421402"/>
                </a:cubicBezTo>
                <a:cubicBezTo>
                  <a:pt x="14171" y="1158769"/>
                  <a:pt x="-17734" y="868673"/>
                  <a:pt x="0" y="710712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287972528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8EA1702-EBF7-48C3-80AA-F209D1F021F0}"/>
              </a:ext>
            </a:extLst>
          </p:cNvPr>
          <p:cNvGrpSpPr/>
          <p:nvPr/>
        </p:nvGrpSpPr>
        <p:grpSpPr>
          <a:xfrm>
            <a:off x="8335073" y="1594942"/>
            <a:ext cx="3522068" cy="1333188"/>
            <a:chOff x="7112058" y="298539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523F99EB-B7E1-4C02-9DDF-84E543F8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7112058" y="298539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EAA9637-7B95-4E49-A797-B559C219499C}"/>
                </a:ext>
              </a:extLst>
            </p:cNvPr>
            <p:cNvSpPr txBox="1"/>
            <p:nvPr/>
          </p:nvSpPr>
          <p:spPr>
            <a:xfrm>
              <a:off x="8220733" y="3389352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التقويم</a:t>
              </a:r>
              <a:r>
                <a:rPr lang="ar-SA" sz="280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0633B7E-5C57-45B5-AD12-F480F65D4436}"/>
              </a:ext>
            </a:extLst>
          </p:cNvPr>
          <p:cNvGrpSpPr/>
          <p:nvPr/>
        </p:nvGrpSpPr>
        <p:grpSpPr>
          <a:xfrm>
            <a:off x="1789470" y="1220051"/>
            <a:ext cx="2567365" cy="1572310"/>
            <a:chOff x="962079" y="2290596"/>
            <a:chExt cx="2255165" cy="1250103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3E8A330C-4F04-4507-AF1E-AA0B27042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3030078-1C1F-4A20-8CFF-EEE52B83F45C}"/>
                </a:ext>
              </a:extLst>
            </p:cNvPr>
            <p:cNvSpPr txBox="1"/>
            <p:nvPr/>
          </p:nvSpPr>
          <p:spPr>
            <a:xfrm rot="20602374">
              <a:off x="1202131" y="2684091"/>
              <a:ext cx="168604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000" b="1"/>
                <a:t>ص 44</a:t>
              </a:r>
            </a:p>
          </p:txBody>
        </p:sp>
      </p:grpSp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7603" y="558084"/>
            <a:ext cx="1996897" cy="1497673"/>
          </a:xfrm>
          <a:prstGeom prst="rect">
            <a:avLst/>
          </a:prstGeom>
        </p:spPr>
      </p:pic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76B063-9C26-4AB9-9DDF-A282BC06B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8904"/>
          <a:stretch/>
        </p:blipFill>
        <p:spPr>
          <a:xfrm>
            <a:off x="6267151" y="1492096"/>
            <a:ext cx="2942692" cy="53442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67FB6D4-B347-4298-8C07-20570B598A7A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C2EA769-E59D-4272-B78B-C7AF5E929C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233A75D-2B7F-43CD-988A-BA4D2393B36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6481" y="2106295"/>
            <a:ext cx="4555702" cy="912566"/>
          </a:xfrm>
          <a:prstGeom prst="rect">
            <a:avLst/>
          </a:prstGeom>
        </p:spPr>
      </p:pic>
      <p:pic>
        <p:nvPicPr>
          <p:cNvPr id="27" name="صورة 26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1E077677-8226-4048-BC85-0CE02B28623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0750" y="2922972"/>
            <a:ext cx="1582749" cy="1917314"/>
          </a:xfrm>
          <a:prstGeom prst="rect">
            <a:avLst/>
          </a:prstGeom>
        </p:spPr>
      </p:pic>
      <p:pic>
        <p:nvPicPr>
          <p:cNvPr id="29" name="صورة 28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C5742E04-3CF7-40D7-912F-EBF9BC530EC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1243" y="2930691"/>
            <a:ext cx="1803348" cy="1917314"/>
          </a:xfrm>
          <a:prstGeom prst="rect">
            <a:avLst/>
          </a:prstGeom>
        </p:spPr>
      </p:pic>
      <p:pic>
        <p:nvPicPr>
          <p:cNvPr id="31" name="صورة 30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1F07CF7-23D4-49FB-AF48-6D21161516C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4798" y="2887642"/>
            <a:ext cx="1917307" cy="2071815"/>
          </a:xfrm>
          <a:prstGeom prst="rect">
            <a:avLst/>
          </a:prstGeom>
        </p:spPr>
      </p:pic>
      <p:pic>
        <p:nvPicPr>
          <p:cNvPr id="97" name="صورة 96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B03C104-419F-48D4-A6B4-1315870727EB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7233" y="2871659"/>
            <a:ext cx="1917307" cy="2160658"/>
          </a:xfrm>
          <a:prstGeom prst="rect">
            <a:avLst/>
          </a:prstGeom>
        </p:spPr>
      </p:pic>
      <p:pic>
        <p:nvPicPr>
          <p:cNvPr id="13" name="صورة 12" descr="صورة تحتوي على رسوم المتجهات, بطاقة عمل&#10;&#10;تم إنشاء الوصف تلقائياً">
            <a:extLst>
              <a:ext uri="{FF2B5EF4-FFF2-40B4-BE49-F238E27FC236}">
                <a16:creationId xmlns:a16="http://schemas.microsoft.com/office/drawing/2014/main" id="{725BEE3D-80BA-4A5C-9442-26468FF1D44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0706" t="5078"/>
          <a:stretch/>
        </p:blipFill>
        <p:spPr>
          <a:xfrm>
            <a:off x="1050820" y="3429000"/>
            <a:ext cx="1751536" cy="27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2411" cy="713897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BF61CE3-D4B1-4AE4-9E36-625CE7DA994B}"/>
              </a:ext>
            </a:extLst>
          </p:cNvPr>
          <p:cNvGrpSpPr/>
          <p:nvPr/>
        </p:nvGrpSpPr>
        <p:grpSpPr>
          <a:xfrm>
            <a:off x="7990400" y="388485"/>
            <a:ext cx="3205316" cy="1270936"/>
            <a:chOff x="7990400" y="388485"/>
            <a:chExt cx="3205316" cy="1270936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3458E4D-FB77-4181-B370-86DBFC82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79376" r="26915" b="6551"/>
            <a:stretch/>
          </p:blipFill>
          <p:spPr>
            <a:xfrm>
              <a:off x="7990400" y="388485"/>
              <a:ext cx="3205316" cy="1270936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B2C2271A-FE00-46AA-BA03-5F134A056107}"/>
                </a:ext>
              </a:extLst>
            </p:cNvPr>
            <p:cNvSpPr txBox="1"/>
            <p:nvPr/>
          </p:nvSpPr>
          <p:spPr>
            <a:xfrm>
              <a:off x="8561099" y="579056"/>
              <a:ext cx="1465006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00">
                  <a:solidFill>
                    <a:schemeClr val="bg1"/>
                  </a:solidFill>
                </a:rPr>
                <a:t>تمهيد : </a:t>
              </a:r>
            </a:p>
          </p:txBody>
        </p:sp>
      </p:grp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615204B-259F-4D63-8EE0-CBF4633D19DE}"/>
              </a:ext>
            </a:extLst>
          </p:cNvPr>
          <p:cNvSpPr/>
          <p:nvPr/>
        </p:nvSpPr>
        <p:spPr>
          <a:xfrm>
            <a:off x="1223698" y="1405304"/>
            <a:ext cx="8677385" cy="4651094"/>
          </a:xfrm>
          <a:custGeom>
            <a:avLst/>
            <a:gdLst>
              <a:gd name="connsiteX0" fmla="*/ 0 w 8677385"/>
              <a:gd name="connsiteY0" fmla="*/ 775198 h 4651094"/>
              <a:gd name="connsiteX1" fmla="*/ 775198 w 8677385"/>
              <a:gd name="connsiteY1" fmla="*/ 0 h 4651094"/>
              <a:gd name="connsiteX2" fmla="*/ 1155304 w 8677385"/>
              <a:gd name="connsiteY2" fmla="*/ 0 h 4651094"/>
              <a:gd name="connsiteX3" fmla="*/ 1606680 w 8677385"/>
              <a:gd name="connsiteY3" fmla="*/ 0 h 4651094"/>
              <a:gd name="connsiteX4" fmla="*/ 2129326 w 8677385"/>
              <a:gd name="connsiteY4" fmla="*/ 0 h 4651094"/>
              <a:gd name="connsiteX5" fmla="*/ 2723242 w 8677385"/>
              <a:gd name="connsiteY5" fmla="*/ 0 h 4651094"/>
              <a:gd name="connsiteX6" fmla="*/ 3317157 w 8677385"/>
              <a:gd name="connsiteY6" fmla="*/ 0 h 4651094"/>
              <a:gd name="connsiteX7" fmla="*/ 3982343 w 8677385"/>
              <a:gd name="connsiteY7" fmla="*/ 0 h 4651094"/>
              <a:gd name="connsiteX8" fmla="*/ 4576259 w 8677385"/>
              <a:gd name="connsiteY8" fmla="*/ 0 h 4651094"/>
              <a:gd name="connsiteX9" fmla="*/ 5098905 w 8677385"/>
              <a:gd name="connsiteY9" fmla="*/ 0 h 4651094"/>
              <a:gd name="connsiteX10" fmla="*/ 5764090 w 8677385"/>
              <a:gd name="connsiteY10" fmla="*/ 0 h 4651094"/>
              <a:gd name="connsiteX11" fmla="*/ 6286736 w 8677385"/>
              <a:gd name="connsiteY11" fmla="*/ 0 h 4651094"/>
              <a:gd name="connsiteX12" fmla="*/ 7023192 w 8677385"/>
              <a:gd name="connsiteY12" fmla="*/ 0 h 4651094"/>
              <a:gd name="connsiteX13" fmla="*/ 7902187 w 8677385"/>
              <a:gd name="connsiteY13" fmla="*/ 0 h 4651094"/>
              <a:gd name="connsiteX14" fmla="*/ 8677385 w 8677385"/>
              <a:gd name="connsiteY14" fmla="*/ 775198 h 4651094"/>
              <a:gd name="connsiteX15" fmla="*/ 8677385 w 8677385"/>
              <a:gd name="connsiteY15" fmla="*/ 1260974 h 4651094"/>
              <a:gd name="connsiteX16" fmla="*/ 8677385 w 8677385"/>
              <a:gd name="connsiteY16" fmla="*/ 1715743 h 4651094"/>
              <a:gd name="connsiteX17" fmla="*/ 8677385 w 8677385"/>
              <a:gd name="connsiteY17" fmla="*/ 2170512 h 4651094"/>
              <a:gd name="connsiteX18" fmla="*/ 8677385 w 8677385"/>
              <a:gd name="connsiteY18" fmla="*/ 2594274 h 4651094"/>
              <a:gd name="connsiteX19" fmla="*/ 8677385 w 8677385"/>
              <a:gd name="connsiteY19" fmla="*/ 3049043 h 4651094"/>
              <a:gd name="connsiteX20" fmla="*/ 8677385 w 8677385"/>
              <a:gd name="connsiteY20" fmla="*/ 3875896 h 4651094"/>
              <a:gd name="connsiteX21" fmla="*/ 7902187 w 8677385"/>
              <a:gd name="connsiteY21" fmla="*/ 4651094 h 4651094"/>
              <a:gd name="connsiteX22" fmla="*/ 7237001 w 8677385"/>
              <a:gd name="connsiteY22" fmla="*/ 4651094 h 4651094"/>
              <a:gd name="connsiteX23" fmla="*/ 6785625 w 8677385"/>
              <a:gd name="connsiteY23" fmla="*/ 4651094 h 4651094"/>
              <a:gd name="connsiteX24" fmla="*/ 6262980 w 8677385"/>
              <a:gd name="connsiteY24" fmla="*/ 4651094 h 4651094"/>
              <a:gd name="connsiteX25" fmla="*/ 5882873 w 8677385"/>
              <a:gd name="connsiteY25" fmla="*/ 4651094 h 4651094"/>
              <a:gd name="connsiteX26" fmla="*/ 5502767 w 8677385"/>
              <a:gd name="connsiteY26" fmla="*/ 4651094 h 4651094"/>
              <a:gd name="connsiteX27" fmla="*/ 4766312 w 8677385"/>
              <a:gd name="connsiteY27" fmla="*/ 4651094 h 4651094"/>
              <a:gd name="connsiteX28" fmla="*/ 4243666 w 8677385"/>
              <a:gd name="connsiteY28" fmla="*/ 4651094 h 4651094"/>
              <a:gd name="connsiteX29" fmla="*/ 3578480 w 8677385"/>
              <a:gd name="connsiteY29" fmla="*/ 4651094 h 4651094"/>
              <a:gd name="connsiteX30" fmla="*/ 2984565 w 8677385"/>
              <a:gd name="connsiteY30" fmla="*/ 4651094 h 4651094"/>
              <a:gd name="connsiteX31" fmla="*/ 2248109 w 8677385"/>
              <a:gd name="connsiteY31" fmla="*/ 4651094 h 4651094"/>
              <a:gd name="connsiteX32" fmla="*/ 1654193 w 8677385"/>
              <a:gd name="connsiteY32" fmla="*/ 4651094 h 4651094"/>
              <a:gd name="connsiteX33" fmla="*/ 775198 w 8677385"/>
              <a:gd name="connsiteY33" fmla="*/ 4651094 h 4651094"/>
              <a:gd name="connsiteX34" fmla="*/ 0 w 8677385"/>
              <a:gd name="connsiteY34" fmla="*/ 3875896 h 4651094"/>
              <a:gd name="connsiteX35" fmla="*/ 0 w 8677385"/>
              <a:gd name="connsiteY35" fmla="*/ 3452134 h 4651094"/>
              <a:gd name="connsiteX36" fmla="*/ 0 w 8677385"/>
              <a:gd name="connsiteY36" fmla="*/ 2873337 h 4651094"/>
              <a:gd name="connsiteX37" fmla="*/ 0 w 8677385"/>
              <a:gd name="connsiteY37" fmla="*/ 2325547 h 4651094"/>
              <a:gd name="connsiteX38" fmla="*/ 0 w 8677385"/>
              <a:gd name="connsiteY38" fmla="*/ 1808764 h 4651094"/>
              <a:gd name="connsiteX39" fmla="*/ 0 w 8677385"/>
              <a:gd name="connsiteY39" fmla="*/ 1322988 h 4651094"/>
              <a:gd name="connsiteX40" fmla="*/ 0 w 8677385"/>
              <a:gd name="connsiteY40" fmla="*/ 775198 h 465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77385" h="4651094" extrusionOk="0">
                <a:moveTo>
                  <a:pt x="0" y="775198"/>
                </a:moveTo>
                <a:cubicBezTo>
                  <a:pt x="-4833" y="359887"/>
                  <a:pt x="247462" y="-28792"/>
                  <a:pt x="775198" y="0"/>
                </a:cubicBezTo>
                <a:cubicBezTo>
                  <a:pt x="875654" y="-27203"/>
                  <a:pt x="983070" y="9231"/>
                  <a:pt x="1155304" y="0"/>
                </a:cubicBezTo>
                <a:cubicBezTo>
                  <a:pt x="1327538" y="-9231"/>
                  <a:pt x="1501019" y="2108"/>
                  <a:pt x="1606680" y="0"/>
                </a:cubicBezTo>
                <a:cubicBezTo>
                  <a:pt x="1712341" y="-2108"/>
                  <a:pt x="1870683" y="28436"/>
                  <a:pt x="2129326" y="0"/>
                </a:cubicBezTo>
                <a:cubicBezTo>
                  <a:pt x="2387969" y="-28436"/>
                  <a:pt x="2467940" y="17104"/>
                  <a:pt x="2723242" y="0"/>
                </a:cubicBezTo>
                <a:cubicBezTo>
                  <a:pt x="2978544" y="-17104"/>
                  <a:pt x="3185192" y="40578"/>
                  <a:pt x="3317157" y="0"/>
                </a:cubicBezTo>
                <a:cubicBezTo>
                  <a:pt x="3449123" y="-40578"/>
                  <a:pt x="3824309" y="63657"/>
                  <a:pt x="3982343" y="0"/>
                </a:cubicBezTo>
                <a:cubicBezTo>
                  <a:pt x="4140377" y="-63657"/>
                  <a:pt x="4316863" y="14027"/>
                  <a:pt x="4576259" y="0"/>
                </a:cubicBezTo>
                <a:cubicBezTo>
                  <a:pt x="4835655" y="-14027"/>
                  <a:pt x="4923547" y="14747"/>
                  <a:pt x="5098905" y="0"/>
                </a:cubicBezTo>
                <a:cubicBezTo>
                  <a:pt x="5274263" y="-14747"/>
                  <a:pt x="5599217" y="15843"/>
                  <a:pt x="5764090" y="0"/>
                </a:cubicBezTo>
                <a:cubicBezTo>
                  <a:pt x="5928963" y="-15843"/>
                  <a:pt x="6101275" y="20480"/>
                  <a:pt x="6286736" y="0"/>
                </a:cubicBezTo>
                <a:cubicBezTo>
                  <a:pt x="6472197" y="-20480"/>
                  <a:pt x="6713347" y="47123"/>
                  <a:pt x="7023192" y="0"/>
                </a:cubicBezTo>
                <a:cubicBezTo>
                  <a:pt x="7333037" y="-47123"/>
                  <a:pt x="7703988" y="53635"/>
                  <a:pt x="7902187" y="0"/>
                </a:cubicBezTo>
                <a:cubicBezTo>
                  <a:pt x="8299502" y="-84152"/>
                  <a:pt x="8718103" y="384230"/>
                  <a:pt x="8677385" y="775198"/>
                </a:cubicBezTo>
                <a:cubicBezTo>
                  <a:pt x="8722061" y="900198"/>
                  <a:pt x="8648595" y="1162978"/>
                  <a:pt x="8677385" y="1260974"/>
                </a:cubicBezTo>
                <a:cubicBezTo>
                  <a:pt x="8706175" y="1358970"/>
                  <a:pt x="8674786" y="1591868"/>
                  <a:pt x="8677385" y="1715743"/>
                </a:cubicBezTo>
                <a:cubicBezTo>
                  <a:pt x="8679984" y="1839618"/>
                  <a:pt x="8671693" y="1947800"/>
                  <a:pt x="8677385" y="2170512"/>
                </a:cubicBezTo>
                <a:cubicBezTo>
                  <a:pt x="8683077" y="2393224"/>
                  <a:pt x="8628075" y="2497714"/>
                  <a:pt x="8677385" y="2594274"/>
                </a:cubicBezTo>
                <a:cubicBezTo>
                  <a:pt x="8726695" y="2690834"/>
                  <a:pt x="8676653" y="2862233"/>
                  <a:pt x="8677385" y="3049043"/>
                </a:cubicBezTo>
                <a:cubicBezTo>
                  <a:pt x="8678117" y="3235853"/>
                  <a:pt x="8630902" y="3650613"/>
                  <a:pt x="8677385" y="3875896"/>
                </a:cubicBezTo>
                <a:cubicBezTo>
                  <a:pt x="8742489" y="4341394"/>
                  <a:pt x="8319792" y="4641844"/>
                  <a:pt x="7902187" y="4651094"/>
                </a:cubicBezTo>
                <a:cubicBezTo>
                  <a:pt x="7585879" y="4720829"/>
                  <a:pt x="7476802" y="4650207"/>
                  <a:pt x="7237001" y="4651094"/>
                </a:cubicBezTo>
                <a:cubicBezTo>
                  <a:pt x="6997200" y="4651981"/>
                  <a:pt x="6971091" y="4633862"/>
                  <a:pt x="6785625" y="4651094"/>
                </a:cubicBezTo>
                <a:cubicBezTo>
                  <a:pt x="6600159" y="4668326"/>
                  <a:pt x="6432834" y="4590305"/>
                  <a:pt x="6262980" y="4651094"/>
                </a:cubicBezTo>
                <a:cubicBezTo>
                  <a:pt x="6093126" y="4711883"/>
                  <a:pt x="6056473" y="4625742"/>
                  <a:pt x="5882873" y="4651094"/>
                </a:cubicBezTo>
                <a:cubicBezTo>
                  <a:pt x="5709273" y="4676446"/>
                  <a:pt x="5613625" y="4644353"/>
                  <a:pt x="5502767" y="4651094"/>
                </a:cubicBezTo>
                <a:cubicBezTo>
                  <a:pt x="5391909" y="4657835"/>
                  <a:pt x="5051852" y="4575125"/>
                  <a:pt x="4766312" y="4651094"/>
                </a:cubicBezTo>
                <a:cubicBezTo>
                  <a:pt x="4480773" y="4727063"/>
                  <a:pt x="4498897" y="4632720"/>
                  <a:pt x="4243666" y="4651094"/>
                </a:cubicBezTo>
                <a:cubicBezTo>
                  <a:pt x="3988435" y="4669468"/>
                  <a:pt x="3779623" y="4630059"/>
                  <a:pt x="3578480" y="4651094"/>
                </a:cubicBezTo>
                <a:cubicBezTo>
                  <a:pt x="3377337" y="4672129"/>
                  <a:pt x="3205466" y="4581507"/>
                  <a:pt x="2984565" y="4651094"/>
                </a:cubicBezTo>
                <a:cubicBezTo>
                  <a:pt x="2763664" y="4720681"/>
                  <a:pt x="2562554" y="4578636"/>
                  <a:pt x="2248109" y="4651094"/>
                </a:cubicBezTo>
                <a:cubicBezTo>
                  <a:pt x="1933664" y="4723552"/>
                  <a:pt x="1900512" y="4634326"/>
                  <a:pt x="1654193" y="4651094"/>
                </a:cubicBezTo>
                <a:cubicBezTo>
                  <a:pt x="1407874" y="4667862"/>
                  <a:pt x="1135214" y="4556643"/>
                  <a:pt x="775198" y="4651094"/>
                </a:cubicBezTo>
                <a:cubicBezTo>
                  <a:pt x="428120" y="4644689"/>
                  <a:pt x="-81266" y="4226991"/>
                  <a:pt x="0" y="3875896"/>
                </a:cubicBezTo>
                <a:cubicBezTo>
                  <a:pt x="-28540" y="3733712"/>
                  <a:pt x="27945" y="3629747"/>
                  <a:pt x="0" y="3452134"/>
                </a:cubicBezTo>
                <a:cubicBezTo>
                  <a:pt x="-27945" y="3274521"/>
                  <a:pt x="65482" y="3019499"/>
                  <a:pt x="0" y="2873337"/>
                </a:cubicBezTo>
                <a:cubicBezTo>
                  <a:pt x="-65482" y="2727175"/>
                  <a:pt x="48704" y="2535033"/>
                  <a:pt x="0" y="2325547"/>
                </a:cubicBezTo>
                <a:cubicBezTo>
                  <a:pt x="-48704" y="2116061"/>
                  <a:pt x="52502" y="2007928"/>
                  <a:pt x="0" y="1808764"/>
                </a:cubicBezTo>
                <a:cubicBezTo>
                  <a:pt x="-52502" y="1609600"/>
                  <a:pt x="11735" y="1453479"/>
                  <a:pt x="0" y="1322988"/>
                </a:cubicBezTo>
                <a:cubicBezTo>
                  <a:pt x="-11735" y="1192497"/>
                  <a:pt x="46509" y="1046197"/>
                  <a:pt x="0" y="775198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40120022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خماسي 7">
            <a:extLst>
              <a:ext uri="{FF2B5EF4-FFF2-40B4-BE49-F238E27FC236}">
                <a16:creationId xmlns:a16="http://schemas.microsoft.com/office/drawing/2014/main" id="{15634084-51FC-4057-9551-419D9950347B}"/>
              </a:ext>
            </a:extLst>
          </p:cNvPr>
          <p:cNvSpPr/>
          <p:nvPr/>
        </p:nvSpPr>
        <p:spPr>
          <a:xfrm flipH="1">
            <a:off x="4268797" y="1815981"/>
            <a:ext cx="5416397" cy="955527"/>
          </a:xfrm>
          <a:prstGeom prst="homePlat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78BB4B1-0C46-4567-9601-02F4DCDCD541}"/>
              </a:ext>
            </a:extLst>
          </p:cNvPr>
          <p:cNvSpPr/>
          <p:nvPr/>
        </p:nvSpPr>
        <p:spPr>
          <a:xfrm>
            <a:off x="4744035" y="1750985"/>
            <a:ext cx="502092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اذا كان للحشرة 6 أرجل فما عدد الأرجل </a:t>
            </a:r>
          </a:p>
          <a:p>
            <a:pPr algn="ctr"/>
            <a:r>
              <a:rPr lang="ar-SA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لحشرتين ؟ ثم لثلاث ؟ 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ثم لأربع حشرات ؟</a:t>
            </a:r>
          </a:p>
        </p:txBody>
      </p:sp>
      <p:sp>
        <p:nvSpPr>
          <p:cNvPr id="18" name="سهم: خماسي 17">
            <a:extLst>
              <a:ext uri="{FF2B5EF4-FFF2-40B4-BE49-F238E27FC236}">
                <a16:creationId xmlns:a16="http://schemas.microsoft.com/office/drawing/2014/main" id="{DDB3FD41-C09D-4AE1-9128-3EDD83AACFE5}"/>
              </a:ext>
            </a:extLst>
          </p:cNvPr>
          <p:cNvSpPr/>
          <p:nvPr/>
        </p:nvSpPr>
        <p:spPr>
          <a:xfrm flipH="1">
            <a:off x="3808407" y="3049906"/>
            <a:ext cx="5926850" cy="1048273"/>
          </a:xfrm>
          <a:prstGeom prst="homePlat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2A2CB96-6188-4950-9FFC-6965B24E8864}"/>
              </a:ext>
            </a:extLst>
          </p:cNvPr>
          <p:cNvSpPr/>
          <p:nvPr/>
        </p:nvSpPr>
        <p:spPr>
          <a:xfrm>
            <a:off x="8109774" y="2343534"/>
            <a:ext cx="2696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5" name="سهم: خماسي 24">
            <a:extLst>
              <a:ext uri="{FF2B5EF4-FFF2-40B4-BE49-F238E27FC236}">
                <a16:creationId xmlns:a16="http://schemas.microsoft.com/office/drawing/2014/main" id="{2F8075F2-218F-450F-91DE-D6464CB70D10}"/>
              </a:ext>
            </a:extLst>
          </p:cNvPr>
          <p:cNvSpPr/>
          <p:nvPr/>
        </p:nvSpPr>
        <p:spPr>
          <a:xfrm flipH="1">
            <a:off x="4633811" y="4488947"/>
            <a:ext cx="5051383" cy="1061907"/>
          </a:xfrm>
          <a:prstGeom prst="homePlat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53D0EFD-0159-4585-A5D5-62EF483FB321}"/>
              </a:ext>
            </a:extLst>
          </p:cNvPr>
          <p:cNvSpPr/>
          <p:nvPr/>
        </p:nvSpPr>
        <p:spPr>
          <a:xfrm>
            <a:off x="4735294" y="4596748"/>
            <a:ext cx="496642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اذا كان للخيمة 3 أعمدة ، فما عدد الأعمدة </a:t>
            </a:r>
          </a:p>
          <a:p>
            <a:pPr algn="ctr"/>
            <a:r>
              <a:rPr lang="ar-SA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لخيمتين ثم لثلاث ثم لأربع 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CF17DE-88B4-4460-85F9-6D978E1D86FF}"/>
              </a:ext>
            </a:extLst>
          </p:cNvPr>
          <p:cNvSpPr txBox="1"/>
          <p:nvPr/>
        </p:nvSpPr>
        <p:spPr>
          <a:xfrm>
            <a:off x="1761914" y="1860652"/>
            <a:ext cx="215802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5">
                    <a:lumMod val="50000"/>
                  </a:schemeClr>
                </a:solidFill>
              </a:rPr>
              <a:t>12 ، 18 ، 24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AEB06F-61D2-4E65-B4D9-9370EBCD8805}"/>
              </a:ext>
            </a:extLst>
          </p:cNvPr>
          <p:cNvSpPr txBox="1"/>
          <p:nvPr/>
        </p:nvSpPr>
        <p:spPr>
          <a:xfrm>
            <a:off x="4166390" y="3153175"/>
            <a:ext cx="538628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اذاكان للخروف 4 أرجل فما عدد أرجل خروفين ؟ ثم ثلاثة ؟ ثم أربعة .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3EE96125-0E22-4D8A-9E92-C0E551E46CB4}"/>
              </a:ext>
            </a:extLst>
          </p:cNvPr>
          <p:cNvSpPr txBox="1"/>
          <p:nvPr/>
        </p:nvSpPr>
        <p:spPr>
          <a:xfrm>
            <a:off x="1508433" y="3027059"/>
            <a:ext cx="215802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5">
                    <a:lumMod val="50000"/>
                  </a:schemeClr>
                </a:solidFill>
              </a:rPr>
              <a:t>8 ، 12 ، 16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B686E3A5-7672-4F4B-8AAB-4BB0E4CD8916}"/>
              </a:ext>
            </a:extLst>
          </p:cNvPr>
          <p:cNvSpPr txBox="1"/>
          <p:nvPr/>
        </p:nvSpPr>
        <p:spPr>
          <a:xfrm>
            <a:off x="1356358" y="4789067"/>
            <a:ext cx="317957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5">
                    <a:lumMod val="50000"/>
                  </a:schemeClr>
                </a:solidFill>
              </a:rPr>
              <a:t>6 ، 9 ، 12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372902AE-E965-452A-8485-75E55DD46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893" y="1469630"/>
            <a:ext cx="4248698" cy="2823934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0E0064A-4327-4703-B8BD-35541E38E6CA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D8F5023-9366-4999-A109-0C75E6C8A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 animBg="1"/>
      <p:bldP spid="25" grpId="0" animBg="1"/>
      <p:bldP spid="26" grpId="0"/>
      <p:bldP spid="6" grpId="0" animBg="1"/>
      <p:bldP spid="13" grpId="0"/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330816" y="1751083"/>
            <a:ext cx="3522068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796311" y="3350960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A70CB3D-F911-4352-9C8E-EA07FFF56BCC}"/>
              </a:ext>
            </a:extLst>
          </p:cNvPr>
          <p:cNvSpPr txBox="1"/>
          <p:nvPr/>
        </p:nvSpPr>
        <p:spPr>
          <a:xfrm>
            <a:off x="4403834" y="502146"/>
            <a:ext cx="3675438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المعادلات والدوال  </a:t>
            </a:r>
          </a:p>
        </p:txBody>
      </p:sp>
      <p:pic>
        <p:nvPicPr>
          <p:cNvPr id="3" name="صورة 2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6652A808-64B4-4F77-8CC0-8768700EEC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4160" y="2681753"/>
            <a:ext cx="1152525" cy="101917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15F263D-A608-480C-B602-DA2A968EB84C}"/>
              </a:ext>
            </a:extLst>
          </p:cNvPr>
          <p:cNvSpPr/>
          <p:nvPr/>
        </p:nvSpPr>
        <p:spPr>
          <a:xfrm>
            <a:off x="2723535" y="2185406"/>
            <a:ext cx="6633363" cy="2819213"/>
          </a:xfrm>
          <a:custGeom>
            <a:avLst/>
            <a:gdLst>
              <a:gd name="connsiteX0" fmla="*/ 0 w 6633363"/>
              <a:gd name="connsiteY0" fmla="*/ 469878 h 2819213"/>
              <a:gd name="connsiteX1" fmla="*/ 469878 w 6633363"/>
              <a:gd name="connsiteY1" fmla="*/ 0 h 2819213"/>
              <a:gd name="connsiteX2" fmla="*/ 988629 w 6633363"/>
              <a:gd name="connsiteY2" fmla="*/ 0 h 2819213"/>
              <a:gd name="connsiteX3" fmla="*/ 1450444 w 6633363"/>
              <a:gd name="connsiteY3" fmla="*/ 0 h 2819213"/>
              <a:gd name="connsiteX4" fmla="*/ 2026131 w 6633363"/>
              <a:gd name="connsiteY4" fmla="*/ 0 h 2819213"/>
              <a:gd name="connsiteX5" fmla="*/ 2544881 w 6633363"/>
              <a:gd name="connsiteY5" fmla="*/ 0 h 2819213"/>
              <a:gd name="connsiteX6" fmla="*/ 3120568 w 6633363"/>
              <a:gd name="connsiteY6" fmla="*/ 0 h 2819213"/>
              <a:gd name="connsiteX7" fmla="*/ 3867064 w 6633363"/>
              <a:gd name="connsiteY7" fmla="*/ 0 h 2819213"/>
              <a:gd name="connsiteX8" fmla="*/ 4556623 w 6633363"/>
              <a:gd name="connsiteY8" fmla="*/ 0 h 2819213"/>
              <a:gd name="connsiteX9" fmla="*/ 5303118 w 6633363"/>
              <a:gd name="connsiteY9" fmla="*/ 0 h 2819213"/>
              <a:gd name="connsiteX10" fmla="*/ 6163485 w 6633363"/>
              <a:gd name="connsiteY10" fmla="*/ 0 h 2819213"/>
              <a:gd name="connsiteX11" fmla="*/ 6633363 w 6633363"/>
              <a:gd name="connsiteY11" fmla="*/ 469878 h 2819213"/>
              <a:gd name="connsiteX12" fmla="*/ 6633363 w 6633363"/>
              <a:gd name="connsiteY12" fmla="*/ 1077569 h 2819213"/>
              <a:gd name="connsiteX13" fmla="*/ 6633363 w 6633363"/>
              <a:gd name="connsiteY13" fmla="*/ 1647671 h 2819213"/>
              <a:gd name="connsiteX14" fmla="*/ 6633363 w 6633363"/>
              <a:gd name="connsiteY14" fmla="*/ 2349335 h 2819213"/>
              <a:gd name="connsiteX15" fmla="*/ 6163485 w 6633363"/>
              <a:gd name="connsiteY15" fmla="*/ 2819213 h 2819213"/>
              <a:gd name="connsiteX16" fmla="*/ 5644734 w 6633363"/>
              <a:gd name="connsiteY16" fmla="*/ 2819213 h 2819213"/>
              <a:gd name="connsiteX17" fmla="*/ 5012111 w 6633363"/>
              <a:gd name="connsiteY17" fmla="*/ 2819213 h 2819213"/>
              <a:gd name="connsiteX18" fmla="*/ 4322552 w 6633363"/>
              <a:gd name="connsiteY18" fmla="*/ 2819213 h 2819213"/>
              <a:gd name="connsiteX19" fmla="*/ 3632993 w 6633363"/>
              <a:gd name="connsiteY19" fmla="*/ 2819213 h 2819213"/>
              <a:gd name="connsiteX20" fmla="*/ 3114242 w 6633363"/>
              <a:gd name="connsiteY20" fmla="*/ 2819213 h 2819213"/>
              <a:gd name="connsiteX21" fmla="*/ 2424683 w 6633363"/>
              <a:gd name="connsiteY21" fmla="*/ 2819213 h 2819213"/>
              <a:gd name="connsiteX22" fmla="*/ 1848996 w 6633363"/>
              <a:gd name="connsiteY22" fmla="*/ 2819213 h 2819213"/>
              <a:gd name="connsiteX23" fmla="*/ 1102501 w 6633363"/>
              <a:gd name="connsiteY23" fmla="*/ 2819213 h 2819213"/>
              <a:gd name="connsiteX24" fmla="*/ 469878 w 6633363"/>
              <a:gd name="connsiteY24" fmla="*/ 2819213 h 2819213"/>
              <a:gd name="connsiteX25" fmla="*/ 0 w 6633363"/>
              <a:gd name="connsiteY25" fmla="*/ 2349335 h 2819213"/>
              <a:gd name="connsiteX26" fmla="*/ 0 w 6633363"/>
              <a:gd name="connsiteY26" fmla="*/ 1722849 h 2819213"/>
              <a:gd name="connsiteX27" fmla="*/ 0 w 6633363"/>
              <a:gd name="connsiteY27" fmla="*/ 1133953 h 2819213"/>
              <a:gd name="connsiteX28" fmla="*/ 0 w 6633363"/>
              <a:gd name="connsiteY28" fmla="*/ 469878 h 281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633363" h="2819213" extrusionOk="0">
                <a:moveTo>
                  <a:pt x="0" y="469878"/>
                </a:moveTo>
                <a:cubicBezTo>
                  <a:pt x="-15714" y="215796"/>
                  <a:pt x="236057" y="13399"/>
                  <a:pt x="469878" y="0"/>
                </a:cubicBezTo>
                <a:cubicBezTo>
                  <a:pt x="674492" y="20892"/>
                  <a:pt x="742738" y="12372"/>
                  <a:pt x="988629" y="0"/>
                </a:cubicBezTo>
                <a:cubicBezTo>
                  <a:pt x="1234520" y="-12372"/>
                  <a:pt x="1322305" y="18320"/>
                  <a:pt x="1450444" y="0"/>
                </a:cubicBezTo>
                <a:cubicBezTo>
                  <a:pt x="1578583" y="-18320"/>
                  <a:pt x="1843025" y="7345"/>
                  <a:pt x="2026131" y="0"/>
                </a:cubicBezTo>
                <a:cubicBezTo>
                  <a:pt x="2209237" y="-7345"/>
                  <a:pt x="2377585" y="15476"/>
                  <a:pt x="2544881" y="0"/>
                </a:cubicBezTo>
                <a:cubicBezTo>
                  <a:pt x="2712177" y="-15476"/>
                  <a:pt x="2881083" y="2195"/>
                  <a:pt x="3120568" y="0"/>
                </a:cubicBezTo>
                <a:cubicBezTo>
                  <a:pt x="3360053" y="-2195"/>
                  <a:pt x="3518609" y="26853"/>
                  <a:pt x="3867064" y="0"/>
                </a:cubicBezTo>
                <a:cubicBezTo>
                  <a:pt x="4215519" y="-26853"/>
                  <a:pt x="4273285" y="-31607"/>
                  <a:pt x="4556623" y="0"/>
                </a:cubicBezTo>
                <a:cubicBezTo>
                  <a:pt x="4839961" y="31607"/>
                  <a:pt x="5107528" y="-18603"/>
                  <a:pt x="5303118" y="0"/>
                </a:cubicBezTo>
                <a:cubicBezTo>
                  <a:pt x="5498709" y="18603"/>
                  <a:pt x="5862700" y="19488"/>
                  <a:pt x="6163485" y="0"/>
                </a:cubicBezTo>
                <a:cubicBezTo>
                  <a:pt x="6414791" y="13034"/>
                  <a:pt x="6642274" y="200747"/>
                  <a:pt x="6633363" y="469878"/>
                </a:cubicBezTo>
                <a:cubicBezTo>
                  <a:pt x="6624422" y="689526"/>
                  <a:pt x="6623263" y="928543"/>
                  <a:pt x="6633363" y="1077569"/>
                </a:cubicBezTo>
                <a:cubicBezTo>
                  <a:pt x="6643463" y="1226595"/>
                  <a:pt x="6615030" y="1405323"/>
                  <a:pt x="6633363" y="1647671"/>
                </a:cubicBezTo>
                <a:cubicBezTo>
                  <a:pt x="6651696" y="1890019"/>
                  <a:pt x="6643338" y="2082611"/>
                  <a:pt x="6633363" y="2349335"/>
                </a:cubicBezTo>
                <a:cubicBezTo>
                  <a:pt x="6659149" y="2605311"/>
                  <a:pt x="6371528" y="2807014"/>
                  <a:pt x="6163485" y="2819213"/>
                </a:cubicBezTo>
                <a:cubicBezTo>
                  <a:pt x="6021590" y="2828298"/>
                  <a:pt x="5755890" y="2842732"/>
                  <a:pt x="5644734" y="2819213"/>
                </a:cubicBezTo>
                <a:cubicBezTo>
                  <a:pt x="5533578" y="2795694"/>
                  <a:pt x="5266577" y="2817932"/>
                  <a:pt x="5012111" y="2819213"/>
                </a:cubicBezTo>
                <a:cubicBezTo>
                  <a:pt x="4757645" y="2820494"/>
                  <a:pt x="4612592" y="2796713"/>
                  <a:pt x="4322552" y="2819213"/>
                </a:cubicBezTo>
                <a:cubicBezTo>
                  <a:pt x="4032512" y="2841713"/>
                  <a:pt x="3780170" y="2852706"/>
                  <a:pt x="3632993" y="2819213"/>
                </a:cubicBezTo>
                <a:cubicBezTo>
                  <a:pt x="3485816" y="2785720"/>
                  <a:pt x="3244277" y="2814901"/>
                  <a:pt x="3114242" y="2819213"/>
                </a:cubicBezTo>
                <a:cubicBezTo>
                  <a:pt x="2984207" y="2823525"/>
                  <a:pt x="2740304" y="2850835"/>
                  <a:pt x="2424683" y="2819213"/>
                </a:cubicBezTo>
                <a:cubicBezTo>
                  <a:pt x="2109062" y="2787591"/>
                  <a:pt x="2126740" y="2814038"/>
                  <a:pt x="1848996" y="2819213"/>
                </a:cubicBezTo>
                <a:cubicBezTo>
                  <a:pt x="1571252" y="2824388"/>
                  <a:pt x="1290978" y="2841523"/>
                  <a:pt x="1102501" y="2819213"/>
                </a:cubicBezTo>
                <a:cubicBezTo>
                  <a:pt x="914024" y="2796903"/>
                  <a:pt x="708220" y="2789449"/>
                  <a:pt x="469878" y="2819213"/>
                </a:cubicBezTo>
                <a:cubicBezTo>
                  <a:pt x="207838" y="2768596"/>
                  <a:pt x="9462" y="2620559"/>
                  <a:pt x="0" y="2349335"/>
                </a:cubicBezTo>
                <a:cubicBezTo>
                  <a:pt x="-19456" y="2187977"/>
                  <a:pt x="-20691" y="1938693"/>
                  <a:pt x="0" y="1722849"/>
                </a:cubicBezTo>
                <a:cubicBezTo>
                  <a:pt x="20691" y="1507005"/>
                  <a:pt x="17101" y="1414962"/>
                  <a:pt x="0" y="1133953"/>
                </a:cubicBezTo>
                <a:cubicBezTo>
                  <a:pt x="-17101" y="852944"/>
                  <a:pt x="-14312" y="772815"/>
                  <a:pt x="0" y="469878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32855418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3735E49-89F9-4CE2-A034-329B73E9FA53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87C9204-21EA-4895-9F1B-FCA1496F7A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DCFD7B5-2EF3-4592-9DC6-9F2C22778014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FA0C2E1-AA02-417C-9415-CA28BF46B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6F3D857-E65B-4A24-BA6A-608EBAFE9C8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3362632" y="776748"/>
            <a:ext cx="4864097" cy="49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541BDB-F481-4E6A-B37E-6EFAFF40CED6}"/>
              </a:ext>
            </a:extLst>
          </p:cNvPr>
          <p:cNvSpPr txBox="1"/>
          <p:nvPr/>
        </p:nvSpPr>
        <p:spPr>
          <a:xfrm>
            <a:off x="4494302" y="956749"/>
            <a:ext cx="3586808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4BA80BEC-25F9-4E61-9FD5-2C5078064991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871557AF-1F32-457B-8604-926373F2B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79C98D39-8D64-479F-ACAC-7F8BE714400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821" y="486342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0508 -0.25718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C3AB125-4A53-4598-877E-5B037E6E46A0}"/>
              </a:ext>
            </a:extLst>
          </p:cNvPr>
          <p:cNvSpPr txBox="1"/>
          <p:nvPr/>
        </p:nvSpPr>
        <p:spPr>
          <a:xfrm>
            <a:off x="7700874" y="2820774"/>
            <a:ext cx="2928129" cy="224676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>
                <a:solidFill>
                  <a:srgbClr val="1E2326"/>
                </a:solidFill>
              </a:rPr>
              <a:t> </a:t>
            </a:r>
          </a:p>
          <a:p>
            <a:pPr algn="ctr"/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</a:t>
            </a:r>
            <a:r>
              <a:rPr lang="ar-SA" sz="2000" b="1">
                <a:solidFill>
                  <a:srgbClr val="FF0000"/>
                </a:solidFill>
              </a:rPr>
              <a:t>أي العبارات التالية تمثل معادلة:</a:t>
            </a:r>
          </a:p>
          <a:p>
            <a:pPr algn="ctr"/>
            <a:r>
              <a:rPr lang="ar-SA" sz="2000" b="1">
                <a:solidFill>
                  <a:srgbClr val="FF0000"/>
                </a:solidFill>
              </a:rPr>
              <a:t>3 م – 3 ، ص ÷3 = 24،</a:t>
            </a:r>
          </a:p>
          <a:p>
            <a:pPr algn="ctr"/>
            <a:r>
              <a:rPr lang="ar-SA" sz="2000" b="1">
                <a:solidFill>
                  <a:srgbClr val="FF0000"/>
                </a:solidFill>
              </a:rPr>
              <a:t> ل - 5</a:t>
            </a:r>
            <a:endParaRPr lang="ar-SA" sz="2000">
              <a:solidFill>
                <a:srgbClr val="0070C0"/>
              </a:solidFill>
            </a:endParaRPr>
          </a:p>
          <a:p>
            <a:pPr algn="ctr"/>
            <a:r>
              <a:rPr lang="ar-SA" sz="2000" b="1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احسب قيمة : 2 س </a:t>
            </a:r>
          </a:p>
          <a:p>
            <a:pPr algn="ctr"/>
            <a:r>
              <a:rPr lang="ar-SA" sz="2000" b="1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عندما س = 4 ؟ </a:t>
            </a:r>
            <a:endParaRPr lang="ar-SA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316361" y="472647"/>
            <a:ext cx="4009603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4F4EBCE-BEA0-4310-AEA1-DA1C41C1C514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B72EE51-E21E-4281-988C-81F41B04F3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"/>
            <a:ext cx="1219200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129" y="833556"/>
            <a:ext cx="914400" cy="75228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43006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4419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80075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555390" y="502142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2" name="مخطط انسيابي: معالجة متعاقبة 1">
            <a:extLst>
              <a:ext uri="{FF2B5EF4-FFF2-40B4-BE49-F238E27FC236}">
                <a16:creationId xmlns:a16="http://schemas.microsoft.com/office/drawing/2014/main" id="{088A8DEC-CB31-4B8C-B235-1900BF86ED9D}"/>
              </a:ext>
            </a:extLst>
          </p:cNvPr>
          <p:cNvSpPr/>
          <p:nvPr/>
        </p:nvSpPr>
        <p:spPr>
          <a:xfrm>
            <a:off x="1397897" y="1280504"/>
            <a:ext cx="9428632" cy="4624636"/>
          </a:xfrm>
          <a:custGeom>
            <a:avLst/>
            <a:gdLst>
              <a:gd name="connsiteX0" fmla="*/ 0 w 9428632"/>
              <a:gd name="connsiteY0" fmla="*/ 770773 h 4624636"/>
              <a:gd name="connsiteX1" fmla="*/ 770773 w 9428632"/>
              <a:gd name="connsiteY1" fmla="*/ 0 h 4624636"/>
              <a:gd name="connsiteX2" fmla="*/ 8657859 w 9428632"/>
              <a:gd name="connsiteY2" fmla="*/ 0 h 4624636"/>
              <a:gd name="connsiteX3" fmla="*/ 9428632 w 9428632"/>
              <a:gd name="connsiteY3" fmla="*/ 770773 h 4624636"/>
              <a:gd name="connsiteX4" fmla="*/ 9428632 w 9428632"/>
              <a:gd name="connsiteY4" fmla="*/ 3853863 h 4624636"/>
              <a:gd name="connsiteX5" fmla="*/ 8657859 w 9428632"/>
              <a:gd name="connsiteY5" fmla="*/ 4624636 h 4624636"/>
              <a:gd name="connsiteX6" fmla="*/ 770773 w 9428632"/>
              <a:gd name="connsiteY6" fmla="*/ 4624636 h 4624636"/>
              <a:gd name="connsiteX7" fmla="*/ 0 w 9428632"/>
              <a:gd name="connsiteY7" fmla="*/ 3853863 h 4624636"/>
              <a:gd name="connsiteX8" fmla="*/ 0 w 9428632"/>
              <a:gd name="connsiteY8" fmla="*/ 770773 h 462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8632" h="4624636" extrusionOk="0">
                <a:moveTo>
                  <a:pt x="0" y="770773"/>
                </a:moveTo>
                <a:cubicBezTo>
                  <a:pt x="-34062" y="404847"/>
                  <a:pt x="318648" y="-10918"/>
                  <a:pt x="770773" y="0"/>
                </a:cubicBezTo>
                <a:cubicBezTo>
                  <a:pt x="2133142" y="-60713"/>
                  <a:pt x="6483534" y="61072"/>
                  <a:pt x="8657859" y="0"/>
                </a:cubicBezTo>
                <a:cubicBezTo>
                  <a:pt x="9053173" y="10151"/>
                  <a:pt x="9410831" y="366137"/>
                  <a:pt x="9428632" y="770773"/>
                </a:cubicBezTo>
                <a:cubicBezTo>
                  <a:pt x="9453084" y="1686194"/>
                  <a:pt x="9496295" y="2408710"/>
                  <a:pt x="9428632" y="3853863"/>
                </a:cubicBezTo>
                <a:cubicBezTo>
                  <a:pt x="9471192" y="4239098"/>
                  <a:pt x="9126192" y="4627450"/>
                  <a:pt x="8657859" y="4624636"/>
                </a:cubicBezTo>
                <a:cubicBezTo>
                  <a:pt x="5878257" y="4550865"/>
                  <a:pt x="2266431" y="4468753"/>
                  <a:pt x="770773" y="4624636"/>
                </a:cubicBezTo>
                <a:cubicBezTo>
                  <a:pt x="362406" y="4627148"/>
                  <a:pt x="-73356" y="4246072"/>
                  <a:pt x="0" y="3853863"/>
                </a:cubicBezTo>
                <a:cubicBezTo>
                  <a:pt x="152408" y="2584667"/>
                  <a:pt x="73868" y="1921541"/>
                  <a:pt x="0" y="770773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E47CE97-5376-4F37-A954-15B192386F9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A6D7B855-6B80-4153-94EA-EE12CAB31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78496E21-5DAB-4F35-AB84-77D1C8CE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10602" y="1585006"/>
            <a:ext cx="1188174" cy="56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1C43A16A-FCED-431E-B353-6A3B9790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704455"/>
            <a:ext cx="318812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BDD3F049-FAE7-465F-B8A4-71CCC98E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6158" y="1381625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9F08BF47-F847-420A-A937-BA9800D4C9AC}"/>
              </a:ext>
            </a:extLst>
          </p:cNvPr>
          <p:cNvGrpSpPr/>
          <p:nvPr/>
        </p:nvGrpSpPr>
        <p:grpSpPr>
          <a:xfrm>
            <a:off x="778158" y="1212675"/>
            <a:ext cx="2255165" cy="1250103"/>
            <a:chOff x="868390" y="769202"/>
            <a:chExt cx="2255165" cy="1250103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1FFBE94-3AC9-43B7-80E2-665610FBD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868390" y="769202"/>
              <a:ext cx="2255165" cy="1250103"/>
            </a:xfrm>
            <a:prstGeom prst="rect">
              <a:avLst/>
            </a:prstGeom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68B755E2-3745-4CB4-8F00-BAC8809C5D89}"/>
                </a:ext>
              </a:extLst>
            </p:cNvPr>
            <p:cNvSpPr txBox="1"/>
            <p:nvPr/>
          </p:nvSpPr>
          <p:spPr>
            <a:xfrm rot="20602374">
              <a:off x="886903" y="1163421"/>
              <a:ext cx="164198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/>
                <a:t>ص 40 </a:t>
              </a:r>
              <a:r>
                <a:rPr lang="ar-SA"/>
                <a:t> </a:t>
              </a:r>
            </a:p>
          </p:txBody>
        </p:sp>
      </p:grpSp>
      <p:pic>
        <p:nvPicPr>
          <p:cNvPr id="34" name="Picture 6">
            <a:extLst>
              <a:ext uri="{FF2B5EF4-FFF2-40B4-BE49-F238E27FC236}">
                <a16:creationId xmlns:a16="http://schemas.microsoft.com/office/drawing/2014/main" id="{590BD413-E64A-4A93-8891-B89B2838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7816" y="2954742"/>
            <a:ext cx="3497987" cy="81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986A9FF8-9ADA-407A-84F6-A1EC4428E017}"/>
              </a:ext>
            </a:extLst>
          </p:cNvPr>
          <p:cNvSpPr txBox="1"/>
          <p:nvPr/>
        </p:nvSpPr>
        <p:spPr>
          <a:xfrm>
            <a:off x="3800460" y="3199778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2 × 9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CA36DF91-66A8-460A-BF97-7094F26C1877}"/>
              </a:ext>
            </a:extLst>
          </p:cNvPr>
          <p:cNvSpPr txBox="1"/>
          <p:nvPr/>
        </p:nvSpPr>
        <p:spPr>
          <a:xfrm>
            <a:off x="2657452" y="3211920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18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22370C53-1B40-4942-AD48-44DB4372DCB3}"/>
              </a:ext>
            </a:extLst>
          </p:cNvPr>
          <p:cNvSpPr txBox="1"/>
          <p:nvPr/>
        </p:nvSpPr>
        <p:spPr>
          <a:xfrm>
            <a:off x="3800460" y="3587688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3 × 9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A2AD8664-BD1C-4252-97A5-28CB3B39B031}"/>
              </a:ext>
            </a:extLst>
          </p:cNvPr>
          <p:cNvSpPr txBox="1"/>
          <p:nvPr/>
        </p:nvSpPr>
        <p:spPr>
          <a:xfrm>
            <a:off x="2657452" y="3599830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27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E05610A-DB59-4E93-9995-7EE073F4C94F}"/>
              </a:ext>
            </a:extLst>
          </p:cNvPr>
          <p:cNvSpPr txBox="1"/>
          <p:nvPr/>
        </p:nvSpPr>
        <p:spPr>
          <a:xfrm>
            <a:off x="3800460" y="3944878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4 × 9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949B43D5-B8ED-448F-B0A9-E1806EB0C251}"/>
              </a:ext>
            </a:extLst>
          </p:cNvPr>
          <p:cNvSpPr txBox="1"/>
          <p:nvPr/>
        </p:nvSpPr>
        <p:spPr>
          <a:xfrm>
            <a:off x="2657452" y="3957020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36</a:t>
            </a: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DDCC83A8-8294-42B2-92C8-AA476995D7D4}"/>
              </a:ext>
            </a:extLst>
          </p:cNvPr>
          <p:cNvGrpSpPr/>
          <p:nvPr/>
        </p:nvGrpSpPr>
        <p:grpSpPr>
          <a:xfrm>
            <a:off x="2200248" y="3011894"/>
            <a:ext cx="716112" cy="395161"/>
            <a:chOff x="528606" y="3914776"/>
            <a:chExt cx="716112" cy="395161"/>
          </a:xfrm>
        </p:grpSpPr>
        <p:sp>
          <p:nvSpPr>
            <p:cNvPr id="54" name="شكل حر 17">
              <a:extLst>
                <a:ext uri="{FF2B5EF4-FFF2-40B4-BE49-F238E27FC236}">
                  <a16:creationId xmlns:a16="http://schemas.microsoft.com/office/drawing/2014/main" id="{930401CA-FFF7-46B7-8D17-F92D1CC75FF0}"/>
                </a:ext>
              </a:extLst>
            </p:cNvPr>
            <p:cNvSpPr/>
            <p:nvPr/>
          </p:nvSpPr>
          <p:spPr>
            <a:xfrm rot="16504933">
              <a:off x="944674" y="4009893"/>
              <a:ext cx="371475" cy="228613"/>
            </a:xfrm>
            <a:custGeom>
              <a:avLst/>
              <a:gdLst>
                <a:gd name="connsiteX0" fmla="*/ 371475 w 371475"/>
                <a:gd name="connsiteY0" fmla="*/ 566738 h 566738"/>
                <a:gd name="connsiteX1" fmla="*/ 214313 w 371475"/>
                <a:gd name="connsiteY1" fmla="*/ 9525 h 566738"/>
                <a:gd name="connsiteX2" fmla="*/ 0 w 371475"/>
                <a:gd name="connsiteY2" fmla="*/ 509588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566738">
                  <a:moveTo>
                    <a:pt x="371475" y="566738"/>
                  </a:moveTo>
                  <a:cubicBezTo>
                    <a:pt x="323850" y="292894"/>
                    <a:pt x="276226" y="19050"/>
                    <a:pt x="214313" y="9525"/>
                  </a:cubicBezTo>
                  <a:cubicBezTo>
                    <a:pt x="152401" y="0"/>
                    <a:pt x="40481" y="419101"/>
                    <a:pt x="0" y="509588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E4447BD9-35B9-477E-8066-4025438822DC}"/>
                </a:ext>
              </a:extLst>
            </p:cNvPr>
            <p:cNvSpPr txBox="1"/>
            <p:nvPr/>
          </p:nvSpPr>
          <p:spPr>
            <a:xfrm>
              <a:off x="528606" y="3914776"/>
              <a:ext cx="528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+ 9</a:t>
              </a:r>
            </a:p>
          </p:txBody>
        </p:sp>
      </p:grp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7C27B942-EA1D-4B76-A9A9-9D4D42D1B57E}"/>
              </a:ext>
            </a:extLst>
          </p:cNvPr>
          <p:cNvGrpSpPr/>
          <p:nvPr/>
        </p:nvGrpSpPr>
        <p:grpSpPr>
          <a:xfrm>
            <a:off x="2200248" y="3416839"/>
            <a:ext cx="716112" cy="395161"/>
            <a:chOff x="528606" y="3914776"/>
            <a:chExt cx="716112" cy="395161"/>
          </a:xfrm>
        </p:grpSpPr>
        <p:sp>
          <p:nvSpPr>
            <p:cNvPr id="57" name="شكل حر 21">
              <a:extLst>
                <a:ext uri="{FF2B5EF4-FFF2-40B4-BE49-F238E27FC236}">
                  <a16:creationId xmlns:a16="http://schemas.microsoft.com/office/drawing/2014/main" id="{8AC1A609-6756-4610-A67F-64E5556CE7F0}"/>
                </a:ext>
              </a:extLst>
            </p:cNvPr>
            <p:cNvSpPr/>
            <p:nvPr/>
          </p:nvSpPr>
          <p:spPr>
            <a:xfrm rot="16504933">
              <a:off x="944674" y="4009893"/>
              <a:ext cx="371475" cy="228613"/>
            </a:xfrm>
            <a:custGeom>
              <a:avLst/>
              <a:gdLst>
                <a:gd name="connsiteX0" fmla="*/ 371475 w 371475"/>
                <a:gd name="connsiteY0" fmla="*/ 566738 h 566738"/>
                <a:gd name="connsiteX1" fmla="*/ 214313 w 371475"/>
                <a:gd name="connsiteY1" fmla="*/ 9525 h 566738"/>
                <a:gd name="connsiteX2" fmla="*/ 0 w 371475"/>
                <a:gd name="connsiteY2" fmla="*/ 509588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566738">
                  <a:moveTo>
                    <a:pt x="371475" y="566738"/>
                  </a:moveTo>
                  <a:cubicBezTo>
                    <a:pt x="323850" y="292894"/>
                    <a:pt x="276226" y="19050"/>
                    <a:pt x="214313" y="9525"/>
                  </a:cubicBezTo>
                  <a:cubicBezTo>
                    <a:pt x="152401" y="0"/>
                    <a:pt x="40481" y="419101"/>
                    <a:pt x="0" y="509588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D5B4ABD9-218A-4E01-8345-B5E0271D26F3}"/>
                </a:ext>
              </a:extLst>
            </p:cNvPr>
            <p:cNvSpPr txBox="1"/>
            <p:nvPr/>
          </p:nvSpPr>
          <p:spPr>
            <a:xfrm>
              <a:off x="528606" y="3914776"/>
              <a:ext cx="528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+ 9</a:t>
              </a:r>
            </a:p>
          </p:txBody>
        </p:sp>
      </p:grp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23196F26-74E5-4D26-AF1E-8422C12718A5}"/>
              </a:ext>
            </a:extLst>
          </p:cNvPr>
          <p:cNvGrpSpPr/>
          <p:nvPr/>
        </p:nvGrpSpPr>
        <p:grpSpPr>
          <a:xfrm>
            <a:off x="2185962" y="3802603"/>
            <a:ext cx="716112" cy="395161"/>
            <a:chOff x="528606" y="3914776"/>
            <a:chExt cx="716112" cy="395161"/>
          </a:xfrm>
        </p:grpSpPr>
        <p:sp>
          <p:nvSpPr>
            <p:cNvPr id="60" name="شكل حر 28">
              <a:extLst>
                <a:ext uri="{FF2B5EF4-FFF2-40B4-BE49-F238E27FC236}">
                  <a16:creationId xmlns:a16="http://schemas.microsoft.com/office/drawing/2014/main" id="{BF467E04-98D0-4DF4-886C-5D19EC38D08E}"/>
                </a:ext>
              </a:extLst>
            </p:cNvPr>
            <p:cNvSpPr/>
            <p:nvPr/>
          </p:nvSpPr>
          <p:spPr>
            <a:xfrm rot="16504933">
              <a:off x="944674" y="4009893"/>
              <a:ext cx="371475" cy="228613"/>
            </a:xfrm>
            <a:custGeom>
              <a:avLst/>
              <a:gdLst>
                <a:gd name="connsiteX0" fmla="*/ 371475 w 371475"/>
                <a:gd name="connsiteY0" fmla="*/ 566738 h 566738"/>
                <a:gd name="connsiteX1" fmla="*/ 214313 w 371475"/>
                <a:gd name="connsiteY1" fmla="*/ 9525 h 566738"/>
                <a:gd name="connsiteX2" fmla="*/ 0 w 371475"/>
                <a:gd name="connsiteY2" fmla="*/ 509588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566738">
                  <a:moveTo>
                    <a:pt x="371475" y="566738"/>
                  </a:moveTo>
                  <a:cubicBezTo>
                    <a:pt x="323850" y="292894"/>
                    <a:pt x="276226" y="19050"/>
                    <a:pt x="214313" y="9525"/>
                  </a:cubicBezTo>
                  <a:cubicBezTo>
                    <a:pt x="152401" y="0"/>
                    <a:pt x="40481" y="419101"/>
                    <a:pt x="0" y="509588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7BAFB340-2C6D-426F-A36D-D343BEF0D411}"/>
                </a:ext>
              </a:extLst>
            </p:cNvPr>
            <p:cNvSpPr txBox="1"/>
            <p:nvPr/>
          </p:nvSpPr>
          <p:spPr>
            <a:xfrm>
              <a:off x="528606" y="3914776"/>
              <a:ext cx="528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+ 9</a:t>
              </a:r>
            </a:p>
          </p:txBody>
        </p:sp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68E4354E-2201-4C7E-A48D-021666B8B2E3}"/>
              </a:ext>
            </a:extLst>
          </p:cNvPr>
          <p:cNvGrpSpPr/>
          <p:nvPr/>
        </p:nvGrpSpPr>
        <p:grpSpPr>
          <a:xfrm flipH="1">
            <a:off x="5514972" y="2954742"/>
            <a:ext cx="842732" cy="395161"/>
            <a:chOff x="594890" y="3914776"/>
            <a:chExt cx="649828" cy="395161"/>
          </a:xfrm>
        </p:grpSpPr>
        <p:sp>
          <p:nvSpPr>
            <p:cNvPr id="63" name="شكل حر 38">
              <a:extLst>
                <a:ext uri="{FF2B5EF4-FFF2-40B4-BE49-F238E27FC236}">
                  <a16:creationId xmlns:a16="http://schemas.microsoft.com/office/drawing/2014/main" id="{0D1570AC-50FC-47B8-9231-F362AAF9ABB7}"/>
                </a:ext>
              </a:extLst>
            </p:cNvPr>
            <p:cNvSpPr/>
            <p:nvPr/>
          </p:nvSpPr>
          <p:spPr>
            <a:xfrm rot="16504933">
              <a:off x="944674" y="4009893"/>
              <a:ext cx="371475" cy="228613"/>
            </a:xfrm>
            <a:custGeom>
              <a:avLst/>
              <a:gdLst>
                <a:gd name="connsiteX0" fmla="*/ 371475 w 371475"/>
                <a:gd name="connsiteY0" fmla="*/ 566738 h 566738"/>
                <a:gd name="connsiteX1" fmla="*/ 214313 w 371475"/>
                <a:gd name="connsiteY1" fmla="*/ 9525 h 566738"/>
                <a:gd name="connsiteX2" fmla="*/ 0 w 371475"/>
                <a:gd name="connsiteY2" fmla="*/ 509588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566738">
                  <a:moveTo>
                    <a:pt x="371475" y="566738"/>
                  </a:moveTo>
                  <a:cubicBezTo>
                    <a:pt x="323850" y="292894"/>
                    <a:pt x="276226" y="19050"/>
                    <a:pt x="214313" y="9525"/>
                  </a:cubicBezTo>
                  <a:cubicBezTo>
                    <a:pt x="152401" y="0"/>
                    <a:pt x="40481" y="419101"/>
                    <a:pt x="0" y="509588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583AF113-F860-4AA8-86C4-20E58C57041E}"/>
                </a:ext>
              </a:extLst>
            </p:cNvPr>
            <p:cNvSpPr txBox="1"/>
            <p:nvPr/>
          </p:nvSpPr>
          <p:spPr>
            <a:xfrm>
              <a:off x="594890" y="3914776"/>
              <a:ext cx="5286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+ 1</a:t>
              </a: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CE214F37-DA9B-490C-99A7-8D726E8839BA}"/>
              </a:ext>
            </a:extLst>
          </p:cNvPr>
          <p:cNvGrpSpPr/>
          <p:nvPr/>
        </p:nvGrpSpPr>
        <p:grpSpPr>
          <a:xfrm flipH="1">
            <a:off x="5514972" y="3345399"/>
            <a:ext cx="842732" cy="395161"/>
            <a:chOff x="594890" y="3914776"/>
            <a:chExt cx="649828" cy="395161"/>
          </a:xfrm>
        </p:grpSpPr>
        <p:sp>
          <p:nvSpPr>
            <p:cNvPr id="66" name="شكل حر 41">
              <a:extLst>
                <a:ext uri="{FF2B5EF4-FFF2-40B4-BE49-F238E27FC236}">
                  <a16:creationId xmlns:a16="http://schemas.microsoft.com/office/drawing/2014/main" id="{3385A226-2D67-48D0-8B69-EEF3A7463864}"/>
                </a:ext>
              </a:extLst>
            </p:cNvPr>
            <p:cNvSpPr/>
            <p:nvPr/>
          </p:nvSpPr>
          <p:spPr>
            <a:xfrm rot="16504933">
              <a:off x="944674" y="4009893"/>
              <a:ext cx="371475" cy="228613"/>
            </a:xfrm>
            <a:custGeom>
              <a:avLst/>
              <a:gdLst>
                <a:gd name="connsiteX0" fmla="*/ 371475 w 371475"/>
                <a:gd name="connsiteY0" fmla="*/ 566738 h 566738"/>
                <a:gd name="connsiteX1" fmla="*/ 214313 w 371475"/>
                <a:gd name="connsiteY1" fmla="*/ 9525 h 566738"/>
                <a:gd name="connsiteX2" fmla="*/ 0 w 371475"/>
                <a:gd name="connsiteY2" fmla="*/ 509588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566738">
                  <a:moveTo>
                    <a:pt x="371475" y="566738"/>
                  </a:moveTo>
                  <a:cubicBezTo>
                    <a:pt x="323850" y="292894"/>
                    <a:pt x="276226" y="19050"/>
                    <a:pt x="214313" y="9525"/>
                  </a:cubicBezTo>
                  <a:cubicBezTo>
                    <a:pt x="152401" y="0"/>
                    <a:pt x="40481" y="419101"/>
                    <a:pt x="0" y="509588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:a16="http://schemas.microsoft.com/office/drawing/2014/main" id="{2BA015CB-B527-4FA9-8CB4-69114E575EA2}"/>
                </a:ext>
              </a:extLst>
            </p:cNvPr>
            <p:cNvSpPr txBox="1"/>
            <p:nvPr/>
          </p:nvSpPr>
          <p:spPr>
            <a:xfrm>
              <a:off x="594890" y="3914776"/>
              <a:ext cx="5286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+ 1</a:t>
              </a: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4BA9EC82-8CF3-48B5-AAB3-35DBECA1E50F}"/>
              </a:ext>
            </a:extLst>
          </p:cNvPr>
          <p:cNvGrpSpPr/>
          <p:nvPr/>
        </p:nvGrpSpPr>
        <p:grpSpPr>
          <a:xfrm flipH="1">
            <a:off x="5514972" y="3740560"/>
            <a:ext cx="842732" cy="395161"/>
            <a:chOff x="594890" y="3914776"/>
            <a:chExt cx="649828" cy="395161"/>
          </a:xfrm>
        </p:grpSpPr>
        <p:sp>
          <p:nvSpPr>
            <p:cNvPr id="69" name="شكل حر 44">
              <a:extLst>
                <a:ext uri="{FF2B5EF4-FFF2-40B4-BE49-F238E27FC236}">
                  <a16:creationId xmlns:a16="http://schemas.microsoft.com/office/drawing/2014/main" id="{876F043E-2A6E-452F-B150-ECAE4DE036AB}"/>
                </a:ext>
              </a:extLst>
            </p:cNvPr>
            <p:cNvSpPr/>
            <p:nvPr/>
          </p:nvSpPr>
          <p:spPr>
            <a:xfrm rot="16504933">
              <a:off x="944674" y="4009893"/>
              <a:ext cx="371475" cy="228613"/>
            </a:xfrm>
            <a:custGeom>
              <a:avLst/>
              <a:gdLst>
                <a:gd name="connsiteX0" fmla="*/ 371475 w 371475"/>
                <a:gd name="connsiteY0" fmla="*/ 566738 h 566738"/>
                <a:gd name="connsiteX1" fmla="*/ 214313 w 371475"/>
                <a:gd name="connsiteY1" fmla="*/ 9525 h 566738"/>
                <a:gd name="connsiteX2" fmla="*/ 0 w 371475"/>
                <a:gd name="connsiteY2" fmla="*/ 509588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475" h="566738">
                  <a:moveTo>
                    <a:pt x="371475" y="566738"/>
                  </a:moveTo>
                  <a:cubicBezTo>
                    <a:pt x="323850" y="292894"/>
                    <a:pt x="276226" y="19050"/>
                    <a:pt x="214313" y="9525"/>
                  </a:cubicBezTo>
                  <a:cubicBezTo>
                    <a:pt x="152401" y="0"/>
                    <a:pt x="40481" y="419101"/>
                    <a:pt x="0" y="509588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3A541ACE-C27F-4289-9C22-3D334F3D9156}"/>
                </a:ext>
              </a:extLst>
            </p:cNvPr>
            <p:cNvSpPr txBox="1"/>
            <p:nvPr/>
          </p:nvSpPr>
          <p:spPr>
            <a:xfrm>
              <a:off x="594890" y="3914776"/>
              <a:ext cx="5286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+ 1</a:t>
              </a:r>
            </a:p>
          </p:txBody>
        </p:sp>
      </p:grpSp>
      <p:pic>
        <p:nvPicPr>
          <p:cNvPr id="71" name="Picture 7">
            <a:extLst>
              <a:ext uri="{FF2B5EF4-FFF2-40B4-BE49-F238E27FC236}">
                <a16:creationId xmlns:a16="http://schemas.microsoft.com/office/drawing/2014/main" id="{949BB4F3-D819-4936-B6BA-DC4E1BE9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2168" y="4218195"/>
            <a:ext cx="32862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مربع نص 71">
            <a:extLst>
              <a:ext uri="{FF2B5EF4-FFF2-40B4-BE49-F238E27FC236}">
                <a16:creationId xmlns:a16="http://schemas.microsoft.com/office/drawing/2014/main" id="{C6CBBF00-A26E-430E-9410-72B1E4FFC8B3}"/>
              </a:ext>
            </a:extLst>
          </p:cNvPr>
          <p:cNvSpPr txBox="1"/>
          <p:nvPr/>
        </p:nvSpPr>
        <p:spPr>
          <a:xfrm>
            <a:off x="5616218" y="4275339"/>
            <a:ext cx="18573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يزيد ثمن المجلات بمبلغ 9 ريالات كلما زاد عددها بمقدار 1</a:t>
            </a:r>
          </a:p>
        </p:txBody>
      </p:sp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1121745-36B8-4CB4-AFB9-69C2566A858C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348FECC6-8949-49F9-96AB-7F9E5B6C7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52DE6BA6-FED8-42D5-82F0-C4EE34050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262" y="439191"/>
            <a:ext cx="8156142" cy="5256459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2F8884BD-8868-4F38-9C31-F1D54D620CEF}"/>
              </a:ext>
            </a:extLst>
          </p:cNvPr>
          <p:cNvSpPr txBox="1"/>
          <p:nvPr/>
        </p:nvSpPr>
        <p:spPr>
          <a:xfrm>
            <a:off x="4555390" y="570966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987 -0.2257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158705" y="758890"/>
            <a:ext cx="6031902" cy="5140524"/>
          </a:xfrm>
          <a:prstGeom prst="rect">
            <a:avLst/>
          </a:prstGeom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6168" y="74837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D38B904-BAC6-4FA0-A404-AC2ED998210C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A234C0E-FEA0-413E-BB68-8F259A8EEFB7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7195E60-1731-4C95-B4BE-0BD2F403AE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04C4F06-3B5E-4363-A272-2F230D489E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4342" y="1870518"/>
            <a:ext cx="2245574" cy="3248640"/>
          </a:xfrm>
          <a:custGeom>
            <a:avLst/>
            <a:gdLst>
              <a:gd name="connsiteX0" fmla="*/ 0 w 2245574"/>
              <a:gd name="connsiteY0" fmla="*/ 0 h 3248640"/>
              <a:gd name="connsiteX1" fmla="*/ 561394 w 2245574"/>
              <a:gd name="connsiteY1" fmla="*/ 0 h 3248640"/>
              <a:gd name="connsiteX2" fmla="*/ 1145243 w 2245574"/>
              <a:gd name="connsiteY2" fmla="*/ 0 h 3248640"/>
              <a:gd name="connsiteX3" fmla="*/ 1684181 w 2245574"/>
              <a:gd name="connsiteY3" fmla="*/ 0 h 3248640"/>
              <a:gd name="connsiteX4" fmla="*/ 2245574 w 2245574"/>
              <a:gd name="connsiteY4" fmla="*/ 0 h 3248640"/>
              <a:gd name="connsiteX5" fmla="*/ 2245574 w 2245574"/>
              <a:gd name="connsiteY5" fmla="*/ 552269 h 3248640"/>
              <a:gd name="connsiteX6" fmla="*/ 2245574 w 2245574"/>
              <a:gd name="connsiteY6" fmla="*/ 1137024 h 3248640"/>
              <a:gd name="connsiteX7" fmla="*/ 2245574 w 2245574"/>
              <a:gd name="connsiteY7" fmla="*/ 1721779 h 3248640"/>
              <a:gd name="connsiteX8" fmla="*/ 2245574 w 2245574"/>
              <a:gd name="connsiteY8" fmla="*/ 2371507 h 3248640"/>
              <a:gd name="connsiteX9" fmla="*/ 2245574 w 2245574"/>
              <a:gd name="connsiteY9" fmla="*/ 3248640 h 3248640"/>
              <a:gd name="connsiteX10" fmla="*/ 1706636 w 2245574"/>
              <a:gd name="connsiteY10" fmla="*/ 3248640 h 3248640"/>
              <a:gd name="connsiteX11" fmla="*/ 1212610 w 2245574"/>
              <a:gd name="connsiteY11" fmla="*/ 3248640 h 3248640"/>
              <a:gd name="connsiteX12" fmla="*/ 606305 w 2245574"/>
              <a:gd name="connsiteY12" fmla="*/ 3248640 h 3248640"/>
              <a:gd name="connsiteX13" fmla="*/ 0 w 2245574"/>
              <a:gd name="connsiteY13" fmla="*/ 3248640 h 3248640"/>
              <a:gd name="connsiteX14" fmla="*/ 0 w 2245574"/>
              <a:gd name="connsiteY14" fmla="*/ 2566426 h 3248640"/>
              <a:gd name="connsiteX15" fmla="*/ 0 w 2245574"/>
              <a:gd name="connsiteY15" fmla="*/ 1851725 h 3248640"/>
              <a:gd name="connsiteX16" fmla="*/ 0 w 2245574"/>
              <a:gd name="connsiteY16" fmla="*/ 1169510 h 3248640"/>
              <a:gd name="connsiteX17" fmla="*/ 0 w 2245574"/>
              <a:gd name="connsiteY17" fmla="*/ 0 h 32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45574" h="3248640" fill="none" extrusionOk="0">
                <a:moveTo>
                  <a:pt x="0" y="0"/>
                </a:moveTo>
                <a:cubicBezTo>
                  <a:pt x="188719" y="20768"/>
                  <a:pt x="430390" y="9136"/>
                  <a:pt x="561394" y="0"/>
                </a:cubicBezTo>
                <a:cubicBezTo>
                  <a:pt x="692398" y="-9136"/>
                  <a:pt x="996944" y="-7689"/>
                  <a:pt x="1145243" y="0"/>
                </a:cubicBezTo>
                <a:cubicBezTo>
                  <a:pt x="1293542" y="7689"/>
                  <a:pt x="1539033" y="-11131"/>
                  <a:pt x="1684181" y="0"/>
                </a:cubicBezTo>
                <a:cubicBezTo>
                  <a:pt x="1829329" y="11131"/>
                  <a:pt x="2067989" y="-16134"/>
                  <a:pt x="2245574" y="0"/>
                </a:cubicBezTo>
                <a:cubicBezTo>
                  <a:pt x="2259492" y="205964"/>
                  <a:pt x="2259845" y="341558"/>
                  <a:pt x="2245574" y="552269"/>
                </a:cubicBezTo>
                <a:cubicBezTo>
                  <a:pt x="2231303" y="762980"/>
                  <a:pt x="2255148" y="995204"/>
                  <a:pt x="2245574" y="1137024"/>
                </a:cubicBezTo>
                <a:cubicBezTo>
                  <a:pt x="2236000" y="1278845"/>
                  <a:pt x="2250491" y="1565667"/>
                  <a:pt x="2245574" y="1721779"/>
                </a:cubicBezTo>
                <a:cubicBezTo>
                  <a:pt x="2240657" y="1877892"/>
                  <a:pt x="2272169" y="2081016"/>
                  <a:pt x="2245574" y="2371507"/>
                </a:cubicBezTo>
                <a:cubicBezTo>
                  <a:pt x="2218979" y="2661998"/>
                  <a:pt x="2236163" y="2916547"/>
                  <a:pt x="2245574" y="3248640"/>
                </a:cubicBezTo>
                <a:cubicBezTo>
                  <a:pt x="2135828" y="3247100"/>
                  <a:pt x="1829512" y="3223413"/>
                  <a:pt x="1706636" y="3248640"/>
                </a:cubicBezTo>
                <a:cubicBezTo>
                  <a:pt x="1583760" y="3273867"/>
                  <a:pt x="1440564" y="3256994"/>
                  <a:pt x="1212610" y="3248640"/>
                </a:cubicBezTo>
                <a:cubicBezTo>
                  <a:pt x="984656" y="3240286"/>
                  <a:pt x="841877" y="3254029"/>
                  <a:pt x="606305" y="3248640"/>
                </a:cubicBezTo>
                <a:cubicBezTo>
                  <a:pt x="370734" y="3243251"/>
                  <a:pt x="143413" y="3235158"/>
                  <a:pt x="0" y="3248640"/>
                </a:cubicBezTo>
                <a:cubicBezTo>
                  <a:pt x="22791" y="2968789"/>
                  <a:pt x="-30822" y="2831844"/>
                  <a:pt x="0" y="2566426"/>
                </a:cubicBezTo>
                <a:cubicBezTo>
                  <a:pt x="30822" y="2301008"/>
                  <a:pt x="-19517" y="2186760"/>
                  <a:pt x="0" y="1851725"/>
                </a:cubicBezTo>
                <a:cubicBezTo>
                  <a:pt x="19517" y="1516690"/>
                  <a:pt x="-18387" y="1440456"/>
                  <a:pt x="0" y="1169510"/>
                </a:cubicBezTo>
                <a:cubicBezTo>
                  <a:pt x="18387" y="898565"/>
                  <a:pt x="7056" y="525119"/>
                  <a:pt x="0" y="0"/>
                </a:cubicBezTo>
                <a:close/>
              </a:path>
              <a:path w="2245574" h="3248640" stroke="0" extrusionOk="0">
                <a:moveTo>
                  <a:pt x="0" y="0"/>
                </a:moveTo>
                <a:cubicBezTo>
                  <a:pt x="170723" y="-22633"/>
                  <a:pt x="274075" y="5795"/>
                  <a:pt x="494026" y="0"/>
                </a:cubicBezTo>
                <a:cubicBezTo>
                  <a:pt x="713977" y="-5795"/>
                  <a:pt x="870830" y="-3864"/>
                  <a:pt x="1032964" y="0"/>
                </a:cubicBezTo>
                <a:cubicBezTo>
                  <a:pt x="1195098" y="3864"/>
                  <a:pt x="1430361" y="21693"/>
                  <a:pt x="1571902" y="0"/>
                </a:cubicBezTo>
                <a:cubicBezTo>
                  <a:pt x="1713443" y="-21693"/>
                  <a:pt x="1936834" y="24722"/>
                  <a:pt x="2245574" y="0"/>
                </a:cubicBezTo>
                <a:cubicBezTo>
                  <a:pt x="2259347" y="337491"/>
                  <a:pt x="2229048" y="515450"/>
                  <a:pt x="2245574" y="682214"/>
                </a:cubicBezTo>
                <a:cubicBezTo>
                  <a:pt x="2262100" y="848978"/>
                  <a:pt x="2212899" y="1067343"/>
                  <a:pt x="2245574" y="1396915"/>
                </a:cubicBezTo>
                <a:cubicBezTo>
                  <a:pt x="2278249" y="1726487"/>
                  <a:pt x="2233072" y="1830368"/>
                  <a:pt x="2245574" y="2046643"/>
                </a:cubicBezTo>
                <a:cubicBezTo>
                  <a:pt x="2258076" y="2262918"/>
                  <a:pt x="2262435" y="2379058"/>
                  <a:pt x="2245574" y="2598912"/>
                </a:cubicBezTo>
                <a:cubicBezTo>
                  <a:pt x="2228713" y="2818766"/>
                  <a:pt x="2217113" y="2953024"/>
                  <a:pt x="2245574" y="3248640"/>
                </a:cubicBezTo>
                <a:cubicBezTo>
                  <a:pt x="2027437" y="3238772"/>
                  <a:pt x="1869939" y="3221362"/>
                  <a:pt x="1661725" y="3248640"/>
                </a:cubicBezTo>
                <a:cubicBezTo>
                  <a:pt x="1453511" y="3275918"/>
                  <a:pt x="1350753" y="3239775"/>
                  <a:pt x="1055420" y="3248640"/>
                </a:cubicBezTo>
                <a:cubicBezTo>
                  <a:pt x="760088" y="3257505"/>
                  <a:pt x="237234" y="3264809"/>
                  <a:pt x="0" y="3248640"/>
                </a:cubicBezTo>
                <a:cubicBezTo>
                  <a:pt x="10689" y="2980002"/>
                  <a:pt x="-26017" y="2843959"/>
                  <a:pt x="0" y="2696371"/>
                </a:cubicBezTo>
                <a:cubicBezTo>
                  <a:pt x="26017" y="2548783"/>
                  <a:pt x="-14037" y="2189672"/>
                  <a:pt x="0" y="1981670"/>
                </a:cubicBezTo>
                <a:cubicBezTo>
                  <a:pt x="14037" y="1773668"/>
                  <a:pt x="9302" y="1501636"/>
                  <a:pt x="0" y="1299456"/>
                </a:cubicBezTo>
                <a:cubicBezTo>
                  <a:pt x="-9302" y="1097276"/>
                  <a:pt x="-25034" y="898883"/>
                  <a:pt x="0" y="649728"/>
                </a:cubicBezTo>
                <a:cubicBezTo>
                  <a:pt x="25034" y="400573"/>
                  <a:pt x="13120" y="238868"/>
                  <a:pt x="0" y="0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1704337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4BB8B02-97A3-4CAA-A5DC-402CF18906A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103" y="1643115"/>
            <a:ext cx="7121651" cy="3636808"/>
          </a:xfrm>
          <a:custGeom>
            <a:avLst/>
            <a:gdLst>
              <a:gd name="connsiteX0" fmla="*/ 0 w 7121651"/>
              <a:gd name="connsiteY0" fmla="*/ 0 h 3636808"/>
              <a:gd name="connsiteX1" fmla="*/ 789856 w 7121651"/>
              <a:gd name="connsiteY1" fmla="*/ 0 h 3636808"/>
              <a:gd name="connsiteX2" fmla="*/ 1294846 w 7121651"/>
              <a:gd name="connsiteY2" fmla="*/ 0 h 3636808"/>
              <a:gd name="connsiteX3" fmla="*/ 2013485 w 7121651"/>
              <a:gd name="connsiteY3" fmla="*/ 0 h 3636808"/>
              <a:gd name="connsiteX4" fmla="*/ 2732124 w 7121651"/>
              <a:gd name="connsiteY4" fmla="*/ 0 h 3636808"/>
              <a:gd name="connsiteX5" fmla="*/ 3237114 w 7121651"/>
              <a:gd name="connsiteY5" fmla="*/ 0 h 3636808"/>
              <a:gd name="connsiteX6" fmla="*/ 3813320 w 7121651"/>
              <a:gd name="connsiteY6" fmla="*/ 0 h 3636808"/>
              <a:gd name="connsiteX7" fmla="*/ 4318310 w 7121651"/>
              <a:gd name="connsiteY7" fmla="*/ 0 h 3636808"/>
              <a:gd name="connsiteX8" fmla="*/ 4752083 w 7121651"/>
              <a:gd name="connsiteY8" fmla="*/ 0 h 3636808"/>
              <a:gd name="connsiteX9" fmla="*/ 5328290 w 7121651"/>
              <a:gd name="connsiteY9" fmla="*/ 0 h 3636808"/>
              <a:gd name="connsiteX10" fmla="*/ 6046929 w 7121651"/>
              <a:gd name="connsiteY10" fmla="*/ 0 h 3636808"/>
              <a:gd name="connsiteX11" fmla="*/ 7121651 w 7121651"/>
              <a:gd name="connsiteY11" fmla="*/ 0 h 3636808"/>
              <a:gd name="connsiteX12" fmla="*/ 7121651 w 7121651"/>
              <a:gd name="connsiteY12" fmla="*/ 497030 h 3636808"/>
              <a:gd name="connsiteX13" fmla="*/ 7121651 w 7121651"/>
              <a:gd name="connsiteY13" fmla="*/ 1103165 h 3636808"/>
              <a:gd name="connsiteX14" fmla="*/ 7121651 w 7121651"/>
              <a:gd name="connsiteY14" fmla="*/ 1709300 h 3636808"/>
              <a:gd name="connsiteX15" fmla="*/ 7121651 w 7121651"/>
              <a:gd name="connsiteY15" fmla="*/ 2388171 h 3636808"/>
              <a:gd name="connsiteX16" fmla="*/ 7121651 w 7121651"/>
              <a:gd name="connsiteY16" fmla="*/ 3067041 h 3636808"/>
              <a:gd name="connsiteX17" fmla="*/ 7121651 w 7121651"/>
              <a:gd name="connsiteY17" fmla="*/ 3636808 h 3636808"/>
              <a:gd name="connsiteX18" fmla="*/ 6545445 w 7121651"/>
              <a:gd name="connsiteY18" fmla="*/ 3636808 h 3636808"/>
              <a:gd name="connsiteX19" fmla="*/ 5755589 w 7121651"/>
              <a:gd name="connsiteY19" fmla="*/ 3636808 h 3636808"/>
              <a:gd name="connsiteX20" fmla="*/ 4965733 w 7121651"/>
              <a:gd name="connsiteY20" fmla="*/ 3636808 h 3636808"/>
              <a:gd name="connsiteX21" fmla="*/ 4389527 w 7121651"/>
              <a:gd name="connsiteY21" fmla="*/ 3636808 h 3636808"/>
              <a:gd name="connsiteX22" fmla="*/ 3955753 w 7121651"/>
              <a:gd name="connsiteY22" fmla="*/ 3636808 h 3636808"/>
              <a:gd name="connsiteX23" fmla="*/ 3237114 w 7121651"/>
              <a:gd name="connsiteY23" fmla="*/ 3636808 h 3636808"/>
              <a:gd name="connsiteX24" fmla="*/ 2732124 w 7121651"/>
              <a:gd name="connsiteY24" fmla="*/ 3636808 h 3636808"/>
              <a:gd name="connsiteX25" fmla="*/ 2013485 w 7121651"/>
              <a:gd name="connsiteY25" fmla="*/ 3636808 h 3636808"/>
              <a:gd name="connsiteX26" fmla="*/ 1579712 w 7121651"/>
              <a:gd name="connsiteY26" fmla="*/ 3636808 h 3636808"/>
              <a:gd name="connsiteX27" fmla="*/ 861072 w 7121651"/>
              <a:gd name="connsiteY27" fmla="*/ 3636808 h 3636808"/>
              <a:gd name="connsiteX28" fmla="*/ 0 w 7121651"/>
              <a:gd name="connsiteY28" fmla="*/ 3636808 h 3636808"/>
              <a:gd name="connsiteX29" fmla="*/ 0 w 7121651"/>
              <a:gd name="connsiteY29" fmla="*/ 3139778 h 3636808"/>
              <a:gd name="connsiteX30" fmla="*/ 0 w 7121651"/>
              <a:gd name="connsiteY30" fmla="*/ 2606379 h 3636808"/>
              <a:gd name="connsiteX31" fmla="*/ 0 w 7121651"/>
              <a:gd name="connsiteY31" fmla="*/ 2036612 h 3636808"/>
              <a:gd name="connsiteX32" fmla="*/ 0 w 7121651"/>
              <a:gd name="connsiteY32" fmla="*/ 1430478 h 3636808"/>
              <a:gd name="connsiteX33" fmla="*/ 0 w 7121651"/>
              <a:gd name="connsiteY33" fmla="*/ 933447 h 3636808"/>
              <a:gd name="connsiteX34" fmla="*/ 0 w 7121651"/>
              <a:gd name="connsiteY34" fmla="*/ 0 h 363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21651" h="3636808" fill="none" extrusionOk="0">
                <a:moveTo>
                  <a:pt x="0" y="0"/>
                </a:moveTo>
                <a:cubicBezTo>
                  <a:pt x="217760" y="-28577"/>
                  <a:pt x="606761" y="-421"/>
                  <a:pt x="789856" y="0"/>
                </a:cubicBezTo>
                <a:cubicBezTo>
                  <a:pt x="972951" y="421"/>
                  <a:pt x="1148433" y="-4079"/>
                  <a:pt x="1294846" y="0"/>
                </a:cubicBezTo>
                <a:cubicBezTo>
                  <a:pt x="1441259" y="4079"/>
                  <a:pt x="1702974" y="-3657"/>
                  <a:pt x="2013485" y="0"/>
                </a:cubicBezTo>
                <a:cubicBezTo>
                  <a:pt x="2323996" y="3657"/>
                  <a:pt x="2401054" y="-8258"/>
                  <a:pt x="2732124" y="0"/>
                </a:cubicBezTo>
                <a:cubicBezTo>
                  <a:pt x="3063194" y="8258"/>
                  <a:pt x="3045983" y="-20367"/>
                  <a:pt x="3237114" y="0"/>
                </a:cubicBezTo>
                <a:cubicBezTo>
                  <a:pt x="3428245" y="20367"/>
                  <a:pt x="3569588" y="-4224"/>
                  <a:pt x="3813320" y="0"/>
                </a:cubicBezTo>
                <a:cubicBezTo>
                  <a:pt x="4057052" y="4224"/>
                  <a:pt x="4073527" y="-21989"/>
                  <a:pt x="4318310" y="0"/>
                </a:cubicBezTo>
                <a:cubicBezTo>
                  <a:pt x="4563093" y="21989"/>
                  <a:pt x="4642596" y="10107"/>
                  <a:pt x="4752083" y="0"/>
                </a:cubicBezTo>
                <a:cubicBezTo>
                  <a:pt x="4861570" y="-10107"/>
                  <a:pt x="5187717" y="-21806"/>
                  <a:pt x="5328290" y="0"/>
                </a:cubicBezTo>
                <a:cubicBezTo>
                  <a:pt x="5468863" y="21806"/>
                  <a:pt x="5884597" y="-22135"/>
                  <a:pt x="6046929" y="0"/>
                </a:cubicBezTo>
                <a:cubicBezTo>
                  <a:pt x="6209261" y="22135"/>
                  <a:pt x="6731886" y="15492"/>
                  <a:pt x="7121651" y="0"/>
                </a:cubicBezTo>
                <a:cubicBezTo>
                  <a:pt x="7128904" y="150130"/>
                  <a:pt x="7100296" y="352128"/>
                  <a:pt x="7121651" y="497030"/>
                </a:cubicBezTo>
                <a:cubicBezTo>
                  <a:pt x="7143007" y="641932"/>
                  <a:pt x="7095405" y="818161"/>
                  <a:pt x="7121651" y="1103165"/>
                </a:cubicBezTo>
                <a:cubicBezTo>
                  <a:pt x="7147897" y="1388169"/>
                  <a:pt x="7140057" y="1515545"/>
                  <a:pt x="7121651" y="1709300"/>
                </a:cubicBezTo>
                <a:cubicBezTo>
                  <a:pt x="7103245" y="1903056"/>
                  <a:pt x="7146562" y="2197639"/>
                  <a:pt x="7121651" y="2388171"/>
                </a:cubicBezTo>
                <a:cubicBezTo>
                  <a:pt x="7096740" y="2578703"/>
                  <a:pt x="7112078" y="2766452"/>
                  <a:pt x="7121651" y="3067041"/>
                </a:cubicBezTo>
                <a:cubicBezTo>
                  <a:pt x="7131225" y="3367630"/>
                  <a:pt x="7134061" y="3449628"/>
                  <a:pt x="7121651" y="3636808"/>
                </a:cubicBezTo>
                <a:cubicBezTo>
                  <a:pt x="6887692" y="3622135"/>
                  <a:pt x="6740344" y="3608908"/>
                  <a:pt x="6545445" y="3636808"/>
                </a:cubicBezTo>
                <a:cubicBezTo>
                  <a:pt x="6350546" y="3664708"/>
                  <a:pt x="6082910" y="3668497"/>
                  <a:pt x="5755589" y="3636808"/>
                </a:cubicBezTo>
                <a:cubicBezTo>
                  <a:pt x="5428268" y="3605119"/>
                  <a:pt x="5205194" y="3618526"/>
                  <a:pt x="4965733" y="3636808"/>
                </a:cubicBezTo>
                <a:cubicBezTo>
                  <a:pt x="4726272" y="3655090"/>
                  <a:pt x="4588929" y="3637221"/>
                  <a:pt x="4389527" y="3636808"/>
                </a:cubicBezTo>
                <a:cubicBezTo>
                  <a:pt x="4190125" y="3636395"/>
                  <a:pt x="4121095" y="3635694"/>
                  <a:pt x="3955753" y="3636808"/>
                </a:cubicBezTo>
                <a:cubicBezTo>
                  <a:pt x="3790411" y="3637922"/>
                  <a:pt x="3534509" y="3636581"/>
                  <a:pt x="3237114" y="3636808"/>
                </a:cubicBezTo>
                <a:cubicBezTo>
                  <a:pt x="2939719" y="3637035"/>
                  <a:pt x="2963641" y="3650362"/>
                  <a:pt x="2732124" y="3636808"/>
                </a:cubicBezTo>
                <a:cubicBezTo>
                  <a:pt x="2500607" y="3623255"/>
                  <a:pt x="2173974" y="3612007"/>
                  <a:pt x="2013485" y="3636808"/>
                </a:cubicBezTo>
                <a:cubicBezTo>
                  <a:pt x="1852996" y="3661609"/>
                  <a:pt x="1723275" y="3641447"/>
                  <a:pt x="1579712" y="3636808"/>
                </a:cubicBezTo>
                <a:cubicBezTo>
                  <a:pt x="1436149" y="3632169"/>
                  <a:pt x="1031937" y="3667693"/>
                  <a:pt x="861072" y="3636808"/>
                </a:cubicBezTo>
                <a:cubicBezTo>
                  <a:pt x="690207" y="3605923"/>
                  <a:pt x="259748" y="3664005"/>
                  <a:pt x="0" y="3636808"/>
                </a:cubicBezTo>
                <a:cubicBezTo>
                  <a:pt x="-4384" y="3451171"/>
                  <a:pt x="-17571" y="3249717"/>
                  <a:pt x="0" y="3139778"/>
                </a:cubicBezTo>
                <a:cubicBezTo>
                  <a:pt x="17571" y="3029839"/>
                  <a:pt x="-24036" y="2835858"/>
                  <a:pt x="0" y="2606379"/>
                </a:cubicBezTo>
                <a:cubicBezTo>
                  <a:pt x="24036" y="2376900"/>
                  <a:pt x="6254" y="2299930"/>
                  <a:pt x="0" y="2036612"/>
                </a:cubicBezTo>
                <a:cubicBezTo>
                  <a:pt x="-6254" y="1773294"/>
                  <a:pt x="-11430" y="1603386"/>
                  <a:pt x="0" y="1430478"/>
                </a:cubicBezTo>
                <a:cubicBezTo>
                  <a:pt x="11430" y="1257570"/>
                  <a:pt x="21289" y="1135402"/>
                  <a:pt x="0" y="933447"/>
                </a:cubicBezTo>
                <a:cubicBezTo>
                  <a:pt x="-21289" y="731492"/>
                  <a:pt x="11262" y="210657"/>
                  <a:pt x="0" y="0"/>
                </a:cubicBezTo>
                <a:close/>
              </a:path>
              <a:path w="7121651" h="3636808" stroke="0" extrusionOk="0">
                <a:moveTo>
                  <a:pt x="0" y="0"/>
                </a:moveTo>
                <a:cubicBezTo>
                  <a:pt x="322723" y="-15860"/>
                  <a:pt x="410847" y="35268"/>
                  <a:pt x="718639" y="0"/>
                </a:cubicBezTo>
                <a:cubicBezTo>
                  <a:pt x="1026431" y="-35268"/>
                  <a:pt x="999456" y="-23216"/>
                  <a:pt x="1223629" y="0"/>
                </a:cubicBezTo>
                <a:cubicBezTo>
                  <a:pt x="1447802" y="23216"/>
                  <a:pt x="1745588" y="-7236"/>
                  <a:pt x="2013485" y="0"/>
                </a:cubicBezTo>
                <a:cubicBezTo>
                  <a:pt x="2281382" y="7236"/>
                  <a:pt x="2414795" y="22297"/>
                  <a:pt x="2518475" y="0"/>
                </a:cubicBezTo>
                <a:cubicBezTo>
                  <a:pt x="2622155" y="-22297"/>
                  <a:pt x="2893632" y="11034"/>
                  <a:pt x="3023465" y="0"/>
                </a:cubicBezTo>
                <a:cubicBezTo>
                  <a:pt x="3153298" y="-11034"/>
                  <a:pt x="3538932" y="28589"/>
                  <a:pt x="3670887" y="0"/>
                </a:cubicBezTo>
                <a:cubicBezTo>
                  <a:pt x="3802842" y="-28589"/>
                  <a:pt x="4076100" y="-11826"/>
                  <a:pt x="4389527" y="0"/>
                </a:cubicBezTo>
                <a:cubicBezTo>
                  <a:pt x="4702954" y="11826"/>
                  <a:pt x="4722960" y="9584"/>
                  <a:pt x="4965733" y="0"/>
                </a:cubicBezTo>
                <a:cubicBezTo>
                  <a:pt x="5208506" y="-9584"/>
                  <a:pt x="5391896" y="-18822"/>
                  <a:pt x="5613156" y="0"/>
                </a:cubicBezTo>
                <a:cubicBezTo>
                  <a:pt x="5834416" y="18822"/>
                  <a:pt x="5839677" y="-11791"/>
                  <a:pt x="6046929" y="0"/>
                </a:cubicBezTo>
                <a:cubicBezTo>
                  <a:pt x="6254181" y="11791"/>
                  <a:pt x="6691751" y="-26024"/>
                  <a:pt x="7121651" y="0"/>
                </a:cubicBezTo>
                <a:cubicBezTo>
                  <a:pt x="7116721" y="168312"/>
                  <a:pt x="7146705" y="529028"/>
                  <a:pt x="7121651" y="678871"/>
                </a:cubicBezTo>
                <a:cubicBezTo>
                  <a:pt x="7096597" y="828714"/>
                  <a:pt x="7139756" y="1068802"/>
                  <a:pt x="7121651" y="1357742"/>
                </a:cubicBezTo>
                <a:cubicBezTo>
                  <a:pt x="7103546" y="1646682"/>
                  <a:pt x="7092414" y="1786661"/>
                  <a:pt x="7121651" y="2000244"/>
                </a:cubicBezTo>
                <a:cubicBezTo>
                  <a:pt x="7150888" y="2213827"/>
                  <a:pt x="7134485" y="2253669"/>
                  <a:pt x="7121651" y="2497275"/>
                </a:cubicBezTo>
                <a:cubicBezTo>
                  <a:pt x="7108817" y="2740881"/>
                  <a:pt x="7122119" y="2873982"/>
                  <a:pt x="7121651" y="3067041"/>
                </a:cubicBezTo>
                <a:cubicBezTo>
                  <a:pt x="7121183" y="3260100"/>
                  <a:pt x="7107892" y="3355411"/>
                  <a:pt x="7121651" y="3636808"/>
                </a:cubicBezTo>
                <a:cubicBezTo>
                  <a:pt x="6910819" y="3644256"/>
                  <a:pt x="6638465" y="3625459"/>
                  <a:pt x="6474228" y="3636808"/>
                </a:cubicBezTo>
                <a:cubicBezTo>
                  <a:pt x="6309991" y="3648157"/>
                  <a:pt x="6202400" y="3648482"/>
                  <a:pt x="5969238" y="3636808"/>
                </a:cubicBezTo>
                <a:cubicBezTo>
                  <a:pt x="5736076" y="3625135"/>
                  <a:pt x="5651620" y="3652418"/>
                  <a:pt x="5393032" y="3636808"/>
                </a:cubicBezTo>
                <a:cubicBezTo>
                  <a:pt x="5134444" y="3621198"/>
                  <a:pt x="4835458" y="3669366"/>
                  <a:pt x="4674393" y="3636808"/>
                </a:cubicBezTo>
                <a:cubicBezTo>
                  <a:pt x="4513328" y="3604250"/>
                  <a:pt x="4288306" y="3617452"/>
                  <a:pt x="4169403" y="3636808"/>
                </a:cubicBezTo>
                <a:cubicBezTo>
                  <a:pt x="4050500" y="3656165"/>
                  <a:pt x="3806200" y="3635254"/>
                  <a:pt x="3664413" y="3636808"/>
                </a:cubicBezTo>
                <a:cubicBezTo>
                  <a:pt x="3522626" y="3638363"/>
                  <a:pt x="3133255" y="3629840"/>
                  <a:pt x="2945774" y="3636808"/>
                </a:cubicBezTo>
                <a:cubicBezTo>
                  <a:pt x="2758293" y="3643776"/>
                  <a:pt x="2663010" y="3646589"/>
                  <a:pt x="2512001" y="3636808"/>
                </a:cubicBezTo>
                <a:cubicBezTo>
                  <a:pt x="2360992" y="3627027"/>
                  <a:pt x="2186599" y="3633962"/>
                  <a:pt x="2078227" y="3636808"/>
                </a:cubicBezTo>
                <a:cubicBezTo>
                  <a:pt x="1969855" y="3639654"/>
                  <a:pt x="1690179" y="3646878"/>
                  <a:pt x="1573237" y="3636808"/>
                </a:cubicBezTo>
                <a:cubicBezTo>
                  <a:pt x="1456295" y="3626739"/>
                  <a:pt x="1251252" y="3647412"/>
                  <a:pt x="1139464" y="3636808"/>
                </a:cubicBezTo>
                <a:cubicBezTo>
                  <a:pt x="1027676" y="3626204"/>
                  <a:pt x="849765" y="3648730"/>
                  <a:pt x="705691" y="3636808"/>
                </a:cubicBezTo>
                <a:cubicBezTo>
                  <a:pt x="561617" y="3624886"/>
                  <a:pt x="316583" y="3614541"/>
                  <a:pt x="0" y="3636808"/>
                </a:cubicBezTo>
                <a:cubicBezTo>
                  <a:pt x="20661" y="3491993"/>
                  <a:pt x="6540" y="3266311"/>
                  <a:pt x="0" y="3103409"/>
                </a:cubicBezTo>
                <a:cubicBezTo>
                  <a:pt x="-6540" y="2940507"/>
                  <a:pt x="-24786" y="2790070"/>
                  <a:pt x="0" y="2570011"/>
                </a:cubicBezTo>
                <a:cubicBezTo>
                  <a:pt x="24786" y="2349952"/>
                  <a:pt x="-31831" y="2222049"/>
                  <a:pt x="0" y="1891140"/>
                </a:cubicBezTo>
                <a:cubicBezTo>
                  <a:pt x="31831" y="1560231"/>
                  <a:pt x="-7526" y="1408920"/>
                  <a:pt x="0" y="1212269"/>
                </a:cubicBezTo>
                <a:cubicBezTo>
                  <a:pt x="7526" y="1015618"/>
                  <a:pt x="-496" y="843182"/>
                  <a:pt x="0" y="715239"/>
                </a:cubicBezTo>
                <a:cubicBezTo>
                  <a:pt x="496" y="587296"/>
                  <a:pt x="2802" y="148420"/>
                  <a:pt x="0" y="0"/>
                </a:cubicBezTo>
                <a:close/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27411655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22"/>
            <a:ext cx="12192000" cy="7126521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1C4D4E8-80E7-4F38-BA76-0622AD883918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0C76116-CDB0-4F12-980E-548C2B953A03}"/>
              </a:ext>
            </a:extLst>
          </p:cNvPr>
          <p:cNvSpPr txBox="1"/>
          <p:nvPr/>
        </p:nvSpPr>
        <p:spPr>
          <a:xfrm>
            <a:off x="7771615" y="1110899"/>
            <a:ext cx="2046149" cy="430887"/>
          </a:xfrm>
          <a:custGeom>
            <a:avLst/>
            <a:gdLst>
              <a:gd name="connsiteX0" fmla="*/ 0 w 2046149"/>
              <a:gd name="connsiteY0" fmla="*/ 0 h 430887"/>
              <a:gd name="connsiteX1" fmla="*/ 552460 w 2046149"/>
              <a:gd name="connsiteY1" fmla="*/ 0 h 430887"/>
              <a:gd name="connsiteX2" fmla="*/ 1104920 w 2046149"/>
              <a:gd name="connsiteY2" fmla="*/ 0 h 430887"/>
              <a:gd name="connsiteX3" fmla="*/ 1575535 w 2046149"/>
              <a:gd name="connsiteY3" fmla="*/ 0 h 430887"/>
              <a:gd name="connsiteX4" fmla="*/ 2046149 w 2046149"/>
              <a:gd name="connsiteY4" fmla="*/ 0 h 430887"/>
              <a:gd name="connsiteX5" fmla="*/ 2046149 w 2046149"/>
              <a:gd name="connsiteY5" fmla="*/ 430887 h 430887"/>
              <a:gd name="connsiteX6" fmla="*/ 1514150 w 2046149"/>
              <a:gd name="connsiteY6" fmla="*/ 430887 h 430887"/>
              <a:gd name="connsiteX7" fmla="*/ 1002613 w 2046149"/>
              <a:gd name="connsiteY7" fmla="*/ 430887 h 430887"/>
              <a:gd name="connsiteX8" fmla="*/ 450153 w 2046149"/>
              <a:gd name="connsiteY8" fmla="*/ 430887 h 430887"/>
              <a:gd name="connsiteX9" fmla="*/ 0 w 2046149"/>
              <a:gd name="connsiteY9" fmla="*/ 430887 h 430887"/>
              <a:gd name="connsiteX10" fmla="*/ 0 w 2046149"/>
              <a:gd name="connsiteY10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6149" h="430887" extrusionOk="0">
                <a:moveTo>
                  <a:pt x="0" y="0"/>
                </a:moveTo>
                <a:cubicBezTo>
                  <a:pt x="206590" y="-52746"/>
                  <a:pt x="339394" y="8303"/>
                  <a:pt x="552460" y="0"/>
                </a:cubicBezTo>
                <a:cubicBezTo>
                  <a:pt x="765526" y="-8303"/>
                  <a:pt x="929557" y="10223"/>
                  <a:pt x="1104920" y="0"/>
                </a:cubicBezTo>
                <a:cubicBezTo>
                  <a:pt x="1280283" y="-10223"/>
                  <a:pt x="1460045" y="55366"/>
                  <a:pt x="1575535" y="0"/>
                </a:cubicBezTo>
                <a:cubicBezTo>
                  <a:pt x="1691025" y="-55366"/>
                  <a:pt x="1884665" y="29713"/>
                  <a:pt x="2046149" y="0"/>
                </a:cubicBezTo>
                <a:cubicBezTo>
                  <a:pt x="2074871" y="127204"/>
                  <a:pt x="2035516" y="303743"/>
                  <a:pt x="2046149" y="430887"/>
                </a:cubicBezTo>
                <a:cubicBezTo>
                  <a:pt x="1906805" y="478645"/>
                  <a:pt x="1726495" y="410763"/>
                  <a:pt x="1514150" y="430887"/>
                </a:cubicBezTo>
                <a:cubicBezTo>
                  <a:pt x="1301805" y="451011"/>
                  <a:pt x="1187668" y="402406"/>
                  <a:pt x="1002613" y="430887"/>
                </a:cubicBezTo>
                <a:cubicBezTo>
                  <a:pt x="817558" y="459368"/>
                  <a:pt x="681625" y="414925"/>
                  <a:pt x="450153" y="430887"/>
                </a:cubicBezTo>
                <a:cubicBezTo>
                  <a:pt x="218681" y="446849"/>
                  <a:pt x="127082" y="382749"/>
                  <a:pt x="0" y="430887"/>
                </a:cubicBezTo>
                <a:cubicBezTo>
                  <a:pt x="-12847" y="231891"/>
                  <a:pt x="38365" y="21305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662D91"/>
            </a:solidFill>
            <a:extLst>
              <a:ext uri="{C807C97D-BFC1-408E-A445-0C87EB9F89A2}">
                <ask:lineSketchStyleProps xmlns:ask="http://schemas.microsoft.com/office/drawing/2018/sketchyshapes" sd="10101375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200" b="1"/>
              <a:t>مثال  : ص 40</a:t>
            </a:r>
          </a:p>
        </p:txBody>
      </p:sp>
      <p:sp>
        <p:nvSpPr>
          <p:cNvPr id="3" name="مستطيل: زاوية مطوية 2">
            <a:extLst>
              <a:ext uri="{FF2B5EF4-FFF2-40B4-BE49-F238E27FC236}">
                <a16:creationId xmlns:a16="http://schemas.microsoft.com/office/drawing/2014/main" id="{2467AB3D-DF6C-4D5F-AF76-583691AADE4E}"/>
              </a:ext>
            </a:extLst>
          </p:cNvPr>
          <p:cNvSpPr/>
          <p:nvPr/>
        </p:nvSpPr>
        <p:spPr>
          <a:xfrm>
            <a:off x="5463160" y="1843455"/>
            <a:ext cx="4290440" cy="2807203"/>
          </a:xfrm>
          <a:custGeom>
            <a:avLst/>
            <a:gdLst>
              <a:gd name="connsiteX0" fmla="*/ 0 w 4290440"/>
              <a:gd name="connsiteY0" fmla="*/ 0 h 2807203"/>
              <a:gd name="connsiteX1" fmla="*/ 4290440 w 4290440"/>
              <a:gd name="connsiteY1" fmla="*/ 0 h 2807203"/>
              <a:gd name="connsiteX2" fmla="*/ 4290440 w 4290440"/>
              <a:gd name="connsiteY2" fmla="*/ 2339326 h 2807203"/>
              <a:gd name="connsiteX3" fmla="*/ 3822563 w 4290440"/>
              <a:gd name="connsiteY3" fmla="*/ 2807203 h 2807203"/>
              <a:gd name="connsiteX4" fmla="*/ 0 w 4290440"/>
              <a:gd name="connsiteY4" fmla="*/ 2807203 h 2807203"/>
              <a:gd name="connsiteX5" fmla="*/ 0 w 4290440"/>
              <a:gd name="connsiteY5" fmla="*/ 0 h 2807203"/>
              <a:gd name="connsiteX0" fmla="*/ 3822563 w 4290440"/>
              <a:gd name="connsiteY0" fmla="*/ 2807203 h 2807203"/>
              <a:gd name="connsiteX1" fmla="*/ 3916139 w 4290440"/>
              <a:gd name="connsiteY1" fmla="*/ 2432902 h 2807203"/>
              <a:gd name="connsiteX2" fmla="*/ 4290440 w 4290440"/>
              <a:gd name="connsiteY2" fmla="*/ 2339326 h 2807203"/>
              <a:gd name="connsiteX3" fmla="*/ 3822563 w 4290440"/>
              <a:gd name="connsiteY3" fmla="*/ 2807203 h 2807203"/>
              <a:gd name="connsiteX0" fmla="*/ 3822563 w 4290440"/>
              <a:gd name="connsiteY0" fmla="*/ 2807203 h 2807203"/>
              <a:gd name="connsiteX1" fmla="*/ 3916139 w 4290440"/>
              <a:gd name="connsiteY1" fmla="*/ 2432902 h 2807203"/>
              <a:gd name="connsiteX2" fmla="*/ 4290440 w 4290440"/>
              <a:gd name="connsiteY2" fmla="*/ 2339326 h 2807203"/>
              <a:gd name="connsiteX3" fmla="*/ 3822563 w 4290440"/>
              <a:gd name="connsiteY3" fmla="*/ 2807203 h 2807203"/>
              <a:gd name="connsiteX4" fmla="*/ 0 w 4290440"/>
              <a:gd name="connsiteY4" fmla="*/ 2807203 h 2807203"/>
              <a:gd name="connsiteX5" fmla="*/ 0 w 4290440"/>
              <a:gd name="connsiteY5" fmla="*/ 0 h 2807203"/>
              <a:gd name="connsiteX6" fmla="*/ 4290440 w 4290440"/>
              <a:gd name="connsiteY6" fmla="*/ 0 h 2807203"/>
              <a:gd name="connsiteX7" fmla="*/ 4290440 w 4290440"/>
              <a:gd name="connsiteY7" fmla="*/ 2339326 h 280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440" h="2807203" stroke="0" extrusionOk="0">
                <a:moveTo>
                  <a:pt x="0" y="0"/>
                </a:moveTo>
                <a:cubicBezTo>
                  <a:pt x="652593" y="-155391"/>
                  <a:pt x="2383893" y="39760"/>
                  <a:pt x="4290440" y="0"/>
                </a:cubicBezTo>
                <a:cubicBezTo>
                  <a:pt x="4214864" y="1016219"/>
                  <a:pt x="4280523" y="2071277"/>
                  <a:pt x="4290440" y="2339326"/>
                </a:cubicBezTo>
                <a:cubicBezTo>
                  <a:pt x="4149718" y="2501579"/>
                  <a:pt x="4058660" y="2610097"/>
                  <a:pt x="3822563" y="2807203"/>
                </a:cubicBezTo>
                <a:cubicBezTo>
                  <a:pt x="1934459" y="2869417"/>
                  <a:pt x="1012190" y="2843307"/>
                  <a:pt x="0" y="2807203"/>
                </a:cubicBezTo>
                <a:cubicBezTo>
                  <a:pt x="146263" y="2225175"/>
                  <a:pt x="-114835" y="589479"/>
                  <a:pt x="0" y="0"/>
                </a:cubicBezTo>
                <a:close/>
              </a:path>
              <a:path w="4290440" h="2807203" fill="darkenLess" stroke="0" extrusionOk="0">
                <a:moveTo>
                  <a:pt x="3822563" y="2807203"/>
                </a:moveTo>
                <a:cubicBezTo>
                  <a:pt x="3866707" y="2751897"/>
                  <a:pt x="3927088" y="2479486"/>
                  <a:pt x="3916139" y="2432902"/>
                </a:cubicBezTo>
                <a:cubicBezTo>
                  <a:pt x="4003912" y="2424254"/>
                  <a:pt x="4143949" y="2400687"/>
                  <a:pt x="4290440" y="2339326"/>
                </a:cubicBezTo>
                <a:cubicBezTo>
                  <a:pt x="4179336" y="2475643"/>
                  <a:pt x="4063296" y="2621428"/>
                  <a:pt x="3822563" y="2807203"/>
                </a:cubicBezTo>
                <a:close/>
              </a:path>
              <a:path w="4290440" h="2807203" fill="none" extrusionOk="0">
                <a:moveTo>
                  <a:pt x="3822563" y="2807203"/>
                </a:moveTo>
                <a:cubicBezTo>
                  <a:pt x="3856740" y="2729637"/>
                  <a:pt x="3893088" y="2520250"/>
                  <a:pt x="3916139" y="2432902"/>
                </a:cubicBezTo>
                <a:cubicBezTo>
                  <a:pt x="4070120" y="2406805"/>
                  <a:pt x="4239670" y="2360065"/>
                  <a:pt x="4290440" y="2339326"/>
                </a:cubicBezTo>
                <a:cubicBezTo>
                  <a:pt x="4106070" y="2517503"/>
                  <a:pt x="3903152" y="2708803"/>
                  <a:pt x="3822563" y="2807203"/>
                </a:cubicBezTo>
                <a:cubicBezTo>
                  <a:pt x="3111385" y="2840417"/>
                  <a:pt x="1691617" y="2828942"/>
                  <a:pt x="0" y="2807203"/>
                </a:cubicBezTo>
                <a:cubicBezTo>
                  <a:pt x="-66881" y="1748111"/>
                  <a:pt x="127622" y="463845"/>
                  <a:pt x="0" y="0"/>
                </a:cubicBezTo>
                <a:cubicBezTo>
                  <a:pt x="1949838" y="88229"/>
                  <a:pt x="2312296" y="19194"/>
                  <a:pt x="4290440" y="0"/>
                </a:cubicBezTo>
                <a:cubicBezTo>
                  <a:pt x="4197355" y="437235"/>
                  <a:pt x="4229728" y="1582387"/>
                  <a:pt x="4290440" y="2339326"/>
                </a:cubicBezTo>
              </a:path>
              <a:path w="4290440" h="2807203" fill="none" stroke="0" extrusionOk="0">
                <a:moveTo>
                  <a:pt x="3822563" y="2807203"/>
                </a:moveTo>
                <a:cubicBezTo>
                  <a:pt x="3876346" y="2659034"/>
                  <a:pt x="3895533" y="2484720"/>
                  <a:pt x="3916139" y="2432902"/>
                </a:cubicBezTo>
                <a:cubicBezTo>
                  <a:pt x="3962833" y="2404046"/>
                  <a:pt x="4158212" y="2394128"/>
                  <a:pt x="4290440" y="2339326"/>
                </a:cubicBezTo>
                <a:cubicBezTo>
                  <a:pt x="4195952" y="2480389"/>
                  <a:pt x="3920769" y="2651112"/>
                  <a:pt x="3822563" y="2807203"/>
                </a:cubicBezTo>
                <a:cubicBezTo>
                  <a:pt x="2072113" y="2845559"/>
                  <a:pt x="1494649" y="2739784"/>
                  <a:pt x="0" y="2807203"/>
                </a:cubicBezTo>
                <a:cubicBezTo>
                  <a:pt x="-92148" y="1749185"/>
                  <a:pt x="94148" y="1378555"/>
                  <a:pt x="0" y="0"/>
                </a:cubicBezTo>
                <a:cubicBezTo>
                  <a:pt x="737448" y="-35107"/>
                  <a:pt x="3502208" y="23663"/>
                  <a:pt x="4290440" y="0"/>
                </a:cubicBezTo>
                <a:cubicBezTo>
                  <a:pt x="4285327" y="414682"/>
                  <a:pt x="4286220" y="1837153"/>
                  <a:pt x="4290440" y="2339326"/>
                </a:cubicBezTo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8E5FA79-F93E-4B1A-B9E7-279B2860DFD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294DF64-9D7B-405E-9818-EA5FB81FAF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EFD13E2-46C6-48F4-BAFD-86B8F010924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794" y="1105222"/>
            <a:ext cx="2143125" cy="514350"/>
          </a:xfrm>
          <a:custGeom>
            <a:avLst/>
            <a:gdLst>
              <a:gd name="connsiteX0" fmla="*/ 0 w 2143125"/>
              <a:gd name="connsiteY0" fmla="*/ 0 h 514350"/>
              <a:gd name="connsiteX1" fmla="*/ 557213 w 2143125"/>
              <a:gd name="connsiteY1" fmla="*/ 0 h 514350"/>
              <a:gd name="connsiteX2" fmla="*/ 1071563 w 2143125"/>
              <a:gd name="connsiteY2" fmla="*/ 0 h 514350"/>
              <a:gd name="connsiteX3" fmla="*/ 1607344 w 2143125"/>
              <a:gd name="connsiteY3" fmla="*/ 0 h 514350"/>
              <a:gd name="connsiteX4" fmla="*/ 2143125 w 2143125"/>
              <a:gd name="connsiteY4" fmla="*/ 0 h 514350"/>
              <a:gd name="connsiteX5" fmla="*/ 2143125 w 2143125"/>
              <a:gd name="connsiteY5" fmla="*/ 514350 h 514350"/>
              <a:gd name="connsiteX6" fmla="*/ 1585913 w 2143125"/>
              <a:gd name="connsiteY6" fmla="*/ 514350 h 514350"/>
              <a:gd name="connsiteX7" fmla="*/ 1050131 w 2143125"/>
              <a:gd name="connsiteY7" fmla="*/ 514350 h 514350"/>
              <a:gd name="connsiteX8" fmla="*/ 514350 w 2143125"/>
              <a:gd name="connsiteY8" fmla="*/ 514350 h 514350"/>
              <a:gd name="connsiteX9" fmla="*/ 0 w 2143125"/>
              <a:gd name="connsiteY9" fmla="*/ 514350 h 514350"/>
              <a:gd name="connsiteX10" fmla="*/ 0 w 2143125"/>
              <a:gd name="connsiteY10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3125" h="514350" fill="none" extrusionOk="0">
                <a:moveTo>
                  <a:pt x="0" y="0"/>
                </a:moveTo>
                <a:cubicBezTo>
                  <a:pt x="167575" y="-12570"/>
                  <a:pt x="441047" y="27297"/>
                  <a:pt x="557213" y="0"/>
                </a:cubicBezTo>
                <a:cubicBezTo>
                  <a:pt x="673379" y="-27297"/>
                  <a:pt x="893100" y="-20018"/>
                  <a:pt x="1071563" y="0"/>
                </a:cubicBezTo>
                <a:cubicBezTo>
                  <a:pt x="1250026" y="20018"/>
                  <a:pt x="1401524" y="19585"/>
                  <a:pt x="1607344" y="0"/>
                </a:cubicBezTo>
                <a:cubicBezTo>
                  <a:pt x="1813164" y="-19585"/>
                  <a:pt x="1907226" y="-2697"/>
                  <a:pt x="2143125" y="0"/>
                </a:cubicBezTo>
                <a:cubicBezTo>
                  <a:pt x="2151287" y="201309"/>
                  <a:pt x="2141784" y="307701"/>
                  <a:pt x="2143125" y="514350"/>
                </a:cubicBezTo>
                <a:cubicBezTo>
                  <a:pt x="2007461" y="493292"/>
                  <a:pt x="1810975" y="539290"/>
                  <a:pt x="1585913" y="514350"/>
                </a:cubicBezTo>
                <a:cubicBezTo>
                  <a:pt x="1360851" y="489410"/>
                  <a:pt x="1265478" y="513461"/>
                  <a:pt x="1050131" y="514350"/>
                </a:cubicBezTo>
                <a:cubicBezTo>
                  <a:pt x="834784" y="515239"/>
                  <a:pt x="719368" y="494357"/>
                  <a:pt x="514350" y="514350"/>
                </a:cubicBezTo>
                <a:cubicBezTo>
                  <a:pt x="309332" y="534343"/>
                  <a:pt x="155072" y="536052"/>
                  <a:pt x="0" y="514350"/>
                </a:cubicBezTo>
                <a:cubicBezTo>
                  <a:pt x="-10017" y="366508"/>
                  <a:pt x="25188" y="147585"/>
                  <a:pt x="0" y="0"/>
                </a:cubicBezTo>
                <a:close/>
              </a:path>
              <a:path w="2143125" h="514350" stroke="0" extrusionOk="0">
                <a:moveTo>
                  <a:pt x="0" y="0"/>
                </a:moveTo>
                <a:cubicBezTo>
                  <a:pt x="196338" y="-19049"/>
                  <a:pt x="306502" y="9041"/>
                  <a:pt x="535781" y="0"/>
                </a:cubicBezTo>
                <a:cubicBezTo>
                  <a:pt x="765060" y="-9041"/>
                  <a:pt x="936196" y="26562"/>
                  <a:pt x="1114425" y="0"/>
                </a:cubicBezTo>
                <a:cubicBezTo>
                  <a:pt x="1292654" y="-26562"/>
                  <a:pt x="1403882" y="25915"/>
                  <a:pt x="1650206" y="0"/>
                </a:cubicBezTo>
                <a:cubicBezTo>
                  <a:pt x="1896530" y="-25915"/>
                  <a:pt x="1974797" y="-14774"/>
                  <a:pt x="2143125" y="0"/>
                </a:cubicBezTo>
                <a:cubicBezTo>
                  <a:pt x="2157564" y="198599"/>
                  <a:pt x="2121097" y="260462"/>
                  <a:pt x="2143125" y="514350"/>
                </a:cubicBezTo>
                <a:cubicBezTo>
                  <a:pt x="1902424" y="538613"/>
                  <a:pt x="1798474" y="492374"/>
                  <a:pt x="1607344" y="514350"/>
                </a:cubicBezTo>
                <a:cubicBezTo>
                  <a:pt x="1416214" y="536326"/>
                  <a:pt x="1245501" y="527138"/>
                  <a:pt x="1092994" y="514350"/>
                </a:cubicBezTo>
                <a:cubicBezTo>
                  <a:pt x="940487" y="501563"/>
                  <a:pt x="714105" y="499698"/>
                  <a:pt x="600075" y="514350"/>
                </a:cubicBezTo>
                <a:cubicBezTo>
                  <a:pt x="486045" y="529002"/>
                  <a:pt x="220844" y="521755"/>
                  <a:pt x="0" y="514350"/>
                </a:cubicBezTo>
                <a:cubicBezTo>
                  <a:pt x="-13110" y="280213"/>
                  <a:pt x="24355" y="135494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326349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7DCD7D7-6B56-4F48-829D-B0DEA6DA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0674" y="1943548"/>
            <a:ext cx="3828966" cy="232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FE0C546F-0B5B-45F1-B814-3D9925278DD0}"/>
              </a:ext>
            </a:extLst>
          </p:cNvPr>
          <p:cNvGrpSpPr/>
          <p:nvPr/>
        </p:nvGrpSpPr>
        <p:grpSpPr>
          <a:xfrm>
            <a:off x="1598346" y="2284760"/>
            <a:ext cx="2990854" cy="2214578"/>
            <a:chOff x="285720" y="785794"/>
            <a:chExt cx="2990854" cy="2214578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558B2ECD-A376-4E92-91A9-14306DCBA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85720" y="785794"/>
              <a:ext cx="2990854" cy="221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4DE5E634-C33C-441E-BC46-20E16BB17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43028" y="1357298"/>
              <a:ext cx="432000" cy="2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2BBCD52E-0BDE-49A8-9D94-9976C080D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71472" y="1357298"/>
              <a:ext cx="432000" cy="2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6A0B0806-2327-4B02-9C17-331A88B4B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43021" y="1757350"/>
              <a:ext cx="432000" cy="2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E11ED42C-7EF5-457E-B215-28D7DAC7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42910" y="1757350"/>
              <a:ext cx="432000" cy="2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FE26798F-B400-4A5D-A76C-BE41F41E1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14454" y="2157404"/>
              <a:ext cx="473144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92121264-1287-423E-9D1C-F02A3E28E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28622" y="2171690"/>
              <a:ext cx="432000" cy="2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57B91998-A942-4672-9F6C-CDE88FF18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571608" y="2586036"/>
              <a:ext cx="432000" cy="2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4B71A248-19C0-4027-9F2D-478D517FF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71472" y="2600322"/>
              <a:ext cx="432000" cy="262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6" name="Picture 5">
            <a:extLst>
              <a:ext uri="{FF2B5EF4-FFF2-40B4-BE49-F238E27FC236}">
                <a16:creationId xmlns:a16="http://schemas.microsoft.com/office/drawing/2014/main" id="{589E20F1-2FFC-4910-A2D4-0F890F28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3092" y="1541806"/>
            <a:ext cx="2990854" cy="6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وسيلة شرح مستطيلة مستديرة الزوايا 25">
            <a:extLst>
              <a:ext uri="{FF2B5EF4-FFF2-40B4-BE49-F238E27FC236}">
                <a16:creationId xmlns:a16="http://schemas.microsoft.com/office/drawing/2014/main" id="{556220AA-97D5-4260-A931-8B974E67EF8B}"/>
              </a:ext>
            </a:extLst>
          </p:cNvPr>
          <p:cNvSpPr/>
          <p:nvPr/>
        </p:nvSpPr>
        <p:spPr>
          <a:xfrm>
            <a:off x="3789094" y="5099416"/>
            <a:ext cx="1071570" cy="500066"/>
          </a:xfrm>
          <a:prstGeom prst="wedgeRoundRectCallout">
            <a:avLst>
              <a:gd name="adj1" fmla="val -24833"/>
              <a:gd name="adj2" fmla="val -18145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المجال</a:t>
            </a:r>
          </a:p>
        </p:txBody>
      </p:sp>
      <p:sp>
        <p:nvSpPr>
          <p:cNvPr id="38" name="وسيلة شرح مستطيلة مستديرة الزوايا 26">
            <a:extLst>
              <a:ext uri="{FF2B5EF4-FFF2-40B4-BE49-F238E27FC236}">
                <a16:creationId xmlns:a16="http://schemas.microsoft.com/office/drawing/2014/main" id="{5605BF0A-625C-46C9-951C-BA8F97DC8F45}"/>
              </a:ext>
            </a:extLst>
          </p:cNvPr>
          <p:cNvSpPr/>
          <p:nvPr/>
        </p:nvSpPr>
        <p:spPr>
          <a:xfrm>
            <a:off x="1745968" y="5099416"/>
            <a:ext cx="1071570" cy="500066"/>
          </a:xfrm>
          <a:prstGeom prst="wedgeRoundRectCallout">
            <a:avLst>
              <a:gd name="adj1" fmla="val -22166"/>
              <a:gd name="adj2" fmla="val -18079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المدى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B849D66-8D6C-4C9C-98B1-25511C4944FE}"/>
              </a:ext>
            </a:extLst>
          </p:cNvPr>
          <p:cNvSpPr txBox="1"/>
          <p:nvPr/>
        </p:nvSpPr>
        <p:spPr>
          <a:xfrm>
            <a:off x="2646088" y="2827688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1 × 20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1D40C91-1CE7-4F92-964A-A91892AF0481}"/>
              </a:ext>
            </a:extLst>
          </p:cNvPr>
          <p:cNvSpPr txBox="1"/>
          <p:nvPr/>
        </p:nvSpPr>
        <p:spPr>
          <a:xfrm>
            <a:off x="1703104" y="2839830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20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031A927-DE9F-4C5C-9168-4DEAF0345B63}"/>
              </a:ext>
            </a:extLst>
          </p:cNvPr>
          <p:cNvSpPr txBox="1"/>
          <p:nvPr/>
        </p:nvSpPr>
        <p:spPr>
          <a:xfrm>
            <a:off x="2646088" y="3201310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2 × 20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63E49BC-F351-4449-93A8-71A578ABE492}"/>
              </a:ext>
            </a:extLst>
          </p:cNvPr>
          <p:cNvSpPr txBox="1"/>
          <p:nvPr/>
        </p:nvSpPr>
        <p:spPr>
          <a:xfrm>
            <a:off x="1703104" y="3213452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40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61C120B-F16F-4847-B648-65BD8B761098}"/>
              </a:ext>
            </a:extLst>
          </p:cNvPr>
          <p:cNvSpPr txBox="1"/>
          <p:nvPr/>
        </p:nvSpPr>
        <p:spPr>
          <a:xfrm>
            <a:off x="2631802" y="3615652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3 × 20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8E6D0F1B-3255-42BE-A6A4-6E7F1ACC9643}"/>
              </a:ext>
            </a:extLst>
          </p:cNvPr>
          <p:cNvSpPr txBox="1"/>
          <p:nvPr/>
        </p:nvSpPr>
        <p:spPr>
          <a:xfrm>
            <a:off x="1703104" y="3613506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60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54E60CDE-398C-47EE-9D05-A2159823F34B}"/>
              </a:ext>
            </a:extLst>
          </p:cNvPr>
          <p:cNvSpPr txBox="1"/>
          <p:nvPr/>
        </p:nvSpPr>
        <p:spPr>
          <a:xfrm>
            <a:off x="2631802" y="4003564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4 × 20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76A676E-DEDC-40AF-9252-99D5B1D2D73D}"/>
              </a:ext>
            </a:extLst>
          </p:cNvPr>
          <p:cNvSpPr txBox="1"/>
          <p:nvPr/>
        </p:nvSpPr>
        <p:spPr>
          <a:xfrm>
            <a:off x="1703104" y="4015706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80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64E0A1A5-9520-4BBD-8DFE-0205026E40CC}"/>
              </a:ext>
            </a:extLst>
          </p:cNvPr>
          <p:cNvSpPr txBox="1"/>
          <p:nvPr/>
        </p:nvSpPr>
        <p:spPr>
          <a:xfrm>
            <a:off x="8291533" y="4642823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المجال =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BB2BF682-8D97-4466-BAD9-9ABB0B0A6DBA}"/>
              </a:ext>
            </a:extLst>
          </p:cNvPr>
          <p:cNvSpPr txBox="1"/>
          <p:nvPr/>
        </p:nvSpPr>
        <p:spPr>
          <a:xfrm>
            <a:off x="6076955" y="4642823"/>
            <a:ext cx="23288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{ 1 ، 2 ، 3 ، 4 }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4CA15A74-CB85-44FC-971C-D60B9538985C}"/>
              </a:ext>
            </a:extLst>
          </p:cNvPr>
          <p:cNvSpPr txBox="1"/>
          <p:nvPr/>
        </p:nvSpPr>
        <p:spPr>
          <a:xfrm>
            <a:off x="8291533" y="5395604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المدى =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0A001531-22A6-4062-BAA1-9AC004E173C5}"/>
              </a:ext>
            </a:extLst>
          </p:cNvPr>
          <p:cNvSpPr txBox="1"/>
          <p:nvPr/>
        </p:nvSpPr>
        <p:spPr>
          <a:xfrm>
            <a:off x="5434013" y="5395604"/>
            <a:ext cx="29718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{ 20 ، 40 ، 60 ، 80 }</a:t>
            </a:r>
          </a:p>
        </p:txBody>
      </p:sp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3864" y="2256177"/>
            <a:ext cx="4333272" cy="2786683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0BD84DC-9EAC-44C1-AD70-15B1CF01B33E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المعادلات والدوال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413929A-745C-4E65-9136-99FC575CB72C}"/>
              </a:ext>
            </a:extLst>
          </p:cNvPr>
          <p:cNvSpPr txBox="1"/>
          <p:nvPr/>
        </p:nvSpPr>
        <p:spPr>
          <a:xfrm>
            <a:off x="1322619" y="1241404"/>
            <a:ext cx="7018562" cy="830997"/>
          </a:xfrm>
          <a:custGeom>
            <a:avLst/>
            <a:gdLst>
              <a:gd name="connsiteX0" fmla="*/ 0 w 7018562"/>
              <a:gd name="connsiteY0" fmla="*/ 0 h 830997"/>
              <a:gd name="connsiteX1" fmla="*/ 638051 w 7018562"/>
              <a:gd name="connsiteY1" fmla="*/ 0 h 830997"/>
              <a:gd name="connsiteX2" fmla="*/ 1346288 w 7018562"/>
              <a:gd name="connsiteY2" fmla="*/ 0 h 830997"/>
              <a:gd name="connsiteX3" fmla="*/ 2054525 w 7018562"/>
              <a:gd name="connsiteY3" fmla="*/ 0 h 830997"/>
              <a:gd name="connsiteX4" fmla="*/ 2552204 w 7018562"/>
              <a:gd name="connsiteY4" fmla="*/ 0 h 830997"/>
              <a:gd name="connsiteX5" fmla="*/ 3049884 w 7018562"/>
              <a:gd name="connsiteY5" fmla="*/ 0 h 830997"/>
              <a:gd name="connsiteX6" fmla="*/ 3758121 w 7018562"/>
              <a:gd name="connsiteY6" fmla="*/ 0 h 830997"/>
              <a:gd name="connsiteX7" fmla="*/ 4466358 w 7018562"/>
              <a:gd name="connsiteY7" fmla="*/ 0 h 830997"/>
              <a:gd name="connsiteX8" fmla="*/ 5034223 w 7018562"/>
              <a:gd name="connsiteY8" fmla="*/ 0 h 830997"/>
              <a:gd name="connsiteX9" fmla="*/ 5602089 w 7018562"/>
              <a:gd name="connsiteY9" fmla="*/ 0 h 830997"/>
              <a:gd name="connsiteX10" fmla="*/ 6380511 w 7018562"/>
              <a:gd name="connsiteY10" fmla="*/ 0 h 830997"/>
              <a:gd name="connsiteX11" fmla="*/ 7018562 w 7018562"/>
              <a:gd name="connsiteY11" fmla="*/ 0 h 830997"/>
              <a:gd name="connsiteX12" fmla="*/ 7018562 w 7018562"/>
              <a:gd name="connsiteY12" fmla="*/ 407189 h 830997"/>
              <a:gd name="connsiteX13" fmla="*/ 7018562 w 7018562"/>
              <a:gd name="connsiteY13" fmla="*/ 830997 h 830997"/>
              <a:gd name="connsiteX14" fmla="*/ 6310325 w 7018562"/>
              <a:gd name="connsiteY14" fmla="*/ 830997 h 830997"/>
              <a:gd name="connsiteX15" fmla="*/ 5742460 w 7018562"/>
              <a:gd name="connsiteY15" fmla="*/ 830997 h 830997"/>
              <a:gd name="connsiteX16" fmla="*/ 5244780 w 7018562"/>
              <a:gd name="connsiteY16" fmla="*/ 830997 h 830997"/>
              <a:gd name="connsiteX17" fmla="*/ 4676914 w 7018562"/>
              <a:gd name="connsiteY17" fmla="*/ 830997 h 830997"/>
              <a:gd name="connsiteX18" fmla="*/ 4038863 w 7018562"/>
              <a:gd name="connsiteY18" fmla="*/ 830997 h 830997"/>
              <a:gd name="connsiteX19" fmla="*/ 3260441 w 7018562"/>
              <a:gd name="connsiteY19" fmla="*/ 830997 h 830997"/>
              <a:gd name="connsiteX20" fmla="*/ 2622390 w 7018562"/>
              <a:gd name="connsiteY20" fmla="*/ 830997 h 830997"/>
              <a:gd name="connsiteX21" fmla="*/ 1914153 w 7018562"/>
              <a:gd name="connsiteY21" fmla="*/ 830997 h 830997"/>
              <a:gd name="connsiteX22" fmla="*/ 1416473 w 7018562"/>
              <a:gd name="connsiteY22" fmla="*/ 830997 h 830997"/>
              <a:gd name="connsiteX23" fmla="*/ 918794 w 7018562"/>
              <a:gd name="connsiteY23" fmla="*/ 830997 h 830997"/>
              <a:gd name="connsiteX24" fmla="*/ 0 w 7018562"/>
              <a:gd name="connsiteY24" fmla="*/ 830997 h 830997"/>
              <a:gd name="connsiteX25" fmla="*/ 0 w 7018562"/>
              <a:gd name="connsiteY25" fmla="*/ 415499 h 830997"/>
              <a:gd name="connsiteX26" fmla="*/ 0 w 7018562"/>
              <a:gd name="connsiteY2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18562" h="830997" fill="none" extrusionOk="0">
                <a:moveTo>
                  <a:pt x="0" y="0"/>
                </a:moveTo>
                <a:cubicBezTo>
                  <a:pt x="150353" y="19095"/>
                  <a:pt x="341865" y="28986"/>
                  <a:pt x="638051" y="0"/>
                </a:cubicBezTo>
                <a:cubicBezTo>
                  <a:pt x="934237" y="-28986"/>
                  <a:pt x="1125635" y="16627"/>
                  <a:pt x="1346288" y="0"/>
                </a:cubicBezTo>
                <a:cubicBezTo>
                  <a:pt x="1566941" y="-16627"/>
                  <a:pt x="1846585" y="23873"/>
                  <a:pt x="2054525" y="0"/>
                </a:cubicBezTo>
                <a:cubicBezTo>
                  <a:pt x="2262465" y="-23873"/>
                  <a:pt x="2369511" y="10290"/>
                  <a:pt x="2552204" y="0"/>
                </a:cubicBezTo>
                <a:cubicBezTo>
                  <a:pt x="2734897" y="-10290"/>
                  <a:pt x="2874481" y="-3263"/>
                  <a:pt x="3049884" y="0"/>
                </a:cubicBezTo>
                <a:cubicBezTo>
                  <a:pt x="3225287" y="3263"/>
                  <a:pt x="3411628" y="13482"/>
                  <a:pt x="3758121" y="0"/>
                </a:cubicBezTo>
                <a:cubicBezTo>
                  <a:pt x="4104614" y="-13482"/>
                  <a:pt x="4132790" y="-26603"/>
                  <a:pt x="4466358" y="0"/>
                </a:cubicBezTo>
                <a:cubicBezTo>
                  <a:pt x="4799926" y="26603"/>
                  <a:pt x="4821474" y="19680"/>
                  <a:pt x="5034223" y="0"/>
                </a:cubicBezTo>
                <a:cubicBezTo>
                  <a:pt x="5246973" y="-19680"/>
                  <a:pt x="5344384" y="5652"/>
                  <a:pt x="5602089" y="0"/>
                </a:cubicBezTo>
                <a:cubicBezTo>
                  <a:pt x="5859794" y="-5652"/>
                  <a:pt x="6025172" y="9813"/>
                  <a:pt x="6380511" y="0"/>
                </a:cubicBezTo>
                <a:cubicBezTo>
                  <a:pt x="6735850" y="-9813"/>
                  <a:pt x="6711646" y="25807"/>
                  <a:pt x="7018562" y="0"/>
                </a:cubicBezTo>
                <a:cubicBezTo>
                  <a:pt x="7000942" y="94591"/>
                  <a:pt x="7021934" y="219488"/>
                  <a:pt x="7018562" y="407189"/>
                </a:cubicBezTo>
                <a:cubicBezTo>
                  <a:pt x="7015190" y="594890"/>
                  <a:pt x="6999306" y="718686"/>
                  <a:pt x="7018562" y="830997"/>
                </a:cubicBezTo>
                <a:cubicBezTo>
                  <a:pt x="6734703" y="809023"/>
                  <a:pt x="6476246" y="846288"/>
                  <a:pt x="6310325" y="830997"/>
                </a:cubicBezTo>
                <a:cubicBezTo>
                  <a:pt x="6144404" y="815706"/>
                  <a:pt x="5893369" y="839278"/>
                  <a:pt x="5742460" y="830997"/>
                </a:cubicBezTo>
                <a:cubicBezTo>
                  <a:pt x="5591551" y="822716"/>
                  <a:pt x="5400392" y="816926"/>
                  <a:pt x="5244780" y="830997"/>
                </a:cubicBezTo>
                <a:cubicBezTo>
                  <a:pt x="5089168" y="845068"/>
                  <a:pt x="4801882" y="826473"/>
                  <a:pt x="4676914" y="830997"/>
                </a:cubicBezTo>
                <a:cubicBezTo>
                  <a:pt x="4551946" y="835521"/>
                  <a:pt x="4339727" y="803654"/>
                  <a:pt x="4038863" y="830997"/>
                </a:cubicBezTo>
                <a:cubicBezTo>
                  <a:pt x="3737999" y="858340"/>
                  <a:pt x="3535160" y="869672"/>
                  <a:pt x="3260441" y="830997"/>
                </a:cubicBezTo>
                <a:cubicBezTo>
                  <a:pt x="2985722" y="792322"/>
                  <a:pt x="2835094" y="845768"/>
                  <a:pt x="2622390" y="830997"/>
                </a:cubicBezTo>
                <a:cubicBezTo>
                  <a:pt x="2409686" y="816226"/>
                  <a:pt x="2090636" y="849538"/>
                  <a:pt x="1914153" y="830997"/>
                </a:cubicBezTo>
                <a:cubicBezTo>
                  <a:pt x="1737670" y="812456"/>
                  <a:pt x="1601504" y="853511"/>
                  <a:pt x="1416473" y="830997"/>
                </a:cubicBezTo>
                <a:cubicBezTo>
                  <a:pt x="1231442" y="808483"/>
                  <a:pt x="1129701" y="813087"/>
                  <a:pt x="918794" y="830997"/>
                </a:cubicBezTo>
                <a:cubicBezTo>
                  <a:pt x="707887" y="848907"/>
                  <a:pt x="452189" y="838532"/>
                  <a:pt x="0" y="830997"/>
                </a:cubicBezTo>
                <a:cubicBezTo>
                  <a:pt x="2919" y="656296"/>
                  <a:pt x="4640" y="546743"/>
                  <a:pt x="0" y="415499"/>
                </a:cubicBezTo>
                <a:cubicBezTo>
                  <a:pt x="-4640" y="284255"/>
                  <a:pt x="14906" y="163298"/>
                  <a:pt x="0" y="0"/>
                </a:cubicBezTo>
                <a:close/>
              </a:path>
              <a:path w="7018562" h="830997" stroke="0" extrusionOk="0">
                <a:moveTo>
                  <a:pt x="0" y="0"/>
                </a:moveTo>
                <a:cubicBezTo>
                  <a:pt x="207564" y="-5928"/>
                  <a:pt x="326475" y="13451"/>
                  <a:pt x="427494" y="0"/>
                </a:cubicBezTo>
                <a:cubicBezTo>
                  <a:pt x="528513" y="-13451"/>
                  <a:pt x="796237" y="-10047"/>
                  <a:pt x="925174" y="0"/>
                </a:cubicBezTo>
                <a:cubicBezTo>
                  <a:pt x="1054111" y="10047"/>
                  <a:pt x="1316818" y="739"/>
                  <a:pt x="1422854" y="0"/>
                </a:cubicBezTo>
                <a:cubicBezTo>
                  <a:pt x="1528890" y="-739"/>
                  <a:pt x="1919487" y="-35578"/>
                  <a:pt x="2201276" y="0"/>
                </a:cubicBezTo>
                <a:cubicBezTo>
                  <a:pt x="2483065" y="35578"/>
                  <a:pt x="2546704" y="11808"/>
                  <a:pt x="2769142" y="0"/>
                </a:cubicBezTo>
                <a:cubicBezTo>
                  <a:pt x="2991580" y="-11808"/>
                  <a:pt x="3368044" y="26904"/>
                  <a:pt x="3547564" y="0"/>
                </a:cubicBezTo>
                <a:cubicBezTo>
                  <a:pt x="3727084" y="-26904"/>
                  <a:pt x="3934550" y="-510"/>
                  <a:pt x="4185615" y="0"/>
                </a:cubicBezTo>
                <a:cubicBezTo>
                  <a:pt x="4436680" y="510"/>
                  <a:pt x="4535748" y="-16452"/>
                  <a:pt x="4683295" y="0"/>
                </a:cubicBezTo>
                <a:cubicBezTo>
                  <a:pt x="4830842" y="16452"/>
                  <a:pt x="5101168" y="-22501"/>
                  <a:pt x="5251160" y="0"/>
                </a:cubicBezTo>
                <a:cubicBezTo>
                  <a:pt x="5401153" y="22501"/>
                  <a:pt x="5595797" y="20312"/>
                  <a:pt x="5748840" y="0"/>
                </a:cubicBezTo>
                <a:cubicBezTo>
                  <a:pt x="5901883" y="-20312"/>
                  <a:pt x="6136395" y="20907"/>
                  <a:pt x="6457077" y="0"/>
                </a:cubicBezTo>
                <a:cubicBezTo>
                  <a:pt x="6777759" y="-20907"/>
                  <a:pt x="6754304" y="16467"/>
                  <a:pt x="7018562" y="0"/>
                </a:cubicBezTo>
                <a:cubicBezTo>
                  <a:pt x="7024995" y="183372"/>
                  <a:pt x="7014768" y="219194"/>
                  <a:pt x="7018562" y="398879"/>
                </a:cubicBezTo>
                <a:cubicBezTo>
                  <a:pt x="7022356" y="578564"/>
                  <a:pt x="7000382" y="670377"/>
                  <a:pt x="7018562" y="830997"/>
                </a:cubicBezTo>
                <a:cubicBezTo>
                  <a:pt x="6905587" y="816522"/>
                  <a:pt x="6791830" y="833426"/>
                  <a:pt x="6591068" y="830997"/>
                </a:cubicBezTo>
                <a:cubicBezTo>
                  <a:pt x="6390306" y="828568"/>
                  <a:pt x="6196636" y="821633"/>
                  <a:pt x="5882831" y="830997"/>
                </a:cubicBezTo>
                <a:cubicBezTo>
                  <a:pt x="5569026" y="840361"/>
                  <a:pt x="5425006" y="850215"/>
                  <a:pt x="5174594" y="830997"/>
                </a:cubicBezTo>
                <a:cubicBezTo>
                  <a:pt x="4924182" y="811779"/>
                  <a:pt x="4667203" y="848501"/>
                  <a:pt x="4466358" y="830997"/>
                </a:cubicBezTo>
                <a:cubicBezTo>
                  <a:pt x="4265513" y="813493"/>
                  <a:pt x="4210414" y="827147"/>
                  <a:pt x="4038863" y="830997"/>
                </a:cubicBezTo>
                <a:cubicBezTo>
                  <a:pt x="3867313" y="834847"/>
                  <a:pt x="3748488" y="807991"/>
                  <a:pt x="3541184" y="830997"/>
                </a:cubicBezTo>
                <a:cubicBezTo>
                  <a:pt x="3333880" y="854003"/>
                  <a:pt x="3280200" y="806365"/>
                  <a:pt x="3043504" y="830997"/>
                </a:cubicBezTo>
                <a:cubicBezTo>
                  <a:pt x="2806808" y="855629"/>
                  <a:pt x="2673005" y="835815"/>
                  <a:pt x="2545824" y="830997"/>
                </a:cubicBezTo>
                <a:cubicBezTo>
                  <a:pt x="2418643" y="826179"/>
                  <a:pt x="2194687" y="846102"/>
                  <a:pt x="1907773" y="830997"/>
                </a:cubicBezTo>
                <a:cubicBezTo>
                  <a:pt x="1620859" y="815892"/>
                  <a:pt x="1309738" y="820775"/>
                  <a:pt x="1129350" y="830997"/>
                </a:cubicBezTo>
                <a:cubicBezTo>
                  <a:pt x="948962" y="841219"/>
                  <a:pt x="827488" y="822595"/>
                  <a:pt x="631671" y="830997"/>
                </a:cubicBezTo>
                <a:cubicBezTo>
                  <a:pt x="435854" y="839399"/>
                  <a:pt x="280630" y="829838"/>
                  <a:pt x="0" y="830997"/>
                </a:cubicBezTo>
                <a:cubicBezTo>
                  <a:pt x="16269" y="712297"/>
                  <a:pt x="-11462" y="563104"/>
                  <a:pt x="0" y="415499"/>
                </a:cubicBezTo>
                <a:cubicBezTo>
                  <a:pt x="11462" y="267894"/>
                  <a:pt x="5388" y="115952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84134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اذاكان ثمن الكتاب الواحد7 ريالات ،فأنشئ جدول دالة يبين تكلفة شراء كل من كتاب واحد ،وكتابين ، 3 ، 4 كتب ثم حدد المجال والمدى </a:t>
            </a: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EC1A78-8B1E-49AE-B819-4FE9DEA73483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F14E389-FB7F-4D2F-BEB2-8DA2341750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D749857-67E9-4B9F-BCE7-73D82D1D73B6}"/>
              </a:ext>
            </a:extLst>
          </p:cNvPr>
          <p:cNvSpPr/>
          <p:nvPr/>
        </p:nvSpPr>
        <p:spPr>
          <a:xfrm>
            <a:off x="8281142" y="1156887"/>
            <a:ext cx="1383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تحقق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A1CDB0A0-1D94-4B3D-9098-2F07B7EBC36C}"/>
              </a:ext>
            </a:extLst>
          </p:cNvPr>
          <p:cNvGrpSpPr/>
          <p:nvPr/>
        </p:nvGrpSpPr>
        <p:grpSpPr>
          <a:xfrm>
            <a:off x="3097926" y="2828282"/>
            <a:ext cx="2990854" cy="2214578"/>
            <a:chOff x="438138" y="3043236"/>
            <a:chExt cx="2990854" cy="2214578"/>
          </a:xfrm>
        </p:grpSpPr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D5B57998-A23C-4AFE-AF99-7A83DDE18564}"/>
                </a:ext>
              </a:extLst>
            </p:cNvPr>
            <p:cNvGrpSpPr/>
            <p:nvPr/>
          </p:nvGrpSpPr>
          <p:grpSpPr>
            <a:xfrm>
              <a:off x="438138" y="3043236"/>
              <a:ext cx="2990854" cy="2214578"/>
              <a:chOff x="438138" y="3043236"/>
              <a:chExt cx="2990854" cy="2214578"/>
            </a:xfrm>
          </p:grpSpPr>
          <p:grpSp>
            <p:nvGrpSpPr>
              <p:cNvPr id="38" name="مجموعة 37">
                <a:extLst>
                  <a:ext uri="{FF2B5EF4-FFF2-40B4-BE49-F238E27FC236}">
                    <a16:creationId xmlns:a16="http://schemas.microsoft.com/office/drawing/2014/main" id="{69368850-69CA-44A8-AC2E-1903CBAB9FC1}"/>
                  </a:ext>
                </a:extLst>
              </p:cNvPr>
              <p:cNvGrpSpPr/>
              <p:nvPr/>
            </p:nvGrpSpPr>
            <p:grpSpPr>
              <a:xfrm>
                <a:off x="438138" y="3043236"/>
                <a:ext cx="2990854" cy="2214578"/>
                <a:chOff x="285720" y="785794"/>
                <a:chExt cx="2990854" cy="2214578"/>
              </a:xfrm>
            </p:grpSpPr>
            <p:pic>
              <p:nvPicPr>
                <p:cNvPr id="43" name="Picture 3">
                  <a:extLst>
                    <a:ext uri="{FF2B5EF4-FFF2-40B4-BE49-F238E27FC236}">
                      <a16:creationId xmlns:a16="http://schemas.microsoft.com/office/drawing/2014/main" id="{35FB39CA-0769-4384-A950-6C7AC3F55D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85720" y="785794"/>
                  <a:ext cx="2990854" cy="2214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4" name="Picture 4">
                  <a:extLst>
                    <a:ext uri="{FF2B5EF4-FFF2-40B4-BE49-F238E27FC236}">
                      <a16:creationId xmlns:a16="http://schemas.microsoft.com/office/drawing/2014/main" id="{952CBFD6-81BA-4307-AFE5-0FDF4DCF63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43028" y="1357298"/>
                  <a:ext cx="432000" cy="262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5" name="Picture 4">
                  <a:extLst>
                    <a:ext uri="{FF2B5EF4-FFF2-40B4-BE49-F238E27FC236}">
                      <a16:creationId xmlns:a16="http://schemas.microsoft.com/office/drawing/2014/main" id="{6F2A096B-9F9E-406C-AD44-798CC4BC73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71472" y="1357298"/>
                  <a:ext cx="432000" cy="262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6" name="Picture 4">
                  <a:extLst>
                    <a:ext uri="{FF2B5EF4-FFF2-40B4-BE49-F238E27FC236}">
                      <a16:creationId xmlns:a16="http://schemas.microsoft.com/office/drawing/2014/main" id="{F792A6B9-A6F4-4868-9EBF-921C50FE9E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43021" y="1757350"/>
                  <a:ext cx="432000" cy="262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7" name="Picture 4">
                  <a:extLst>
                    <a:ext uri="{FF2B5EF4-FFF2-40B4-BE49-F238E27FC236}">
                      <a16:creationId xmlns:a16="http://schemas.microsoft.com/office/drawing/2014/main" id="{52140730-EA38-4603-8E38-BB52E1B715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642910" y="1757350"/>
                  <a:ext cx="432000" cy="262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4">
                  <a:extLst>
                    <a:ext uri="{FF2B5EF4-FFF2-40B4-BE49-F238E27FC236}">
                      <a16:creationId xmlns:a16="http://schemas.microsoft.com/office/drawing/2014/main" id="{CB0138F4-B896-48ED-8575-4149A9D3CE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14454" y="2157404"/>
                  <a:ext cx="473144" cy="2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4">
                  <a:extLst>
                    <a:ext uri="{FF2B5EF4-FFF2-40B4-BE49-F238E27FC236}">
                      <a16:creationId xmlns:a16="http://schemas.microsoft.com/office/drawing/2014/main" id="{965DBE88-FD14-44A3-A21A-7E8391B10F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628622" y="2171690"/>
                  <a:ext cx="432000" cy="262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4">
                  <a:extLst>
                    <a:ext uri="{FF2B5EF4-FFF2-40B4-BE49-F238E27FC236}">
                      <a16:creationId xmlns:a16="http://schemas.microsoft.com/office/drawing/2014/main" id="{026F0B7B-AE49-42F7-A14B-1CCEBA900A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71608" y="2586036"/>
                  <a:ext cx="432000" cy="262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" name="Picture 4">
                  <a:extLst>
                    <a:ext uri="{FF2B5EF4-FFF2-40B4-BE49-F238E27FC236}">
                      <a16:creationId xmlns:a16="http://schemas.microsoft.com/office/drawing/2014/main" id="{8BC9A9F1-71B8-4F0F-B63E-19AB55466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71472" y="2600322"/>
                  <a:ext cx="432000" cy="2629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39" name="Picture 2">
                <a:extLst>
                  <a:ext uri="{FF2B5EF4-FFF2-40B4-BE49-F238E27FC236}">
                    <a16:creationId xmlns:a16="http://schemas.microsoft.com/office/drawing/2014/main" id="{87EFDC9C-9A33-40C3-9E41-FA349E1EC9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2500298" y="3143248"/>
                <a:ext cx="700092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BEFDF434-53DB-4160-AD1D-8295E203A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571472" y="3143248"/>
                <a:ext cx="785818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2" name="Picture 3">
                <a:extLst>
                  <a:ext uri="{FF2B5EF4-FFF2-40B4-BE49-F238E27FC236}">
                    <a16:creationId xmlns:a16="http://schemas.microsoft.com/office/drawing/2014/main" id="{EA7B8372-B3F4-46D9-B637-3E9567947F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1543032" y="3143248"/>
                <a:ext cx="804867" cy="357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0AC86D1C-A803-458C-8761-A85961EFEDC7}"/>
                </a:ext>
              </a:extLst>
            </p:cNvPr>
            <p:cNvSpPr txBox="1"/>
            <p:nvPr/>
          </p:nvSpPr>
          <p:spPr>
            <a:xfrm>
              <a:off x="2414572" y="3114672"/>
              <a:ext cx="9715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chemeClr val="accent1">
                      <a:lumMod val="75000"/>
                    </a:schemeClr>
                  </a:solidFill>
                </a:rPr>
                <a:t>عدد الكتب</a:t>
              </a: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E737CE17-1515-4B30-9171-A87047BE0F9F}"/>
                </a:ext>
              </a:extLst>
            </p:cNvPr>
            <p:cNvSpPr txBox="1"/>
            <p:nvPr/>
          </p:nvSpPr>
          <p:spPr>
            <a:xfrm>
              <a:off x="1400152" y="3116818"/>
              <a:ext cx="10715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chemeClr val="accent1">
                      <a:lumMod val="75000"/>
                    </a:schemeClr>
                  </a:solidFill>
                </a:rPr>
                <a:t>اضرب × 7</a:t>
              </a: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81401EEF-F27D-42B9-A61B-30D85D637F67}"/>
                </a:ext>
              </a:extLst>
            </p:cNvPr>
            <p:cNvSpPr txBox="1"/>
            <p:nvPr/>
          </p:nvSpPr>
          <p:spPr>
            <a:xfrm>
              <a:off x="471458" y="3116818"/>
              <a:ext cx="9715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solidFill>
                    <a:schemeClr val="accent1">
                      <a:lumMod val="75000"/>
                    </a:schemeClr>
                  </a:solidFill>
                </a:rPr>
                <a:t>التكلفة</a:t>
              </a:r>
            </a:p>
          </p:txBody>
        </p:sp>
      </p:grpSp>
      <p:pic>
        <p:nvPicPr>
          <p:cNvPr id="52" name="Picture 5">
            <a:extLst>
              <a:ext uri="{FF2B5EF4-FFF2-40B4-BE49-F238E27FC236}">
                <a16:creationId xmlns:a16="http://schemas.microsoft.com/office/drawing/2014/main" id="{50B182A0-FBC9-4E65-A00F-DB4E0EB6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102672" y="2085328"/>
            <a:ext cx="2990854" cy="6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وسيلة شرح مستطيلة مستديرة الزوايا 51">
            <a:extLst>
              <a:ext uri="{FF2B5EF4-FFF2-40B4-BE49-F238E27FC236}">
                <a16:creationId xmlns:a16="http://schemas.microsoft.com/office/drawing/2014/main" id="{90EA0982-3C16-412D-94FB-DD79E6051E17}"/>
              </a:ext>
            </a:extLst>
          </p:cNvPr>
          <p:cNvSpPr/>
          <p:nvPr/>
        </p:nvSpPr>
        <p:spPr>
          <a:xfrm>
            <a:off x="5324393" y="5284072"/>
            <a:ext cx="1071570" cy="500066"/>
          </a:xfrm>
          <a:prstGeom prst="wedgeRoundRectCallout">
            <a:avLst>
              <a:gd name="adj1" fmla="val -24833"/>
              <a:gd name="adj2" fmla="val -12443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المجال</a:t>
            </a:r>
          </a:p>
        </p:txBody>
      </p:sp>
      <p:sp>
        <p:nvSpPr>
          <p:cNvPr id="54" name="وسيلة شرح مستطيلة مستديرة الزوايا 52">
            <a:extLst>
              <a:ext uri="{FF2B5EF4-FFF2-40B4-BE49-F238E27FC236}">
                <a16:creationId xmlns:a16="http://schemas.microsoft.com/office/drawing/2014/main" id="{CBAD0CCD-5C1F-437A-BB01-75C652B08711}"/>
              </a:ext>
            </a:extLst>
          </p:cNvPr>
          <p:cNvSpPr/>
          <p:nvPr/>
        </p:nvSpPr>
        <p:spPr>
          <a:xfrm>
            <a:off x="3202684" y="5298675"/>
            <a:ext cx="1071570" cy="500066"/>
          </a:xfrm>
          <a:prstGeom prst="wedgeRoundRectCallout">
            <a:avLst>
              <a:gd name="adj1" fmla="val -22166"/>
              <a:gd name="adj2" fmla="val -13557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المدى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B07523DC-92AE-4F1A-8EA1-21B6770DFF49}"/>
              </a:ext>
            </a:extLst>
          </p:cNvPr>
          <p:cNvSpPr txBox="1"/>
          <p:nvPr/>
        </p:nvSpPr>
        <p:spPr>
          <a:xfrm>
            <a:off x="4145668" y="3371210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1 × 7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00F2E893-BEA9-4AF8-9D41-BC9291B3735F}"/>
              </a:ext>
            </a:extLst>
          </p:cNvPr>
          <p:cNvSpPr txBox="1"/>
          <p:nvPr/>
        </p:nvSpPr>
        <p:spPr>
          <a:xfrm>
            <a:off x="3202684" y="3383352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EBDC6288-EDEE-4D2E-AD6A-452DAE4EDB59}"/>
              </a:ext>
            </a:extLst>
          </p:cNvPr>
          <p:cNvSpPr txBox="1"/>
          <p:nvPr/>
        </p:nvSpPr>
        <p:spPr>
          <a:xfrm>
            <a:off x="4145668" y="3744832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2 × 7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5F6D884A-5808-4ADB-A10A-3DCCE948B656}"/>
              </a:ext>
            </a:extLst>
          </p:cNvPr>
          <p:cNvSpPr txBox="1"/>
          <p:nvPr/>
        </p:nvSpPr>
        <p:spPr>
          <a:xfrm>
            <a:off x="3202684" y="3756974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14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B62CC280-37F8-4FC0-8327-7BB4E9006757}"/>
              </a:ext>
            </a:extLst>
          </p:cNvPr>
          <p:cNvSpPr txBox="1"/>
          <p:nvPr/>
        </p:nvSpPr>
        <p:spPr>
          <a:xfrm>
            <a:off x="4131382" y="4159174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3 × 7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FB8422F8-E86A-4668-8ACF-AF0BC2AC79F0}"/>
              </a:ext>
            </a:extLst>
          </p:cNvPr>
          <p:cNvSpPr txBox="1"/>
          <p:nvPr/>
        </p:nvSpPr>
        <p:spPr>
          <a:xfrm>
            <a:off x="3202684" y="4157028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21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A67CA3DE-E414-4C75-A1A5-D8C2989F7372}"/>
              </a:ext>
            </a:extLst>
          </p:cNvPr>
          <p:cNvSpPr txBox="1"/>
          <p:nvPr/>
        </p:nvSpPr>
        <p:spPr>
          <a:xfrm>
            <a:off x="4131382" y="4547086"/>
            <a:ext cx="885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4 × 7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2D222E42-1DBC-4F06-9D10-F2F088811FA0}"/>
              </a:ext>
            </a:extLst>
          </p:cNvPr>
          <p:cNvSpPr txBox="1"/>
          <p:nvPr/>
        </p:nvSpPr>
        <p:spPr>
          <a:xfrm>
            <a:off x="3202684" y="4559228"/>
            <a:ext cx="7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28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080814" y="2053832"/>
            <a:ext cx="2255165" cy="1250103"/>
            <a:chOff x="962079" y="2264247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64247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623338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ص 40</a:t>
              </a:r>
            </a:p>
          </p:txBody>
        </p:sp>
      </p:grp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E8DDEBE4-3186-44A4-80EF-AAAC47F0284E}"/>
              </a:ext>
            </a:extLst>
          </p:cNvPr>
          <p:cNvSpPr txBox="1"/>
          <p:nvPr/>
        </p:nvSpPr>
        <p:spPr>
          <a:xfrm>
            <a:off x="9302876" y="3286124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المجال =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1EA5A82F-03B5-4DBA-851C-632CA825B059}"/>
              </a:ext>
            </a:extLst>
          </p:cNvPr>
          <p:cNvSpPr txBox="1"/>
          <p:nvPr/>
        </p:nvSpPr>
        <p:spPr>
          <a:xfrm>
            <a:off x="7088298" y="3286124"/>
            <a:ext cx="23288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{ 1 ، 2 ، 3 ، 4 }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24E76281-FFAA-470E-990F-6B463D2C9F35}"/>
              </a:ext>
            </a:extLst>
          </p:cNvPr>
          <p:cNvSpPr txBox="1"/>
          <p:nvPr/>
        </p:nvSpPr>
        <p:spPr>
          <a:xfrm>
            <a:off x="9302876" y="4038905"/>
            <a:ext cx="11430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المدى =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3E4A1CC6-91A5-4BED-8783-489792937F0F}"/>
              </a:ext>
            </a:extLst>
          </p:cNvPr>
          <p:cNvSpPr txBox="1"/>
          <p:nvPr/>
        </p:nvSpPr>
        <p:spPr>
          <a:xfrm>
            <a:off x="6445356" y="4038905"/>
            <a:ext cx="29718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</a:rPr>
              <a:t>{ 7 ، 14 ، 21 ، 28 }</a:t>
            </a:r>
          </a:p>
        </p:txBody>
      </p: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خلفية رفعة شرائ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خلفية رفعة شرائح" id="{6BAE499E-0893-4369-A28E-33B587B5DBBF}" vid="{ADBF987B-01B2-4527-81A1-CF524A28F30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رفعة شرائح</Template>
  <TotalTime>2896</TotalTime>
  <Words>754</Words>
  <Application>Microsoft Office PowerPoint</Application>
  <PresentationFormat>شاشة عريضة</PresentationFormat>
  <Paragraphs>239</Paragraphs>
  <Slides>21</Slides>
  <Notes>21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Calibri Light</vt:lpstr>
      <vt:lpstr>Arial</vt:lpstr>
      <vt:lpstr>Calibri</vt:lpstr>
      <vt:lpstr>Segoe UI Semibold</vt:lpstr>
      <vt:lpstr>خلفية رفعة شرائح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70</cp:revision>
  <dcterms:created xsi:type="dcterms:W3CDTF">2021-05-11T19:30:39Z</dcterms:created>
  <dcterms:modified xsi:type="dcterms:W3CDTF">2021-10-17T16:03:27Z</dcterms:modified>
</cp:coreProperties>
</file>