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(١٠-٣) أحل المسألة"/>
          <p:cNvSpPr txBox="1"/>
          <p:nvPr/>
        </p:nvSpPr>
        <p:spPr>
          <a:xfrm>
            <a:off x="4087855" y="6840306"/>
            <a:ext cx="1419347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(١٠-٣) أحل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68.png" descr="IMG_0768.png"/>
          <p:cNvPicPr>
            <a:picLocks noChangeAspect="1"/>
          </p:cNvPicPr>
          <p:nvPr/>
        </p:nvPicPr>
        <p:blipFill>
          <a:blip r:embed="rId2">
            <a:extLst/>
          </a:blip>
          <a:srcRect l="16438" t="38725" r="26832" b="10649"/>
          <a:stretch>
            <a:fillRect/>
          </a:stretch>
        </p:blipFill>
        <p:spPr>
          <a:xfrm>
            <a:off x="6082685" y="771875"/>
            <a:ext cx="11773792" cy="367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82460" t="788" r="3650" b="89751"/>
          <a:stretch>
            <a:fillRect/>
          </a:stretch>
        </p:blipFill>
        <p:spPr>
          <a:xfrm>
            <a:off x="19450008" y="4444556"/>
            <a:ext cx="3107182" cy="1574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39959" t="9115" r="19164" b="80992"/>
          <a:stretch>
            <a:fillRect/>
          </a:stretch>
        </p:blipFill>
        <p:spPr>
          <a:xfrm>
            <a:off x="4453568" y="5053586"/>
            <a:ext cx="11825041" cy="2128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82721" t="26206" r="3324" b="63807"/>
          <a:stretch>
            <a:fillRect/>
          </a:stretch>
        </p:blipFill>
        <p:spPr>
          <a:xfrm>
            <a:off x="19560338" y="6796286"/>
            <a:ext cx="3135523" cy="1668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17658" t="33782" r="17658" b="55836"/>
          <a:stretch>
            <a:fillRect/>
          </a:stretch>
        </p:blipFill>
        <p:spPr>
          <a:xfrm>
            <a:off x="4189533" y="7375478"/>
            <a:ext cx="14601627" cy="174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85524" t="48381" r="2216" b="40580"/>
          <a:stretch>
            <a:fillRect/>
          </a:stretch>
        </p:blipFill>
        <p:spPr>
          <a:xfrm>
            <a:off x="19734964" y="9420298"/>
            <a:ext cx="2960902" cy="1982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767.png" descr="IMG_0767.png"/>
          <p:cNvPicPr>
            <a:picLocks noChangeAspect="1"/>
          </p:cNvPicPr>
          <p:nvPr/>
        </p:nvPicPr>
        <p:blipFill>
          <a:blip r:embed="rId3">
            <a:extLst/>
          </a:blip>
          <a:srcRect l="9769" t="56843" r="19588" b="22444"/>
          <a:stretch>
            <a:fillRect/>
          </a:stretch>
        </p:blipFill>
        <p:spPr>
          <a:xfrm>
            <a:off x="2419626" y="9420298"/>
            <a:ext cx="16371377" cy="35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خمن ٥ مكعبات"/>
          <p:cNvSpPr txBox="1"/>
          <p:nvPr/>
        </p:nvSpPr>
        <p:spPr>
          <a:xfrm>
            <a:off x="10366013" y="10911720"/>
            <a:ext cx="9601614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أخمن ٥ مكعبات </a:t>
            </a:r>
          </a:p>
        </p:txBody>
      </p:sp>
      <p:sp>
        <p:nvSpPr>
          <p:cNvPr id="187" name="أتحقق"/>
          <p:cNvSpPr txBox="1"/>
          <p:nvPr/>
        </p:nvSpPr>
        <p:spPr>
          <a:xfrm>
            <a:off x="6426331" y="11701650"/>
            <a:ext cx="4179042" cy="143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0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أتحقق</a:t>
            </a:r>
          </a:p>
        </p:txBody>
      </p:sp>
      <p:sp>
        <p:nvSpPr>
          <p:cNvPr id="188" name="٦"/>
          <p:cNvSpPr txBox="1"/>
          <p:nvPr/>
        </p:nvSpPr>
        <p:spPr>
          <a:xfrm>
            <a:off x="4938294" y="11554683"/>
            <a:ext cx="1488038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BE38F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87" grpId="2"/>
      <p:bldP build="whole" bldLvl="1" animBg="1" rev="0" advAuto="0" spid="18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0769.png" descr="IMG_0769.png"/>
          <p:cNvPicPr>
            <a:picLocks noChangeAspect="1"/>
          </p:cNvPicPr>
          <p:nvPr/>
        </p:nvPicPr>
        <p:blipFill>
          <a:blip r:embed="rId2">
            <a:extLst/>
          </a:blip>
          <a:srcRect l="36421" t="1117" r="2185" b="81111"/>
          <a:stretch>
            <a:fillRect/>
          </a:stretch>
        </p:blipFill>
        <p:spPr>
          <a:xfrm>
            <a:off x="10482984" y="411817"/>
            <a:ext cx="11778796" cy="1914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769.png" descr="IMG_0769.png"/>
          <p:cNvPicPr>
            <a:picLocks noChangeAspect="1"/>
          </p:cNvPicPr>
          <p:nvPr/>
        </p:nvPicPr>
        <p:blipFill>
          <a:blip r:embed="rId2">
            <a:extLst/>
          </a:blip>
          <a:srcRect l="15304" t="18747" r="7357" b="44847"/>
          <a:stretch>
            <a:fillRect/>
          </a:stretch>
        </p:blipFill>
        <p:spPr>
          <a:xfrm>
            <a:off x="5874677" y="2485938"/>
            <a:ext cx="16900070" cy="4467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769.png" descr="IMG_0769.png"/>
          <p:cNvPicPr>
            <a:picLocks noChangeAspect="1"/>
          </p:cNvPicPr>
          <p:nvPr/>
        </p:nvPicPr>
        <p:blipFill>
          <a:blip r:embed="rId2">
            <a:extLst/>
          </a:blip>
          <a:srcRect l="6309" t="55318" r="7370" b="1825"/>
          <a:stretch>
            <a:fillRect/>
          </a:stretch>
        </p:blipFill>
        <p:spPr>
          <a:xfrm>
            <a:off x="4700857" y="7401677"/>
            <a:ext cx="18862955" cy="525897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٦"/>
          <p:cNvSpPr txBox="1"/>
          <p:nvPr/>
        </p:nvSpPr>
        <p:spPr>
          <a:xfrm>
            <a:off x="15628393" y="4468826"/>
            <a:ext cx="1488038" cy="157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BE38F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4" name="٧"/>
          <p:cNvSpPr txBox="1"/>
          <p:nvPr/>
        </p:nvSpPr>
        <p:spPr>
          <a:xfrm>
            <a:off x="15891622" y="5821817"/>
            <a:ext cx="1488038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5" name="٣"/>
          <p:cNvSpPr txBox="1"/>
          <p:nvPr/>
        </p:nvSpPr>
        <p:spPr>
          <a:xfrm>
            <a:off x="8241550" y="8989609"/>
            <a:ext cx="1488038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96" name="٣"/>
          <p:cNvSpPr txBox="1"/>
          <p:nvPr/>
        </p:nvSpPr>
        <p:spPr>
          <a:xfrm>
            <a:off x="8241550" y="10569469"/>
            <a:ext cx="1488038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  <p:bldP build="whole" bldLvl="1" animBg="1" rev="0" advAuto="0" spid="194" grpId="2"/>
      <p:bldP build="whole" bldLvl="1" animBg="1" rev="0" advAuto="0" spid="196" grpId="4"/>
      <p:bldP build="whole" bldLvl="1" animBg="1" rev="0" advAuto="0" spid="19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0770.png" descr="IMG_0770.png"/>
          <p:cNvPicPr>
            <a:picLocks noChangeAspect="1"/>
          </p:cNvPicPr>
          <p:nvPr/>
        </p:nvPicPr>
        <p:blipFill>
          <a:blip r:embed="rId2">
            <a:extLst/>
          </a:blip>
          <a:srcRect l="0" t="0" r="3574" b="2381"/>
          <a:stretch>
            <a:fillRect/>
          </a:stretch>
        </p:blipFill>
        <p:spPr>
          <a:xfrm>
            <a:off x="1241623" y="1230144"/>
            <a:ext cx="21900895" cy="1050095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٦"/>
          <p:cNvSpPr txBox="1"/>
          <p:nvPr/>
        </p:nvSpPr>
        <p:spPr>
          <a:xfrm>
            <a:off x="15706039" y="4256690"/>
            <a:ext cx="1488039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0" name="٦"/>
          <p:cNvSpPr txBox="1"/>
          <p:nvPr/>
        </p:nvSpPr>
        <p:spPr>
          <a:xfrm>
            <a:off x="15258544" y="5690672"/>
            <a:ext cx="1488039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1" name="٣"/>
          <p:cNvSpPr txBox="1"/>
          <p:nvPr/>
        </p:nvSpPr>
        <p:spPr>
          <a:xfrm>
            <a:off x="15258544" y="8951657"/>
            <a:ext cx="1488039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2" name="٢"/>
          <p:cNvSpPr txBox="1"/>
          <p:nvPr/>
        </p:nvSpPr>
        <p:spPr>
          <a:xfrm>
            <a:off x="15258544" y="10151199"/>
            <a:ext cx="1488039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1" grpId="3"/>
      <p:bldP build="whole" bldLvl="1" animBg="1" rev="0" advAuto="0" spid="202" grpId="4"/>
      <p:bldP build="whole" bldLvl="1" animBg="1" rev="0" advAuto="0" spid="2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