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290.png" descr="IMG_02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file/d/1kMyZfHMCMIE2o8YAnT_ERnG_r60uIEJr/view?usp=drivesdk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تجميع"/>
          <p:cNvGrpSpPr/>
          <p:nvPr/>
        </p:nvGrpSpPr>
        <p:grpSpPr>
          <a:xfrm>
            <a:off x="360653" y="3077966"/>
            <a:ext cx="2025951" cy="9620181"/>
            <a:chOff x="0" y="0"/>
            <a:chExt cx="2025950" cy="9620180"/>
          </a:xfrm>
        </p:grpSpPr>
        <p:grpSp>
          <p:nvGrpSpPr>
            <p:cNvPr id="161" name="تجميع"/>
            <p:cNvGrpSpPr/>
            <p:nvPr/>
          </p:nvGrpSpPr>
          <p:grpSpPr>
            <a:xfrm>
              <a:off x="98443" y="-1"/>
              <a:ext cx="1894805" cy="9620182"/>
              <a:chOff x="0" y="0"/>
              <a:chExt cx="1894804" cy="9620179"/>
            </a:xfrm>
          </p:grpSpPr>
          <p:sp>
            <p:nvSpPr>
              <p:cNvPr id="159" name="مستطيل مستدير الزوايا"/>
              <p:cNvSpPr/>
              <p:nvPr/>
            </p:nvSpPr>
            <p:spPr>
              <a:xfrm>
                <a:off x="0" y="0"/>
                <a:ext cx="1894805" cy="1407701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60" name="مستطيل"/>
              <p:cNvSpPr/>
              <p:nvPr/>
            </p:nvSpPr>
            <p:spPr>
              <a:xfrm>
                <a:off x="93705" y="780517"/>
                <a:ext cx="1716563" cy="8839663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62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82910" y="3625196"/>
              <a:ext cx="1364145" cy="1123993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63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395610" y="4862317"/>
              <a:ext cx="1333775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4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9530" y="6011667"/>
              <a:ext cx="1181922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5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436291" y="7190399"/>
              <a:ext cx="1202169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6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562329" y="1193092"/>
              <a:ext cx="1019746" cy="101974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69" name="تجميع"/>
            <p:cNvGrpSpPr/>
            <p:nvPr/>
          </p:nvGrpSpPr>
          <p:grpSpPr>
            <a:xfrm>
              <a:off x="0" y="8240338"/>
              <a:ext cx="2025951" cy="1248738"/>
              <a:chOff x="0" y="0"/>
              <a:chExt cx="2025950" cy="1248736"/>
            </a:xfrm>
          </p:grpSpPr>
          <p:pic>
            <p:nvPicPr>
              <p:cNvPr id="167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414398" y="124744"/>
                <a:ext cx="1181556" cy="112399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8" name="نشاط"/>
              <p:cNvSpPr txBox="1"/>
              <p:nvPr/>
            </p:nvSpPr>
            <p:spPr>
              <a:xfrm>
                <a:off x="0" y="0"/>
                <a:ext cx="2025951" cy="8011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72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364090" y="2291594"/>
              <a:ext cx="1352902" cy="1492346"/>
              <a:chOff x="0" y="0"/>
              <a:chExt cx="1352900" cy="1492345"/>
            </a:xfrm>
          </p:grpSpPr>
          <p:pic>
            <p:nvPicPr>
              <p:cNvPr id="171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1098901" cy="116214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70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" y="-1"/>
                <a:ext cx="1352902" cy="1492347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74" name="أدوات"/>
          <p:cNvSpPr txBox="1"/>
          <p:nvPr/>
        </p:nvSpPr>
        <p:spPr>
          <a:xfrm>
            <a:off x="8768088" y="0"/>
            <a:ext cx="2416505" cy="141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أدوات </a:t>
            </a:r>
          </a:p>
        </p:txBody>
      </p:sp>
      <p:sp>
        <p:nvSpPr>
          <p:cNvPr id="175" name="الفصل العاشر"/>
          <p:cNvSpPr txBox="1"/>
          <p:nvPr/>
        </p:nvSpPr>
        <p:spPr>
          <a:xfrm>
            <a:off x="8087108" y="2373917"/>
            <a:ext cx="6755284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العاشر</a:t>
            </a:r>
            <a:r>
              <a:t> </a:t>
            </a:r>
          </a:p>
        </p:txBody>
      </p:sp>
      <p:sp>
        <p:nvSpPr>
          <p:cNvPr id="176" name="القياس"/>
          <p:cNvSpPr txBox="1"/>
          <p:nvPr/>
        </p:nvSpPr>
        <p:spPr>
          <a:xfrm>
            <a:off x="9875732" y="4418617"/>
            <a:ext cx="3178036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القياس</a:t>
            </a:r>
          </a:p>
        </p:txBody>
      </p:sp>
      <p:sp>
        <p:nvSpPr>
          <p:cNvPr id="177" name="(١٠-٤) مقارنة الكتل وترتيبها"/>
          <p:cNvSpPr txBox="1"/>
          <p:nvPr/>
        </p:nvSpPr>
        <p:spPr>
          <a:xfrm>
            <a:off x="5860970" y="6501417"/>
            <a:ext cx="11207560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(١٠-٤) مقارنة الكتل وترتيبها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1"/>
      <p:bldP build="whole" bldLvl="1" animBg="1" rev="0" advAuto="0" spid="17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0774.png" descr="IMG_0774.png"/>
          <p:cNvPicPr>
            <a:picLocks noChangeAspect="1"/>
          </p:cNvPicPr>
          <p:nvPr/>
        </p:nvPicPr>
        <p:blipFill>
          <a:blip r:embed="rId2">
            <a:extLst/>
          </a:blip>
          <a:srcRect l="0" t="2829" r="0" b="49999"/>
          <a:stretch>
            <a:fillRect/>
          </a:stretch>
        </p:blipFill>
        <p:spPr>
          <a:xfrm>
            <a:off x="2496868" y="633522"/>
            <a:ext cx="20456414" cy="5701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0774.png" descr="IMG_0774.png"/>
          <p:cNvPicPr>
            <a:picLocks noChangeAspect="1"/>
          </p:cNvPicPr>
          <p:nvPr/>
        </p:nvPicPr>
        <p:blipFill>
          <a:blip r:embed="rId2">
            <a:extLst/>
          </a:blip>
          <a:srcRect l="1039" t="51036" r="2782" b="1388"/>
          <a:stretch>
            <a:fillRect/>
          </a:stretch>
        </p:blipFill>
        <p:spPr>
          <a:xfrm>
            <a:off x="2017910" y="6554363"/>
            <a:ext cx="20348218" cy="5947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بيضاوي بيضاوي" descr="بيضاوي بيضاوي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58099" y="3282258"/>
            <a:ext cx="3925991" cy="2722477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  <p:pic>
        <p:nvPicPr>
          <p:cNvPr id="182" name="بيضاوي بيضاوي" descr="بيضاوي بيضاوي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00591" y="4053048"/>
            <a:ext cx="3925992" cy="1802939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  <p:sp>
        <p:nvSpPr>
          <p:cNvPr id="183" name="١"/>
          <p:cNvSpPr txBox="1"/>
          <p:nvPr/>
        </p:nvSpPr>
        <p:spPr>
          <a:xfrm>
            <a:off x="19190044" y="9844669"/>
            <a:ext cx="1068120" cy="349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500">
                <a:solidFill>
                  <a:srgbClr val="E224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84" name="٢"/>
          <p:cNvSpPr txBox="1"/>
          <p:nvPr/>
        </p:nvSpPr>
        <p:spPr>
          <a:xfrm>
            <a:off x="12191071" y="9844669"/>
            <a:ext cx="1068120" cy="349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500">
                <a:solidFill>
                  <a:srgbClr val="E224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185" name="٣"/>
          <p:cNvSpPr txBox="1"/>
          <p:nvPr/>
        </p:nvSpPr>
        <p:spPr>
          <a:xfrm>
            <a:off x="3108823" y="10223500"/>
            <a:ext cx="4570480" cy="349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500">
                <a:solidFill>
                  <a:srgbClr val="E224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5"/>
      <p:bldP build="whole" bldLvl="1" animBg="1" rev="0" advAuto="0" spid="183" grpId="3"/>
      <p:bldP build="whole" bldLvl="1" animBg="1" rev="0" advAuto="0" spid="181" grpId="1"/>
      <p:bldP build="whole" bldLvl="1" animBg="1" rev="0" advAuto="0" spid="184" grpId="4"/>
      <p:bldP build="whole" bldLvl="1" animBg="1" rev="0" advAuto="0" spid="18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G_0776.png" descr="IMG_0776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90014"/>
          <a:stretch>
            <a:fillRect/>
          </a:stretch>
        </p:blipFill>
        <p:spPr>
          <a:xfrm>
            <a:off x="3903212" y="601088"/>
            <a:ext cx="20664978" cy="1369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G_0776.png" descr="IMG_0776.png"/>
          <p:cNvPicPr>
            <a:picLocks noChangeAspect="1"/>
          </p:cNvPicPr>
          <p:nvPr/>
        </p:nvPicPr>
        <p:blipFill>
          <a:blip r:embed="rId2">
            <a:extLst/>
          </a:blip>
          <a:srcRect l="0" t="11306" r="0" b="60915"/>
          <a:stretch>
            <a:fillRect/>
          </a:stretch>
        </p:blipFill>
        <p:spPr>
          <a:xfrm>
            <a:off x="2599731" y="2035535"/>
            <a:ext cx="23095072" cy="4258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G_0776.png" descr="IMG_0776.png"/>
          <p:cNvPicPr>
            <a:picLocks noChangeAspect="1"/>
          </p:cNvPicPr>
          <p:nvPr/>
        </p:nvPicPr>
        <p:blipFill>
          <a:blip r:embed="rId2">
            <a:extLst/>
          </a:blip>
          <a:srcRect l="891" t="39529" r="0" b="34708"/>
          <a:stretch>
            <a:fillRect/>
          </a:stretch>
        </p:blipFill>
        <p:spPr>
          <a:xfrm>
            <a:off x="2414137" y="6858000"/>
            <a:ext cx="23642876" cy="4079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بيضاوي بيضاوي" descr="بيضاوي بيضاوي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353290" y="3147032"/>
            <a:ext cx="3925991" cy="3159276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  <p:pic>
        <p:nvPicPr>
          <p:cNvPr id="191" name="بيضاوي بيضاوي" descr="بيضاوي بيضاوي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44523" y="3628473"/>
            <a:ext cx="3541573" cy="2459436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  <p:pic>
        <p:nvPicPr>
          <p:cNvPr id="192" name="بيضاوي بيضاوي" descr="بيضاوي بيضاوي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731923" y="8227304"/>
            <a:ext cx="3925991" cy="2479070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  <p:pic>
        <p:nvPicPr>
          <p:cNvPr id="193" name="بيضاوي بيضاوي" descr="بيضاوي بيضاوي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30895" y="8470712"/>
            <a:ext cx="2501071" cy="2073248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3" grpId="4"/>
      <p:bldP build="whole" bldLvl="1" animBg="1" rev="0" advAuto="0" spid="191" grpId="2"/>
      <p:bldP build="whole" bldLvl="1" animBg="1" rev="0" advAuto="0" spid="190" grpId="1"/>
      <p:bldP build="whole" bldLvl="1" animBg="1" rev="0" advAuto="0" spid="192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G_0776.png" descr="IMG_0776.png"/>
          <p:cNvPicPr>
            <a:picLocks noChangeAspect="1"/>
          </p:cNvPicPr>
          <p:nvPr/>
        </p:nvPicPr>
        <p:blipFill>
          <a:blip r:embed="rId2">
            <a:extLst/>
          </a:blip>
          <a:srcRect l="16928" t="68540" r="8313" b="21045"/>
          <a:stretch>
            <a:fillRect/>
          </a:stretch>
        </p:blipFill>
        <p:spPr>
          <a:xfrm>
            <a:off x="5183933" y="697262"/>
            <a:ext cx="17017201" cy="15734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0776.png" descr="IMG_0776.png"/>
          <p:cNvPicPr>
            <a:picLocks noChangeAspect="1"/>
          </p:cNvPicPr>
          <p:nvPr/>
        </p:nvPicPr>
        <p:blipFill>
          <a:blip r:embed="rId2">
            <a:extLst/>
          </a:blip>
          <a:srcRect l="15397" t="79919" r="8313" b="0"/>
          <a:stretch>
            <a:fillRect/>
          </a:stretch>
        </p:blipFill>
        <p:spPr>
          <a:xfrm>
            <a:off x="5009706" y="2270872"/>
            <a:ext cx="17365832" cy="30339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0777.png" descr="IMG_0777.png"/>
          <p:cNvPicPr>
            <a:picLocks noChangeAspect="1"/>
          </p:cNvPicPr>
          <p:nvPr/>
        </p:nvPicPr>
        <p:blipFill>
          <a:blip r:embed="rId3">
            <a:extLst/>
          </a:blip>
          <a:srcRect l="3322" t="3800" r="3800" b="3322"/>
          <a:stretch>
            <a:fillRect/>
          </a:stretch>
        </p:blipFill>
        <p:spPr>
          <a:xfrm>
            <a:off x="3075734" y="4942703"/>
            <a:ext cx="19299497" cy="7559376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١"/>
          <p:cNvSpPr txBox="1"/>
          <p:nvPr/>
        </p:nvSpPr>
        <p:spPr>
          <a:xfrm>
            <a:off x="18865501" y="3558731"/>
            <a:ext cx="1068120" cy="349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500">
                <a:solidFill>
                  <a:srgbClr val="E224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99" name="٢"/>
          <p:cNvSpPr txBox="1"/>
          <p:nvPr/>
        </p:nvSpPr>
        <p:spPr>
          <a:xfrm>
            <a:off x="5645032" y="3787926"/>
            <a:ext cx="1932728" cy="349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500">
                <a:solidFill>
                  <a:srgbClr val="E224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200" name="٣"/>
          <p:cNvSpPr txBox="1"/>
          <p:nvPr/>
        </p:nvSpPr>
        <p:spPr>
          <a:xfrm>
            <a:off x="10440311" y="3787926"/>
            <a:ext cx="4570480" cy="349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500">
                <a:solidFill>
                  <a:srgbClr val="E224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grpSp>
        <p:nvGrpSpPr>
          <p:cNvPr id="227" name="الرسم"/>
          <p:cNvGrpSpPr/>
          <p:nvPr/>
        </p:nvGrpSpPr>
        <p:grpSpPr>
          <a:xfrm>
            <a:off x="11985135" y="10253278"/>
            <a:ext cx="2034316" cy="1703784"/>
            <a:chOff x="-57149" y="-57149"/>
            <a:chExt cx="2034315" cy="1703782"/>
          </a:xfrm>
        </p:grpSpPr>
        <p:pic>
          <p:nvPicPr>
            <p:cNvPr id="201" name="خط خط" descr="خط خط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98310" y="85411"/>
              <a:ext cx="330663" cy="127824"/>
            </a:xfrm>
            <a:prstGeom prst="rect">
              <a:avLst/>
            </a:prstGeom>
            <a:effectLst/>
          </p:spPr>
        </p:pic>
        <p:pic>
          <p:nvPicPr>
            <p:cNvPr id="203" name="خط شكل" descr="خط شكل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8642" y="-22770"/>
              <a:ext cx="1413357" cy="317140"/>
            </a:xfrm>
            <a:prstGeom prst="rect">
              <a:avLst/>
            </a:prstGeom>
            <a:effectLst/>
          </p:spPr>
        </p:pic>
        <p:pic>
          <p:nvPicPr>
            <p:cNvPr id="205" name="خط شكل" descr="خط شكل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57150" y="-57151"/>
              <a:ext cx="1654930" cy="1703784"/>
            </a:xfrm>
            <a:prstGeom prst="rect">
              <a:avLst/>
            </a:prstGeom>
            <a:effectLst/>
          </p:spPr>
        </p:pic>
        <p:pic>
          <p:nvPicPr>
            <p:cNvPr id="207" name="خط شكل" descr="خط شكل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193" y="112457"/>
              <a:ext cx="1471071" cy="272065"/>
            </a:xfrm>
            <a:prstGeom prst="rect">
              <a:avLst/>
            </a:prstGeom>
            <a:effectLst/>
          </p:spPr>
        </p:pic>
        <p:pic>
          <p:nvPicPr>
            <p:cNvPr id="209" name="خط خط" descr="خط خط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44337" y="85411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211" name="خط خط" descr="خط خط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60919" y="85411"/>
              <a:ext cx="249527" cy="154869"/>
            </a:xfrm>
            <a:prstGeom prst="rect">
              <a:avLst/>
            </a:prstGeom>
            <a:effectLst/>
          </p:spPr>
        </p:pic>
        <p:pic>
          <p:nvPicPr>
            <p:cNvPr id="213" name="خط شكل" descr="خط شكل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436713" y="338497"/>
              <a:ext cx="492935" cy="429165"/>
            </a:xfrm>
            <a:prstGeom prst="rect">
              <a:avLst/>
            </a:prstGeom>
            <a:effectLst/>
          </p:spPr>
        </p:pic>
        <p:pic>
          <p:nvPicPr>
            <p:cNvPr id="215" name="خط شكل" descr="خط شكل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93306" y="80904"/>
              <a:ext cx="783860" cy="1416981"/>
            </a:xfrm>
            <a:prstGeom prst="rect">
              <a:avLst/>
            </a:prstGeom>
            <a:effectLst/>
          </p:spPr>
        </p:pic>
        <p:pic>
          <p:nvPicPr>
            <p:cNvPr id="217" name="خط شكل" descr="خط شكل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09828" y="1336062"/>
              <a:ext cx="1031776" cy="304954"/>
            </a:xfrm>
            <a:prstGeom prst="rect">
              <a:avLst/>
            </a:prstGeom>
            <a:effectLst/>
          </p:spPr>
        </p:pic>
        <p:pic>
          <p:nvPicPr>
            <p:cNvPr id="219" name="خط شكل" descr="خط شكل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98647" y="1358546"/>
              <a:ext cx="290096" cy="206952"/>
            </a:xfrm>
            <a:prstGeom prst="rect">
              <a:avLst/>
            </a:prstGeom>
            <a:effectLst/>
          </p:spPr>
        </p:pic>
        <p:pic>
          <p:nvPicPr>
            <p:cNvPr id="221" name="خط شكل" descr="خط شكل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50395" y="1311280"/>
              <a:ext cx="1078915" cy="239922"/>
            </a:xfrm>
            <a:prstGeom prst="rect">
              <a:avLst/>
            </a:prstGeom>
            <a:effectLst/>
          </p:spPr>
        </p:pic>
        <p:pic>
          <p:nvPicPr>
            <p:cNvPr id="223" name="خط شكل" descr="خط شكل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885" y="98934"/>
              <a:ext cx="1410410" cy="255036"/>
            </a:xfrm>
            <a:prstGeom prst="rect">
              <a:avLst/>
            </a:prstGeom>
            <a:effectLst/>
          </p:spPr>
        </p:pic>
        <p:pic>
          <p:nvPicPr>
            <p:cNvPr id="225" name="خط خط" descr="خط خط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65703" y="1288925"/>
              <a:ext cx="228601" cy="1143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4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7" grpId="4"/>
      <p:bldP build="whole" bldLvl="1" animBg="1" rev="0" advAuto="0" spid="200" grpId="3"/>
      <p:bldP build="whole" bldLvl="1" animBg="1" rev="0" advAuto="0" spid="199" grpId="2"/>
      <p:bldP build="whole" bldLvl="1" animBg="1" rev="0" advAuto="0" spid="198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