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abT7Ot4c7GBfv0Up8ntLG4JOwoVfgAjZ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حادي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6" name="أنماط الأعداد"/>
          <p:cNvSpPr txBox="1"/>
          <p:nvPr/>
        </p:nvSpPr>
        <p:spPr>
          <a:xfrm>
            <a:off x="8759630" y="4418617"/>
            <a:ext cx="5410239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أنماط الأعداد</a:t>
            </a:r>
          </a:p>
        </p:txBody>
      </p:sp>
      <p:sp>
        <p:nvSpPr>
          <p:cNvPr id="177" name="(١١-٢) أحل المسألة"/>
          <p:cNvSpPr txBox="1"/>
          <p:nvPr/>
        </p:nvSpPr>
        <p:spPr>
          <a:xfrm>
            <a:off x="5966907" y="6840306"/>
            <a:ext cx="10995685" cy="20955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 (١١-٢) أحل المسألة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7" grpId="3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191.png" descr="IMG_1191.png"/>
          <p:cNvPicPr>
            <a:picLocks noChangeAspect="1"/>
          </p:cNvPicPr>
          <p:nvPr/>
        </p:nvPicPr>
        <p:blipFill>
          <a:blip r:embed="rId2">
            <a:extLst/>
          </a:blip>
          <a:srcRect l="0" t="0" r="24324" b="66286"/>
          <a:stretch>
            <a:fillRect/>
          </a:stretch>
        </p:blipFill>
        <p:spPr>
          <a:xfrm>
            <a:off x="4770269" y="-18193"/>
            <a:ext cx="13677219" cy="5625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191.png" descr="IMG_1191.png"/>
          <p:cNvPicPr>
            <a:picLocks noChangeAspect="1"/>
          </p:cNvPicPr>
          <p:nvPr/>
        </p:nvPicPr>
        <p:blipFill>
          <a:blip r:embed="rId2">
            <a:extLst/>
          </a:blip>
          <a:srcRect l="21336" t="35279" r="0" b="25050"/>
          <a:stretch>
            <a:fillRect/>
          </a:stretch>
        </p:blipFill>
        <p:spPr>
          <a:xfrm>
            <a:off x="4630173" y="6174001"/>
            <a:ext cx="13817231" cy="6433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191.png" descr="IMG_1191.png"/>
          <p:cNvPicPr>
            <a:picLocks noChangeAspect="1"/>
          </p:cNvPicPr>
          <p:nvPr/>
        </p:nvPicPr>
        <p:blipFill>
          <a:blip r:embed="rId2">
            <a:extLst/>
          </a:blip>
          <a:srcRect l="0" t="0" r="24324" b="66286"/>
          <a:stretch>
            <a:fillRect/>
          </a:stretch>
        </p:blipFill>
        <p:spPr>
          <a:xfrm>
            <a:off x="5154966" y="630983"/>
            <a:ext cx="13677219" cy="5625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191.png" descr="IMG_1191.png"/>
          <p:cNvPicPr>
            <a:picLocks noChangeAspect="1"/>
          </p:cNvPicPr>
          <p:nvPr/>
        </p:nvPicPr>
        <p:blipFill>
          <a:blip r:embed="rId2">
            <a:extLst/>
          </a:blip>
          <a:srcRect l="10385" t="75088" r="0" b="0"/>
          <a:stretch>
            <a:fillRect/>
          </a:stretch>
        </p:blipFill>
        <p:spPr>
          <a:xfrm>
            <a:off x="1863082" y="7062978"/>
            <a:ext cx="18938743" cy="486068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سهم"/>
          <p:cNvSpPr/>
          <p:nvPr/>
        </p:nvSpPr>
        <p:spPr>
          <a:xfrm rot="16200000">
            <a:off x="9261237" y="8598376"/>
            <a:ext cx="2602263" cy="1436152"/>
          </a:xfrm>
          <a:prstGeom prst="rightArrow">
            <a:avLst>
              <a:gd name="adj1" fmla="val 32000"/>
              <a:gd name="adj2" fmla="val 64000"/>
            </a:avLst>
          </a:prstGeom>
          <a:solidFill>
            <a:schemeClr val="accent5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G_1192.png" descr="IMG_1192.png"/>
          <p:cNvPicPr>
            <a:picLocks noChangeAspect="1"/>
          </p:cNvPicPr>
          <p:nvPr/>
        </p:nvPicPr>
        <p:blipFill>
          <a:blip r:embed="rId2">
            <a:extLst/>
          </a:blip>
          <a:srcRect l="21790" t="3515" r="55244" b="62569"/>
          <a:stretch>
            <a:fillRect/>
          </a:stretch>
        </p:blipFill>
        <p:spPr>
          <a:xfrm>
            <a:off x="8426846" y="504914"/>
            <a:ext cx="3765071" cy="3883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1192.png" descr="IMG_1192.png"/>
          <p:cNvPicPr>
            <a:picLocks noChangeAspect="1"/>
          </p:cNvPicPr>
          <p:nvPr/>
        </p:nvPicPr>
        <p:blipFill>
          <a:blip r:embed="rId2">
            <a:extLst/>
          </a:blip>
          <a:srcRect l="43957" t="17698" r="0" b="60497"/>
          <a:stretch>
            <a:fillRect/>
          </a:stretch>
        </p:blipFill>
        <p:spPr>
          <a:xfrm>
            <a:off x="12192000" y="721727"/>
            <a:ext cx="11144360" cy="3028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1192.png" descr="IMG_1192.png"/>
          <p:cNvPicPr>
            <a:picLocks noChangeAspect="1"/>
          </p:cNvPicPr>
          <p:nvPr/>
        </p:nvPicPr>
        <p:blipFill>
          <a:blip r:embed="rId2">
            <a:extLst/>
          </a:blip>
          <a:srcRect l="9640" t="40424" r="0" b="30230"/>
          <a:stretch>
            <a:fillRect/>
          </a:stretch>
        </p:blipFill>
        <p:spPr>
          <a:xfrm>
            <a:off x="4854620" y="4198986"/>
            <a:ext cx="17882941" cy="4056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1192.png" descr="IMG_1192.png"/>
          <p:cNvPicPr>
            <a:picLocks noChangeAspect="1"/>
          </p:cNvPicPr>
          <p:nvPr/>
        </p:nvPicPr>
        <p:blipFill>
          <a:blip r:embed="rId2">
            <a:extLst/>
          </a:blip>
          <a:srcRect l="6583" t="69891" r="3057" b="1701"/>
          <a:stretch>
            <a:fillRect/>
          </a:stretch>
        </p:blipFill>
        <p:spPr>
          <a:xfrm>
            <a:off x="2840480" y="8255843"/>
            <a:ext cx="19896771" cy="436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0301" y="5873750"/>
            <a:ext cx="3122591" cy="1968500"/>
          </a:xfrm>
          <a:prstGeom prst="rect">
            <a:avLst/>
          </a:prstGeom>
        </p:spPr>
      </p:pic>
      <p:pic>
        <p:nvPicPr>
          <p:cNvPr id="192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3978" y="9072733"/>
            <a:ext cx="3122591" cy="1968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1193.png" descr="IMG_1193.png"/>
          <p:cNvPicPr>
            <a:picLocks noChangeAspect="1"/>
          </p:cNvPicPr>
          <p:nvPr/>
        </p:nvPicPr>
        <p:blipFill>
          <a:blip r:embed="rId2">
            <a:extLst/>
          </a:blip>
          <a:srcRect l="6726" t="0" r="0" b="0"/>
          <a:stretch>
            <a:fillRect/>
          </a:stretch>
        </p:blipFill>
        <p:spPr>
          <a:xfrm>
            <a:off x="5139193" y="817592"/>
            <a:ext cx="16871768" cy="10301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72260" y="3541526"/>
            <a:ext cx="3122591" cy="1968501"/>
          </a:xfrm>
          <a:prstGeom prst="rect">
            <a:avLst/>
          </a:prstGeom>
        </p:spPr>
      </p:pic>
      <p:pic>
        <p:nvPicPr>
          <p:cNvPr id="198" name="بيضاوي بيضاوي" descr="بيضاوي بيضاوي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07252" y="7893407"/>
            <a:ext cx="3122592" cy="1968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2"/>
      <p:bldP build="whole" bldLvl="1" animBg="1" rev="0" advAuto="0" spid="19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