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abT7Ot4c7GBfv0Up8ntLG4JOwoVfgAjZ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حادي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الحادي عشر</a:t>
            </a:r>
            <a:r>
              <a:t> </a:t>
            </a:r>
          </a:p>
        </p:txBody>
      </p:sp>
      <p:sp>
        <p:nvSpPr>
          <p:cNvPr id="176" name="أنماط الأعداد"/>
          <p:cNvSpPr txBox="1"/>
          <p:nvPr/>
        </p:nvSpPr>
        <p:spPr>
          <a:xfrm>
            <a:off x="8759630" y="4418617"/>
            <a:ext cx="5410239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أنماط الأعداد</a:t>
            </a:r>
          </a:p>
        </p:txBody>
      </p:sp>
      <p:sp>
        <p:nvSpPr>
          <p:cNvPr id="177" name="(١١-٣) لوحة المئة"/>
          <p:cNvSpPr txBox="1"/>
          <p:nvPr/>
        </p:nvSpPr>
        <p:spPr>
          <a:xfrm>
            <a:off x="5966907" y="6840306"/>
            <a:ext cx="1099568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(١١-٣) لوحة المئة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whole" bldLvl="1" animBg="1" rev="0" advAuto="0" spid="175" grpId="1"/>
      <p:bldP build="whole" bldLvl="1" animBg="1" rev="0" advAuto="0" spid="17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201.png" descr="IMG_120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0282"/>
          <a:stretch>
            <a:fillRect/>
          </a:stretch>
        </p:blipFill>
        <p:spPr>
          <a:xfrm>
            <a:off x="10884382" y="2576909"/>
            <a:ext cx="13975956" cy="4329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203.png" descr="IMG_12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4292" y="1308121"/>
            <a:ext cx="9727708" cy="7465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1201.png" descr="IMG_1201.png"/>
          <p:cNvPicPr>
            <a:picLocks noChangeAspect="1"/>
          </p:cNvPicPr>
          <p:nvPr/>
        </p:nvPicPr>
        <p:blipFill>
          <a:blip r:embed="rId2">
            <a:extLst/>
          </a:blip>
          <a:srcRect l="1981" t="67076" r="0" b="0"/>
          <a:stretch>
            <a:fillRect/>
          </a:stretch>
        </p:blipFill>
        <p:spPr>
          <a:xfrm>
            <a:off x="4638675" y="9102706"/>
            <a:ext cx="19745262" cy="29467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" name="الرسم"/>
          <p:cNvGrpSpPr/>
          <p:nvPr/>
        </p:nvGrpSpPr>
        <p:grpSpPr>
          <a:xfrm>
            <a:off x="5493949" y="9220699"/>
            <a:ext cx="8249251" cy="2632768"/>
            <a:chOff x="0" y="0"/>
            <a:chExt cx="8249250" cy="2632767"/>
          </a:xfrm>
        </p:grpSpPr>
        <p:sp>
          <p:nvSpPr>
            <p:cNvPr id="182" name="خط"/>
            <p:cNvSpPr/>
            <p:nvPr/>
          </p:nvSpPr>
          <p:spPr>
            <a:xfrm>
              <a:off x="7705956" y="288521"/>
              <a:ext cx="543295" cy="75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20965" y="0"/>
                  </a:moveTo>
                  <a:cubicBezTo>
                    <a:pt x="21282" y="1143"/>
                    <a:pt x="21600" y="2286"/>
                    <a:pt x="21521" y="3143"/>
                  </a:cubicBezTo>
                  <a:cubicBezTo>
                    <a:pt x="21441" y="4000"/>
                    <a:pt x="20965" y="4571"/>
                    <a:pt x="20012" y="5143"/>
                  </a:cubicBezTo>
                  <a:cubicBezTo>
                    <a:pt x="19059" y="5714"/>
                    <a:pt x="17629" y="6286"/>
                    <a:pt x="16041" y="6000"/>
                  </a:cubicBezTo>
                  <a:cubicBezTo>
                    <a:pt x="14453" y="5714"/>
                    <a:pt x="12706" y="4571"/>
                    <a:pt x="11594" y="3771"/>
                  </a:cubicBezTo>
                  <a:cubicBezTo>
                    <a:pt x="10482" y="2971"/>
                    <a:pt x="10006" y="2514"/>
                    <a:pt x="9847" y="2629"/>
                  </a:cubicBezTo>
                  <a:cubicBezTo>
                    <a:pt x="9688" y="2743"/>
                    <a:pt x="9847" y="3429"/>
                    <a:pt x="9847" y="4057"/>
                  </a:cubicBezTo>
                  <a:cubicBezTo>
                    <a:pt x="9847" y="4686"/>
                    <a:pt x="9688" y="5257"/>
                    <a:pt x="9371" y="5771"/>
                  </a:cubicBezTo>
                  <a:cubicBezTo>
                    <a:pt x="9053" y="6286"/>
                    <a:pt x="8576" y="6743"/>
                    <a:pt x="7941" y="7029"/>
                  </a:cubicBezTo>
                  <a:cubicBezTo>
                    <a:pt x="7306" y="7314"/>
                    <a:pt x="6512" y="7429"/>
                    <a:pt x="5797" y="7314"/>
                  </a:cubicBezTo>
                  <a:cubicBezTo>
                    <a:pt x="5082" y="7200"/>
                    <a:pt x="4447" y="6857"/>
                    <a:pt x="3732" y="6114"/>
                  </a:cubicBezTo>
                  <a:cubicBezTo>
                    <a:pt x="3018" y="5371"/>
                    <a:pt x="2224" y="4229"/>
                    <a:pt x="1747" y="3371"/>
                  </a:cubicBezTo>
                  <a:cubicBezTo>
                    <a:pt x="1271" y="2514"/>
                    <a:pt x="1112" y="1943"/>
                    <a:pt x="1191" y="2000"/>
                  </a:cubicBezTo>
                  <a:cubicBezTo>
                    <a:pt x="1271" y="2057"/>
                    <a:pt x="1588" y="2743"/>
                    <a:pt x="1906" y="4400"/>
                  </a:cubicBezTo>
                  <a:cubicBezTo>
                    <a:pt x="2224" y="6057"/>
                    <a:pt x="2541" y="8686"/>
                    <a:pt x="2462" y="11143"/>
                  </a:cubicBezTo>
                  <a:cubicBezTo>
                    <a:pt x="2382" y="13600"/>
                    <a:pt x="1906" y="15886"/>
                    <a:pt x="1429" y="17600"/>
                  </a:cubicBezTo>
                  <a:cubicBezTo>
                    <a:pt x="953" y="19314"/>
                    <a:pt x="476" y="20457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3" name="خط"/>
            <p:cNvSpPr/>
            <p:nvPr/>
          </p:nvSpPr>
          <p:spPr>
            <a:xfrm>
              <a:off x="7369346" y="312565"/>
              <a:ext cx="85220" cy="733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17673" y="0"/>
                  </a:moveTo>
                  <a:cubicBezTo>
                    <a:pt x="19636" y="2833"/>
                    <a:pt x="21600" y="5666"/>
                    <a:pt x="20618" y="8380"/>
                  </a:cubicBezTo>
                  <a:cubicBezTo>
                    <a:pt x="19636" y="11095"/>
                    <a:pt x="15709" y="13692"/>
                    <a:pt x="11782" y="15875"/>
                  </a:cubicBezTo>
                  <a:cubicBezTo>
                    <a:pt x="7854" y="18059"/>
                    <a:pt x="3927" y="1983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4" name="خط"/>
            <p:cNvSpPr/>
            <p:nvPr/>
          </p:nvSpPr>
          <p:spPr>
            <a:xfrm>
              <a:off x="5699125" y="324587"/>
              <a:ext cx="480067" cy="71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44" fill="norm" stroke="1" extrusionOk="0">
                  <a:moveTo>
                    <a:pt x="21564" y="0"/>
                  </a:moveTo>
                  <a:cubicBezTo>
                    <a:pt x="20844" y="1578"/>
                    <a:pt x="20124" y="3155"/>
                    <a:pt x="19314" y="4126"/>
                  </a:cubicBezTo>
                  <a:cubicBezTo>
                    <a:pt x="18504" y="5097"/>
                    <a:pt x="17604" y="5461"/>
                    <a:pt x="16434" y="5400"/>
                  </a:cubicBezTo>
                  <a:cubicBezTo>
                    <a:pt x="15264" y="5339"/>
                    <a:pt x="13824" y="4854"/>
                    <a:pt x="12834" y="4308"/>
                  </a:cubicBezTo>
                  <a:cubicBezTo>
                    <a:pt x="11844" y="3762"/>
                    <a:pt x="11304" y="3155"/>
                    <a:pt x="11034" y="2548"/>
                  </a:cubicBezTo>
                  <a:cubicBezTo>
                    <a:pt x="10764" y="1942"/>
                    <a:pt x="10764" y="1335"/>
                    <a:pt x="10584" y="1335"/>
                  </a:cubicBezTo>
                  <a:cubicBezTo>
                    <a:pt x="10404" y="1335"/>
                    <a:pt x="10044" y="1942"/>
                    <a:pt x="9234" y="2670"/>
                  </a:cubicBezTo>
                  <a:cubicBezTo>
                    <a:pt x="8424" y="3398"/>
                    <a:pt x="7164" y="4247"/>
                    <a:pt x="5994" y="4733"/>
                  </a:cubicBezTo>
                  <a:cubicBezTo>
                    <a:pt x="4824" y="5218"/>
                    <a:pt x="3744" y="5339"/>
                    <a:pt x="2844" y="5218"/>
                  </a:cubicBezTo>
                  <a:cubicBezTo>
                    <a:pt x="1944" y="5097"/>
                    <a:pt x="1224" y="4733"/>
                    <a:pt x="774" y="4247"/>
                  </a:cubicBezTo>
                  <a:cubicBezTo>
                    <a:pt x="324" y="3762"/>
                    <a:pt x="144" y="3155"/>
                    <a:pt x="54" y="2548"/>
                  </a:cubicBezTo>
                  <a:cubicBezTo>
                    <a:pt x="-36" y="1942"/>
                    <a:pt x="-36" y="1335"/>
                    <a:pt x="234" y="1335"/>
                  </a:cubicBezTo>
                  <a:cubicBezTo>
                    <a:pt x="504" y="1335"/>
                    <a:pt x="1044" y="1942"/>
                    <a:pt x="1674" y="3944"/>
                  </a:cubicBezTo>
                  <a:cubicBezTo>
                    <a:pt x="2304" y="5946"/>
                    <a:pt x="3024" y="9344"/>
                    <a:pt x="3564" y="11953"/>
                  </a:cubicBezTo>
                  <a:cubicBezTo>
                    <a:pt x="4104" y="14562"/>
                    <a:pt x="4464" y="16382"/>
                    <a:pt x="4644" y="17596"/>
                  </a:cubicBezTo>
                  <a:cubicBezTo>
                    <a:pt x="4824" y="18809"/>
                    <a:pt x="4824" y="19416"/>
                    <a:pt x="4824" y="20083"/>
                  </a:cubicBezTo>
                  <a:cubicBezTo>
                    <a:pt x="4824" y="20751"/>
                    <a:pt x="4824" y="21479"/>
                    <a:pt x="4554" y="21539"/>
                  </a:cubicBezTo>
                  <a:cubicBezTo>
                    <a:pt x="4284" y="21600"/>
                    <a:pt x="3744" y="20993"/>
                    <a:pt x="3204" y="2038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5" name="خط"/>
            <p:cNvSpPr/>
            <p:nvPr/>
          </p:nvSpPr>
          <p:spPr>
            <a:xfrm>
              <a:off x="5012047" y="288521"/>
              <a:ext cx="359488" cy="781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19078" y="332"/>
                  </a:moveTo>
                  <a:cubicBezTo>
                    <a:pt x="20252" y="222"/>
                    <a:pt x="21426" y="111"/>
                    <a:pt x="20956" y="55"/>
                  </a:cubicBezTo>
                  <a:cubicBezTo>
                    <a:pt x="20487" y="0"/>
                    <a:pt x="18374" y="0"/>
                    <a:pt x="15322" y="0"/>
                  </a:cubicBezTo>
                  <a:cubicBezTo>
                    <a:pt x="12269" y="0"/>
                    <a:pt x="8278" y="0"/>
                    <a:pt x="5696" y="0"/>
                  </a:cubicBezTo>
                  <a:cubicBezTo>
                    <a:pt x="3113" y="0"/>
                    <a:pt x="1939" y="0"/>
                    <a:pt x="1117" y="277"/>
                  </a:cubicBezTo>
                  <a:cubicBezTo>
                    <a:pt x="296" y="554"/>
                    <a:pt x="-174" y="1108"/>
                    <a:pt x="61" y="2215"/>
                  </a:cubicBezTo>
                  <a:cubicBezTo>
                    <a:pt x="296" y="3323"/>
                    <a:pt x="1235" y="4985"/>
                    <a:pt x="2174" y="7089"/>
                  </a:cubicBezTo>
                  <a:cubicBezTo>
                    <a:pt x="3113" y="9194"/>
                    <a:pt x="4052" y="11742"/>
                    <a:pt x="4639" y="13846"/>
                  </a:cubicBezTo>
                  <a:cubicBezTo>
                    <a:pt x="5226" y="15951"/>
                    <a:pt x="5461" y="17612"/>
                    <a:pt x="5226" y="18831"/>
                  </a:cubicBezTo>
                  <a:cubicBezTo>
                    <a:pt x="4991" y="20049"/>
                    <a:pt x="4287" y="20825"/>
                    <a:pt x="358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6" name="خط"/>
            <p:cNvSpPr/>
            <p:nvPr/>
          </p:nvSpPr>
          <p:spPr>
            <a:xfrm>
              <a:off x="3871011" y="168304"/>
              <a:ext cx="108196" cy="721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3240"/>
                    <a:pt x="18400" y="6480"/>
                    <a:pt x="16800" y="9360"/>
                  </a:cubicBezTo>
                  <a:cubicBezTo>
                    <a:pt x="15200" y="12240"/>
                    <a:pt x="13600" y="14760"/>
                    <a:pt x="10800" y="16740"/>
                  </a:cubicBezTo>
                  <a:cubicBezTo>
                    <a:pt x="8000" y="18720"/>
                    <a:pt x="4000" y="2016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7" name="خط"/>
            <p:cNvSpPr/>
            <p:nvPr/>
          </p:nvSpPr>
          <p:spPr>
            <a:xfrm>
              <a:off x="3191247" y="0"/>
              <a:ext cx="463372" cy="97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21532" y="0"/>
                  </a:moveTo>
                  <a:cubicBezTo>
                    <a:pt x="21160" y="1600"/>
                    <a:pt x="20787" y="3200"/>
                    <a:pt x="20229" y="4222"/>
                  </a:cubicBezTo>
                  <a:cubicBezTo>
                    <a:pt x="19670" y="5244"/>
                    <a:pt x="18925" y="5689"/>
                    <a:pt x="17715" y="5867"/>
                  </a:cubicBezTo>
                  <a:cubicBezTo>
                    <a:pt x="16504" y="6044"/>
                    <a:pt x="14829" y="5956"/>
                    <a:pt x="13898" y="5689"/>
                  </a:cubicBezTo>
                  <a:cubicBezTo>
                    <a:pt x="12966" y="5422"/>
                    <a:pt x="12780" y="4978"/>
                    <a:pt x="12594" y="4533"/>
                  </a:cubicBezTo>
                  <a:cubicBezTo>
                    <a:pt x="12408" y="4089"/>
                    <a:pt x="12222" y="3644"/>
                    <a:pt x="11849" y="3644"/>
                  </a:cubicBezTo>
                  <a:cubicBezTo>
                    <a:pt x="11477" y="3644"/>
                    <a:pt x="10918" y="4089"/>
                    <a:pt x="9708" y="4533"/>
                  </a:cubicBezTo>
                  <a:cubicBezTo>
                    <a:pt x="8498" y="4978"/>
                    <a:pt x="6635" y="5422"/>
                    <a:pt x="5239" y="5600"/>
                  </a:cubicBezTo>
                  <a:cubicBezTo>
                    <a:pt x="3842" y="5778"/>
                    <a:pt x="2911" y="5689"/>
                    <a:pt x="2260" y="5422"/>
                  </a:cubicBezTo>
                  <a:cubicBezTo>
                    <a:pt x="1608" y="5156"/>
                    <a:pt x="1235" y="4711"/>
                    <a:pt x="956" y="4267"/>
                  </a:cubicBezTo>
                  <a:cubicBezTo>
                    <a:pt x="677" y="3822"/>
                    <a:pt x="491" y="3378"/>
                    <a:pt x="304" y="2933"/>
                  </a:cubicBezTo>
                  <a:cubicBezTo>
                    <a:pt x="118" y="2489"/>
                    <a:pt x="-68" y="2044"/>
                    <a:pt x="25" y="2133"/>
                  </a:cubicBezTo>
                  <a:cubicBezTo>
                    <a:pt x="118" y="2222"/>
                    <a:pt x="491" y="2844"/>
                    <a:pt x="956" y="3911"/>
                  </a:cubicBezTo>
                  <a:cubicBezTo>
                    <a:pt x="1422" y="4978"/>
                    <a:pt x="1980" y="6489"/>
                    <a:pt x="2353" y="8489"/>
                  </a:cubicBezTo>
                  <a:cubicBezTo>
                    <a:pt x="2725" y="10489"/>
                    <a:pt x="2911" y="12978"/>
                    <a:pt x="3098" y="15022"/>
                  </a:cubicBezTo>
                  <a:cubicBezTo>
                    <a:pt x="3284" y="17067"/>
                    <a:pt x="3470" y="18667"/>
                    <a:pt x="3563" y="19689"/>
                  </a:cubicBezTo>
                  <a:cubicBezTo>
                    <a:pt x="3656" y="20711"/>
                    <a:pt x="3656" y="21156"/>
                    <a:pt x="3749" y="21378"/>
                  </a:cubicBezTo>
                  <a:cubicBezTo>
                    <a:pt x="3842" y="21600"/>
                    <a:pt x="4029" y="21600"/>
                    <a:pt x="4215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8" name="خط"/>
            <p:cNvSpPr/>
            <p:nvPr/>
          </p:nvSpPr>
          <p:spPr>
            <a:xfrm>
              <a:off x="6587931" y="1785576"/>
              <a:ext cx="364823" cy="55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10" fill="norm" stroke="1" extrusionOk="0">
                  <a:moveTo>
                    <a:pt x="0" y="219"/>
                  </a:moveTo>
                  <a:cubicBezTo>
                    <a:pt x="2348" y="64"/>
                    <a:pt x="4696" y="-90"/>
                    <a:pt x="7630" y="64"/>
                  </a:cubicBezTo>
                  <a:cubicBezTo>
                    <a:pt x="10565" y="219"/>
                    <a:pt x="14087" y="681"/>
                    <a:pt x="16435" y="913"/>
                  </a:cubicBezTo>
                  <a:cubicBezTo>
                    <a:pt x="18783" y="1144"/>
                    <a:pt x="19957" y="1144"/>
                    <a:pt x="20661" y="1530"/>
                  </a:cubicBezTo>
                  <a:cubicBezTo>
                    <a:pt x="21365" y="1916"/>
                    <a:pt x="21600" y="2687"/>
                    <a:pt x="21130" y="4230"/>
                  </a:cubicBezTo>
                  <a:cubicBezTo>
                    <a:pt x="20661" y="5773"/>
                    <a:pt x="19487" y="8087"/>
                    <a:pt x="18196" y="11096"/>
                  </a:cubicBezTo>
                  <a:cubicBezTo>
                    <a:pt x="16904" y="14104"/>
                    <a:pt x="15496" y="17807"/>
                    <a:pt x="14087" y="2151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9" name="خط"/>
            <p:cNvSpPr/>
            <p:nvPr/>
          </p:nvSpPr>
          <p:spPr>
            <a:xfrm>
              <a:off x="5866624" y="1683047"/>
              <a:ext cx="420858" cy="74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0785" y="0"/>
                  </a:moveTo>
                  <a:cubicBezTo>
                    <a:pt x="21192" y="581"/>
                    <a:pt x="21600" y="1161"/>
                    <a:pt x="21294" y="1974"/>
                  </a:cubicBezTo>
                  <a:cubicBezTo>
                    <a:pt x="20989" y="2787"/>
                    <a:pt x="19970" y="3832"/>
                    <a:pt x="18747" y="4529"/>
                  </a:cubicBezTo>
                  <a:cubicBezTo>
                    <a:pt x="17525" y="5226"/>
                    <a:pt x="16098" y="5574"/>
                    <a:pt x="15283" y="5458"/>
                  </a:cubicBezTo>
                  <a:cubicBezTo>
                    <a:pt x="14468" y="5342"/>
                    <a:pt x="14264" y="4761"/>
                    <a:pt x="14162" y="4181"/>
                  </a:cubicBezTo>
                  <a:cubicBezTo>
                    <a:pt x="14060" y="3600"/>
                    <a:pt x="14060" y="3019"/>
                    <a:pt x="14060" y="3019"/>
                  </a:cubicBezTo>
                  <a:cubicBezTo>
                    <a:pt x="14060" y="3019"/>
                    <a:pt x="14060" y="3600"/>
                    <a:pt x="13755" y="4123"/>
                  </a:cubicBezTo>
                  <a:cubicBezTo>
                    <a:pt x="13449" y="4645"/>
                    <a:pt x="12838" y="5110"/>
                    <a:pt x="11615" y="5516"/>
                  </a:cubicBezTo>
                  <a:cubicBezTo>
                    <a:pt x="10392" y="5923"/>
                    <a:pt x="8559" y="6271"/>
                    <a:pt x="7030" y="5981"/>
                  </a:cubicBezTo>
                  <a:cubicBezTo>
                    <a:pt x="5502" y="5690"/>
                    <a:pt x="4279" y="4761"/>
                    <a:pt x="3668" y="4006"/>
                  </a:cubicBezTo>
                  <a:cubicBezTo>
                    <a:pt x="3057" y="3252"/>
                    <a:pt x="3057" y="2671"/>
                    <a:pt x="3362" y="2613"/>
                  </a:cubicBezTo>
                  <a:cubicBezTo>
                    <a:pt x="3668" y="2555"/>
                    <a:pt x="4279" y="3019"/>
                    <a:pt x="4585" y="4413"/>
                  </a:cubicBezTo>
                  <a:cubicBezTo>
                    <a:pt x="4891" y="5806"/>
                    <a:pt x="4891" y="8129"/>
                    <a:pt x="4585" y="10626"/>
                  </a:cubicBezTo>
                  <a:cubicBezTo>
                    <a:pt x="4279" y="13123"/>
                    <a:pt x="3668" y="15794"/>
                    <a:pt x="2853" y="17652"/>
                  </a:cubicBezTo>
                  <a:cubicBezTo>
                    <a:pt x="2038" y="19510"/>
                    <a:pt x="1019" y="20555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0" name="خط"/>
            <p:cNvSpPr/>
            <p:nvPr/>
          </p:nvSpPr>
          <p:spPr>
            <a:xfrm>
              <a:off x="4664447" y="1893258"/>
              <a:ext cx="420763" cy="739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21547"/>
                  </a:moveTo>
                  <a:cubicBezTo>
                    <a:pt x="1440" y="19212"/>
                    <a:pt x="2880" y="16877"/>
                    <a:pt x="4011" y="14600"/>
                  </a:cubicBezTo>
                  <a:cubicBezTo>
                    <a:pt x="5143" y="12323"/>
                    <a:pt x="5966" y="10105"/>
                    <a:pt x="6789" y="8120"/>
                  </a:cubicBezTo>
                  <a:cubicBezTo>
                    <a:pt x="7611" y="6135"/>
                    <a:pt x="8434" y="4384"/>
                    <a:pt x="9051" y="3216"/>
                  </a:cubicBezTo>
                  <a:cubicBezTo>
                    <a:pt x="9669" y="2049"/>
                    <a:pt x="10080" y="1465"/>
                    <a:pt x="10594" y="939"/>
                  </a:cubicBezTo>
                  <a:cubicBezTo>
                    <a:pt x="11109" y="414"/>
                    <a:pt x="11726" y="-53"/>
                    <a:pt x="12034" y="5"/>
                  </a:cubicBezTo>
                  <a:cubicBezTo>
                    <a:pt x="12343" y="64"/>
                    <a:pt x="12343" y="648"/>
                    <a:pt x="12754" y="2224"/>
                  </a:cubicBezTo>
                  <a:cubicBezTo>
                    <a:pt x="13166" y="3800"/>
                    <a:pt x="13989" y="6369"/>
                    <a:pt x="14709" y="8704"/>
                  </a:cubicBezTo>
                  <a:cubicBezTo>
                    <a:pt x="15429" y="11039"/>
                    <a:pt x="16046" y="13141"/>
                    <a:pt x="16869" y="14366"/>
                  </a:cubicBezTo>
                  <a:cubicBezTo>
                    <a:pt x="17691" y="15592"/>
                    <a:pt x="18720" y="15943"/>
                    <a:pt x="19337" y="16410"/>
                  </a:cubicBezTo>
                  <a:cubicBezTo>
                    <a:pt x="19954" y="16877"/>
                    <a:pt x="20160" y="17460"/>
                    <a:pt x="20469" y="18161"/>
                  </a:cubicBezTo>
                  <a:cubicBezTo>
                    <a:pt x="20777" y="18862"/>
                    <a:pt x="21189" y="19679"/>
                    <a:pt x="21394" y="19737"/>
                  </a:cubicBezTo>
                  <a:cubicBezTo>
                    <a:pt x="21600" y="19796"/>
                    <a:pt x="21600" y="19095"/>
                    <a:pt x="21600" y="1839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1" name="خط"/>
            <p:cNvSpPr/>
            <p:nvPr/>
          </p:nvSpPr>
          <p:spPr>
            <a:xfrm>
              <a:off x="4123401" y="1870014"/>
              <a:ext cx="276568" cy="761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91" fill="norm" stroke="1" extrusionOk="0">
                  <a:moveTo>
                    <a:pt x="18520" y="831"/>
                  </a:moveTo>
                  <a:cubicBezTo>
                    <a:pt x="19754" y="491"/>
                    <a:pt x="20988" y="152"/>
                    <a:pt x="20834" y="39"/>
                  </a:cubicBezTo>
                  <a:cubicBezTo>
                    <a:pt x="20680" y="-74"/>
                    <a:pt x="19137" y="39"/>
                    <a:pt x="16051" y="661"/>
                  </a:cubicBezTo>
                  <a:cubicBezTo>
                    <a:pt x="12966" y="1283"/>
                    <a:pt x="8337" y="2414"/>
                    <a:pt x="5560" y="3206"/>
                  </a:cubicBezTo>
                  <a:cubicBezTo>
                    <a:pt x="2783" y="3997"/>
                    <a:pt x="1857" y="4450"/>
                    <a:pt x="1086" y="4958"/>
                  </a:cubicBezTo>
                  <a:cubicBezTo>
                    <a:pt x="314" y="5467"/>
                    <a:pt x="-303" y="6033"/>
                    <a:pt x="160" y="6429"/>
                  </a:cubicBezTo>
                  <a:cubicBezTo>
                    <a:pt x="623" y="6824"/>
                    <a:pt x="2166" y="7051"/>
                    <a:pt x="4480" y="7220"/>
                  </a:cubicBezTo>
                  <a:cubicBezTo>
                    <a:pt x="6794" y="7390"/>
                    <a:pt x="9880" y="7503"/>
                    <a:pt x="12194" y="7616"/>
                  </a:cubicBezTo>
                  <a:cubicBezTo>
                    <a:pt x="14508" y="7729"/>
                    <a:pt x="16051" y="7842"/>
                    <a:pt x="16823" y="8181"/>
                  </a:cubicBezTo>
                  <a:cubicBezTo>
                    <a:pt x="17594" y="8521"/>
                    <a:pt x="17594" y="9086"/>
                    <a:pt x="15743" y="10104"/>
                  </a:cubicBezTo>
                  <a:cubicBezTo>
                    <a:pt x="13891" y="11122"/>
                    <a:pt x="10188" y="12592"/>
                    <a:pt x="7566" y="13836"/>
                  </a:cubicBezTo>
                  <a:cubicBezTo>
                    <a:pt x="4943" y="15080"/>
                    <a:pt x="3400" y="16098"/>
                    <a:pt x="2628" y="16946"/>
                  </a:cubicBezTo>
                  <a:cubicBezTo>
                    <a:pt x="1857" y="17794"/>
                    <a:pt x="1857" y="18473"/>
                    <a:pt x="2011" y="19095"/>
                  </a:cubicBezTo>
                  <a:cubicBezTo>
                    <a:pt x="2166" y="19717"/>
                    <a:pt x="2474" y="20282"/>
                    <a:pt x="3400" y="20678"/>
                  </a:cubicBezTo>
                  <a:cubicBezTo>
                    <a:pt x="4326" y="21074"/>
                    <a:pt x="5868" y="21300"/>
                    <a:pt x="8337" y="21413"/>
                  </a:cubicBezTo>
                  <a:cubicBezTo>
                    <a:pt x="10806" y="21526"/>
                    <a:pt x="14200" y="21526"/>
                    <a:pt x="16514" y="21356"/>
                  </a:cubicBezTo>
                  <a:cubicBezTo>
                    <a:pt x="18828" y="21187"/>
                    <a:pt x="20063" y="20847"/>
                    <a:pt x="21297" y="2050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2" name="خط"/>
            <p:cNvSpPr/>
            <p:nvPr/>
          </p:nvSpPr>
          <p:spPr>
            <a:xfrm>
              <a:off x="2683863" y="1911461"/>
              <a:ext cx="357647" cy="615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5" fill="norm" stroke="1" extrusionOk="0">
                  <a:moveTo>
                    <a:pt x="21420" y="842"/>
                  </a:moveTo>
                  <a:cubicBezTo>
                    <a:pt x="20460" y="421"/>
                    <a:pt x="19500" y="0"/>
                    <a:pt x="16380" y="0"/>
                  </a:cubicBezTo>
                  <a:cubicBezTo>
                    <a:pt x="13260" y="0"/>
                    <a:pt x="7980" y="421"/>
                    <a:pt x="4860" y="912"/>
                  </a:cubicBezTo>
                  <a:cubicBezTo>
                    <a:pt x="1740" y="1403"/>
                    <a:pt x="780" y="1964"/>
                    <a:pt x="300" y="2595"/>
                  </a:cubicBezTo>
                  <a:cubicBezTo>
                    <a:pt x="-180" y="3226"/>
                    <a:pt x="-180" y="3927"/>
                    <a:pt x="1020" y="6031"/>
                  </a:cubicBezTo>
                  <a:cubicBezTo>
                    <a:pt x="2220" y="8135"/>
                    <a:pt x="4620" y="11642"/>
                    <a:pt x="6300" y="14166"/>
                  </a:cubicBezTo>
                  <a:cubicBezTo>
                    <a:pt x="7980" y="16691"/>
                    <a:pt x="8940" y="18234"/>
                    <a:pt x="9540" y="19426"/>
                  </a:cubicBezTo>
                  <a:cubicBezTo>
                    <a:pt x="10140" y="20618"/>
                    <a:pt x="10380" y="21460"/>
                    <a:pt x="10740" y="21530"/>
                  </a:cubicBezTo>
                  <a:cubicBezTo>
                    <a:pt x="11100" y="21600"/>
                    <a:pt x="11580" y="20899"/>
                    <a:pt x="12060" y="2019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3" name="خط"/>
            <p:cNvSpPr/>
            <p:nvPr/>
          </p:nvSpPr>
          <p:spPr>
            <a:xfrm>
              <a:off x="2124179" y="2020344"/>
              <a:ext cx="429985" cy="35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319" fill="norm" stroke="1" extrusionOk="0">
                  <a:moveTo>
                    <a:pt x="9016" y="679"/>
                  </a:moveTo>
                  <a:cubicBezTo>
                    <a:pt x="10980" y="199"/>
                    <a:pt x="12943" y="-281"/>
                    <a:pt x="14809" y="199"/>
                  </a:cubicBezTo>
                  <a:cubicBezTo>
                    <a:pt x="16674" y="679"/>
                    <a:pt x="18442" y="2119"/>
                    <a:pt x="19620" y="4759"/>
                  </a:cubicBezTo>
                  <a:cubicBezTo>
                    <a:pt x="20798" y="7399"/>
                    <a:pt x="21387" y="11239"/>
                    <a:pt x="20896" y="14119"/>
                  </a:cubicBezTo>
                  <a:cubicBezTo>
                    <a:pt x="20405" y="16999"/>
                    <a:pt x="18834" y="18919"/>
                    <a:pt x="15692" y="19999"/>
                  </a:cubicBezTo>
                  <a:cubicBezTo>
                    <a:pt x="12551" y="21079"/>
                    <a:pt x="7838" y="21319"/>
                    <a:pt x="4991" y="21319"/>
                  </a:cubicBezTo>
                  <a:cubicBezTo>
                    <a:pt x="2143" y="21319"/>
                    <a:pt x="1162" y="21079"/>
                    <a:pt x="572" y="20359"/>
                  </a:cubicBezTo>
                  <a:cubicBezTo>
                    <a:pt x="-17" y="19639"/>
                    <a:pt x="-213" y="18439"/>
                    <a:pt x="278" y="15799"/>
                  </a:cubicBezTo>
                  <a:cubicBezTo>
                    <a:pt x="769" y="13159"/>
                    <a:pt x="1947" y="9079"/>
                    <a:pt x="3027" y="6439"/>
                  </a:cubicBezTo>
                  <a:cubicBezTo>
                    <a:pt x="4107" y="3799"/>
                    <a:pt x="5089" y="2599"/>
                    <a:pt x="6071" y="139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4" name="خط"/>
            <p:cNvSpPr/>
            <p:nvPr/>
          </p:nvSpPr>
          <p:spPr>
            <a:xfrm>
              <a:off x="793437" y="1847267"/>
              <a:ext cx="416094" cy="283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0907" fill="norm" stroke="1" extrusionOk="0">
                  <a:moveTo>
                    <a:pt x="0" y="3852"/>
                  </a:moveTo>
                  <a:cubicBezTo>
                    <a:pt x="2057" y="2373"/>
                    <a:pt x="4114" y="894"/>
                    <a:pt x="6891" y="302"/>
                  </a:cubicBezTo>
                  <a:cubicBezTo>
                    <a:pt x="9669" y="-290"/>
                    <a:pt x="13166" y="6"/>
                    <a:pt x="15737" y="1042"/>
                  </a:cubicBezTo>
                  <a:cubicBezTo>
                    <a:pt x="18309" y="2077"/>
                    <a:pt x="19954" y="3852"/>
                    <a:pt x="20777" y="6368"/>
                  </a:cubicBezTo>
                  <a:cubicBezTo>
                    <a:pt x="21600" y="8883"/>
                    <a:pt x="21600" y="12137"/>
                    <a:pt x="20469" y="14800"/>
                  </a:cubicBezTo>
                  <a:cubicBezTo>
                    <a:pt x="19337" y="17463"/>
                    <a:pt x="17074" y="19535"/>
                    <a:pt x="14811" y="20422"/>
                  </a:cubicBezTo>
                  <a:cubicBezTo>
                    <a:pt x="12549" y="21310"/>
                    <a:pt x="10286" y="21014"/>
                    <a:pt x="8743" y="19239"/>
                  </a:cubicBezTo>
                  <a:cubicBezTo>
                    <a:pt x="7200" y="17463"/>
                    <a:pt x="6377" y="14209"/>
                    <a:pt x="6171" y="11102"/>
                  </a:cubicBezTo>
                  <a:cubicBezTo>
                    <a:pt x="5966" y="7995"/>
                    <a:pt x="6377" y="5036"/>
                    <a:pt x="6789" y="207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5" name="خط"/>
            <p:cNvSpPr/>
            <p:nvPr/>
          </p:nvSpPr>
          <p:spPr>
            <a:xfrm>
              <a:off x="0" y="1600803"/>
              <a:ext cx="601089" cy="843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1479"/>
                  </a:moveTo>
                  <a:cubicBezTo>
                    <a:pt x="4464" y="1276"/>
                    <a:pt x="8928" y="1072"/>
                    <a:pt x="11880" y="817"/>
                  </a:cubicBezTo>
                  <a:cubicBezTo>
                    <a:pt x="14832" y="562"/>
                    <a:pt x="16272" y="257"/>
                    <a:pt x="17352" y="104"/>
                  </a:cubicBezTo>
                  <a:cubicBezTo>
                    <a:pt x="18432" y="-49"/>
                    <a:pt x="19152" y="-49"/>
                    <a:pt x="19584" y="206"/>
                  </a:cubicBezTo>
                  <a:cubicBezTo>
                    <a:pt x="20016" y="460"/>
                    <a:pt x="20160" y="970"/>
                    <a:pt x="20016" y="2294"/>
                  </a:cubicBezTo>
                  <a:cubicBezTo>
                    <a:pt x="19872" y="3619"/>
                    <a:pt x="19440" y="5759"/>
                    <a:pt x="19296" y="8459"/>
                  </a:cubicBezTo>
                  <a:cubicBezTo>
                    <a:pt x="19152" y="11159"/>
                    <a:pt x="19296" y="14419"/>
                    <a:pt x="19368" y="16355"/>
                  </a:cubicBezTo>
                  <a:cubicBezTo>
                    <a:pt x="19440" y="18291"/>
                    <a:pt x="19440" y="18902"/>
                    <a:pt x="19656" y="19564"/>
                  </a:cubicBezTo>
                  <a:cubicBezTo>
                    <a:pt x="19872" y="20226"/>
                    <a:pt x="20304" y="20940"/>
                    <a:pt x="20664" y="21245"/>
                  </a:cubicBezTo>
                  <a:cubicBezTo>
                    <a:pt x="21024" y="21551"/>
                    <a:pt x="21312" y="21449"/>
                    <a:pt x="21600" y="2134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97" name="الرسم"/>
          <p:cNvSpPr/>
          <p:nvPr/>
        </p:nvSpPr>
        <p:spPr>
          <a:xfrm>
            <a:off x="11817401" y="1466656"/>
            <a:ext cx="228415" cy="591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0" fill="norm" stroke="1" extrusionOk="0">
                <a:moveTo>
                  <a:pt x="21600" y="0"/>
                </a:moveTo>
                <a:cubicBezTo>
                  <a:pt x="19705" y="0"/>
                  <a:pt x="17811" y="0"/>
                  <a:pt x="16484" y="365"/>
                </a:cubicBezTo>
                <a:cubicBezTo>
                  <a:pt x="15158" y="730"/>
                  <a:pt x="14400" y="1459"/>
                  <a:pt x="13263" y="3211"/>
                </a:cubicBezTo>
                <a:cubicBezTo>
                  <a:pt x="12126" y="4962"/>
                  <a:pt x="10611" y="7735"/>
                  <a:pt x="9284" y="10216"/>
                </a:cubicBezTo>
                <a:cubicBezTo>
                  <a:pt x="7958" y="12697"/>
                  <a:pt x="6821" y="14886"/>
                  <a:pt x="5684" y="16273"/>
                </a:cubicBezTo>
                <a:cubicBezTo>
                  <a:pt x="4547" y="17659"/>
                  <a:pt x="3411" y="18243"/>
                  <a:pt x="2463" y="19192"/>
                </a:cubicBezTo>
                <a:cubicBezTo>
                  <a:pt x="1516" y="20141"/>
                  <a:pt x="758" y="21454"/>
                  <a:pt x="379" y="21527"/>
                </a:cubicBezTo>
                <a:cubicBezTo>
                  <a:pt x="0" y="21600"/>
                  <a:pt x="0" y="20432"/>
                  <a:pt x="0" y="19265"/>
                </a:cubicBezTo>
                <a:close/>
              </a:path>
            </a:pathLst>
          </a:custGeom>
          <a:solidFill>
            <a:srgbClr val="FCD02F">
              <a:alpha val="35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02" name="الرسم"/>
          <p:cNvGrpSpPr/>
          <p:nvPr/>
        </p:nvGrpSpPr>
        <p:grpSpPr>
          <a:xfrm>
            <a:off x="2542094" y="1308121"/>
            <a:ext cx="9660005" cy="2334345"/>
            <a:chOff x="0" y="0"/>
            <a:chExt cx="9660004" cy="2334343"/>
          </a:xfrm>
        </p:grpSpPr>
        <p:sp>
          <p:nvSpPr>
            <p:cNvPr id="198" name="شكل"/>
            <p:cNvSpPr/>
            <p:nvPr/>
          </p:nvSpPr>
          <p:spPr>
            <a:xfrm>
              <a:off x="9080643" y="175914"/>
              <a:ext cx="471165" cy="19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523" y="0"/>
                  </a:moveTo>
                  <a:cubicBezTo>
                    <a:pt x="16581" y="1800"/>
                    <a:pt x="11638" y="3600"/>
                    <a:pt x="8252" y="5175"/>
                  </a:cubicBezTo>
                  <a:cubicBezTo>
                    <a:pt x="4865" y="6750"/>
                    <a:pt x="3035" y="8100"/>
                    <a:pt x="1845" y="9675"/>
                  </a:cubicBezTo>
                  <a:cubicBezTo>
                    <a:pt x="655" y="11250"/>
                    <a:pt x="106" y="13050"/>
                    <a:pt x="15" y="15075"/>
                  </a:cubicBezTo>
                  <a:cubicBezTo>
                    <a:pt x="-77" y="17100"/>
                    <a:pt x="289" y="19350"/>
                    <a:pt x="655" y="21600"/>
                  </a:cubicBezTo>
                  <a:close/>
                </a:path>
              </a:pathLst>
            </a:custGeom>
            <a:solidFill>
              <a:srgbClr val="FCD02F">
                <a:alpha val="52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9" name="شكل"/>
            <p:cNvSpPr/>
            <p:nvPr/>
          </p:nvSpPr>
          <p:spPr>
            <a:xfrm>
              <a:off x="65618" y="0"/>
              <a:ext cx="9534278" cy="86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407" fill="norm" stroke="1" extrusionOk="0">
                  <a:moveTo>
                    <a:pt x="21539" y="4052"/>
                  </a:moveTo>
                  <a:cubicBezTo>
                    <a:pt x="21348" y="4251"/>
                    <a:pt x="21157" y="4449"/>
                    <a:pt x="20940" y="4597"/>
                  </a:cubicBezTo>
                  <a:cubicBezTo>
                    <a:pt x="20722" y="4746"/>
                    <a:pt x="20477" y="4845"/>
                    <a:pt x="20263" y="4944"/>
                  </a:cubicBezTo>
                  <a:cubicBezTo>
                    <a:pt x="20050" y="5043"/>
                    <a:pt x="19869" y="5142"/>
                    <a:pt x="19674" y="5291"/>
                  </a:cubicBezTo>
                  <a:cubicBezTo>
                    <a:pt x="19478" y="5440"/>
                    <a:pt x="19270" y="5638"/>
                    <a:pt x="19038" y="5687"/>
                  </a:cubicBezTo>
                  <a:cubicBezTo>
                    <a:pt x="18807" y="5737"/>
                    <a:pt x="18553" y="5638"/>
                    <a:pt x="18280" y="5588"/>
                  </a:cubicBezTo>
                  <a:cubicBezTo>
                    <a:pt x="18008" y="5539"/>
                    <a:pt x="17718" y="5539"/>
                    <a:pt x="17459" y="5440"/>
                  </a:cubicBezTo>
                  <a:cubicBezTo>
                    <a:pt x="17200" y="5341"/>
                    <a:pt x="16974" y="5142"/>
                    <a:pt x="16733" y="4994"/>
                  </a:cubicBezTo>
                  <a:cubicBezTo>
                    <a:pt x="16492" y="4845"/>
                    <a:pt x="16238" y="4746"/>
                    <a:pt x="15975" y="4746"/>
                  </a:cubicBezTo>
                  <a:cubicBezTo>
                    <a:pt x="15712" y="4746"/>
                    <a:pt x="15440" y="4845"/>
                    <a:pt x="15177" y="4796"/>
                  </a:cubicBezTo>
                  <a:cubicBezTo>
                    <a:pt x="14913" y="4746"/>
                    <a:pt x="14659" y="4548"/>
                    <a:pt x="14378" y="4449"/>
                  </a:cubicBezTo>
                  <a:cubicBezTo>
                    <a:pt x="14097" y="4350"/>
                    <a:pt x="13788" y="4350"/>
                    <a:pt x="13511" y="4449"/>
                  </a:cubicBezTo>
                  <a:cubicBezTo>
                    <a:pt x="13234" y="4548"/>
                    <a:pt x="12989" y="4746"/>
                    <a:pt x="12685" y="4895"/>
                  </a:cubicBezTo>
                  <a:cubicBezTo>
                    <a:pt x="12381" y="5043"/>
                    <a:pt x="12018" y="5142"/>
                    <a:pt x="11701" y="5142"/>
                  </a:cubicBezTo>
                  <a:cubicBezTo>
                    <a:pt x="11383" y="5142"/>
                    <a:pt x="11111" y="5043"/>
                    <a:pt x="10825" y="4845"/>
                  </a:cubicBezTo>
                  <a:cubicBezTo>
                    <a:pt x="10539" y="4647"/>
                    <a:pt x="10239" y="4350"/>
                    <a:pt x="9949" y="4201"/>
                  </a:cubicBezTo>
                  <a:cubicBezTo>
                    <a:pt x="9659" y="4052"/>
                    <a:pt x="9377" y="4052"/>
                    <a:pt x="9119" y="3904"/>
                  </a:cubicBezTo>
                  <a:cubicBezTo>
                    <a:pt x="8860" y="3755"/>
                    <a:pt x="8624" y="3458"/>
                    <a:pt x="8356" y="3210"/>
                  </a:cubicBezTo>
                  <a:cubicBezTo>
                    <a:pt x="8088" y="2963"/>
                    <a:pt x="7789" y="2764"/>
                    <a:pt x="7476" y="2616"/>
                  </a:cubicBezTo>
                  <a:cubicBezTo>
                    <a:pt x="7163" y="2467"/>
                    <a:pt x="6836" y="2368"/>
                    <a:pt x="6491" y="2319"/>
                  </a:cubicBezTo>
                  <a:cubicBezTo>
                    <a:pt x="6146" y="2269"/>
                    <a:pt x="5783" y="2269"/>
                    <a:pt x="5411" y="2219"/>
                  </a:cubicBezTo>
                  <a:cubicBezTo>
                    <a:pt x="5039" y="2170"/>
                    <a:pt x="4658" y="2071"/>
                    <a:pt x="4304" y="1922"/>
                  </a:cubicBezTo>
                  <a:cubicBezTo>
                    <a:pt x="3950" y="1774"/>
                    <a:pt x="3623" y="1575"/>
                    <a:pt x="3360" y="1328"/>
                  </a:cubicBezTo>
                  <a:cubicBezTo>
                    <a:pt x="3097" y="1080"/>
                    <a:pt x="2897" y="783"/>
                    <a:pt x="2675" y="485"/>
                  </a:cubicBezTo>
                  <a:cubicBezTo>
                    <a:pt x="2452" y="188"/>
                    <a:pt x="2207" y="-109"/>
                    <a:pt x="1990" y="40"/>
                  </a:cubicBezTo>
                  <a:cubicBezTo>
                    <a:pt x="1772" y="188"/>
                    <a:pt x="1581" y="783"/>
                    <a:pt x="1395" y="1526"/>
                  </a:cubicBezTo>
                  <a:cubicBezTo>
                    <a:pt x="1209" y="2269"/>
                    <a:pt x="1028" y="3161"/>
                    <a:pt x="869" y="4251"/>
                  </a:cubicBezTo>
                  <a:cubicBezTo>
                    <a:pt x="710" y="5341"/>
                    <a:pt x="574" y="6629"/>
                    <a:pt x="469" y="8016"/>
                  </a:cubicBezTo>
                  <a:cubicBezTo>
                    <a:pt x="365" y="9403"/>
                    <a:pt x="292" y="10889"/>
                    <a:pt x="224" y="11979"/>
                  </a:cubicBezTo>
                  <a:cubicBezTo>
                    <a:pt x="156" y="13069"/>
                    <a:pt x="93" y="13763"/>
                    <a:pt x="52" y="14605"/>
                  </a:cubicBezTo>
                  <a:cubicBezTo>
                    <a:pt x="11" y="15447"/>
                    <a:pt x="-7" y="16438"/>
                    <a:pt x="2" y="17082"/>
                  </a:cubicBezTo>
                  <a:cubicBezTo>
                    <a:pt x="11" y="17726"/>
                    <a:pt x="47" y="18023"/>
                    <a:pt x="165" y="18519"/>
                  </a:cubicBezTo>
                  <a:cubicBezTo>
                    <a:pt x="283" y="19014"/>
                    <a:pt x="483" y="19708"/>
                    <a:pt x="674" y="20153"/>
                  </a:cubicBezTo>
                  <a:cubicBezTo>
                    <a:pt x="864" y="20599"/>
                    <a:pt x="1046" y="20797"/>
                    <a:pt x="1227" y="20946"/>
                  </a:cubicBezTo>
                  <a:cubicBezTo>
                    <a:pt x="1409" y="21095"/>
                    <a:pt x="1590" y="21194"/>
                    <a:pt x="1785" y="21045"/>
                  </a:cubicBezTo>
                  <a:cubicBezTo>
                    <a:pt x="1981" y="20897"/>
                    <a:pt x="2189" y="20500"/>
                    <a:pt x="2407" y="20252"/>
                  </a:cubicBezTo>
                  <a:cubicBezTo>
                    <a:pt x="2625" y="20005"/>
                    <a:pt x="2852" y="19906"/>
                    <a:pt x="3083" y="19708"/>
                  </a:cubicBezTo>
                  <a:cubicBezTo>
                    <a:pt x="3315" y="19509"/>
                    <a:pt x="3551" y="19212"/>
                    <a:pt x="3791" y="19014"/>
                  </a:cubicBezTo>
                  <a:cubicBezTo>
                    <a:pt x="4032" y="18816"/>
                    <a:pt x="4277" y="18717"/>
                    <a:pt x="4563" y="18667"/>
                  </a:cubicBezTo>
                  <a:cubicBezTo>
                    <a:pt x="4848" y="18618"/>
                    <a:pt x="5175" y="18618"/>
                    <a:pt x="5470" y="18667"/>
                  </a:cubicBezTo>
                  <a:cubicBezTo>
                    <a:pt x="5765" y="18717"/>
                    <a:pt x="6028" y="18816"/>
                    <a:pt x="6301" y="18915"/>
                  </a:cubicBezTo>
                  <a:cubicBezTo>
                    <a:pt x="6573" y="19014"/>
                    <a:pt x="6854" y="19113"/>
                    <a:pt x="7181" y="19163"/>
                  </a:cubicBezTo>
                  <a:cubicBezTo>
                    <a:pt x="7508" y="19212"/>
                    <a:pt x="7880" y="19212"/>
                    <a:pt x="8161" y="19311"/>
                  </a:cubicBezTo>
                  <a:cubicBezTo>
                    <a:pt x="8442" y="19410"/>
                    <a:pt x="8633" y="19608"/>
                    <a:pt x="8855" y="19807"/>
                  </a:cubicBezTo>
                  <a:cubicBezTo>
                    <a:pt x="9078" y="20005"/>
                    <a:pt x="9332" y="20203"/>
                    <a:pt x="9600" y="20352"/>
                  </a:cubicBezTo>
                  <a:cubicBezTo>
                    <a:pt x="9867" y="20500"/>
                    <a:pt x="10149" y="20599"/>
                    <a:pt x="10403" y="20599"/>
                  </a:cubicBezTo>
                  <a:cubicBezTo>
                    <a:pt x="10657" y="20599"/>
                    <a:pt x="10884" y="20500"/>
                    <a:pt x="11106" y="20302"/>
                  </a:cubicBezTo>
                  <a:cubicBezTo>
                    <a:pt x="11328" y="20104"/>
                    <a:pt x="11546" y="19807"/>
                    <a:pt x="11796" y="19658"/>
                  </a:cubicBezTo>
                  <a:cubicBezTo>
                    <a:pt x="12045" y="19509"/>
                    <a:pt x="12327" y="19509"/>
                    <a:pt x="12617" y="19509"/>
                  </a:cubicBezTo>
                  <a:cubicBezTo>
                    <a:pt x="12908" y="19509"/>
                    <a:pt x="13207" y="19509"/>
                    <a:pt x="13534" y="19509"/>
                  </a:cubicBezTo>
                  <a:cubicBezTo>
                    <a:pt x="13861" y="19509"/>
                    <a:pt x="14215" y="19509"/>
                    <a:pt x="14550" y="19460"/>
                  </a:cubicBezTo>
                  <a:cubicBezTo>
                    <a:pt x="14886" y="19410"/>
                    <a:pt x="15204" y="19311"/>
                    <a:pt x="15526" y="19262"/>
                  </a:cubicBezTo>
                  <a:cubicBezTo>
                    <a:pt x="15848" y="19212"/>
                    <a:pt x="16175" y="19212"/>
                    <a:pt x="16456" y="19311"/>
                  </a:cubicBezTo>
                  <a:cubicBezTo>
                    <a:pt x="16738" y="19410"/>
                    <a:pt x="16974" y="19608"/>
                    <a:pt x="17205" y="19807"/>
                  </a:cubicBezTo>
                  <a:cubicBezTo>
                    <a:pt x="17436" y="20005"/>
                    <a:pt x="17663" y="20203"/>
                    <a:pt x="17881" y="20401"/>
                  </a:cubicBezTo>
                  <a:cubicBezTo>
                    <a:pt x="18099" y="20599"/>
                    <a:pt x="18308" y="20797"/>
                    <a:pt x="18503" y="20946"/>
                  </a:cubicBezTo>
                  <a:cubicBezTo>
                    <a:pt x="18698" y="21095"/>
                    <a:pt x="18879" y="21194"/>
                    <a:pt x="19061" y="21293"/>
                  </a:cubicBezTo>
                  <a:cubicBezTo>
                    <a:pt x="19242" y="21392"/>
                    <a:pt x="19424" y="21491"/>
                    <a:pt x="19592" y="21293"/>
                  </a:cubicBezTo>
                  <a:cubicBezTo>
                    <a:pt x="19760" y="21095"/>
                    <a:pt x="19914" y="20599"/>
                    <a:pt x="20086" y="20252"/>
                  </a:cubicBezTo>
                  <a:cubicBezTo>
                    <a:pt x="20259" y="19906"/>
                    <a:pt x="20449" y="19708"/>
                    <a:pt x="20613" y="19559"/>
                  </a:cubicBezTo>
                  <a:cubicBezTo>
                    <a:pt x="20776" y="19410"/>
                    <a:pt x="20912" y="19311"/>
                    <a:pt x="21071" y="19163"/>
                  </a:cubicBezTo>
                  <a:cubicBezTo>
                    <a:pt x="21230" y="19014"/>
                    <a:pt x="21411" y="18816"/>
                    <a:pt x="21593" y="18618"/>
                  </a:cubicBezTo>
                  <a:close/>
                </a:path>
              </a:pathLst>
            </a:custGeom>
            <a:solidFill>
              <a:srgbClr val="FCD02F">
                <a:alpha val="3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0" name="شكل"/>
            <p:cNvSpPr/>
            <p:nvPr/>
          </p:nvSpPr>
          <p:spPr>
            <a:xfrm>
              <a:off x="0" y="793032"/>
              <a:ext cx="9660005" cy="85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57" fill="norm" stroke="1" extrusionOk="0">
                  <a:moveTo>
                    <a:pt x="21597" y="5070"/>
                  </a:moveTo>
                  <a:cubicBezTo>
                    <a:pt x="21597" y="4563"/>
                    <a:pt x="21597" y="4056"/>
                    <a:pt x="21593" y="3549"/>
                  </a:cubicBezTo>
                  <a:cubicBezTo>
                    <a:pt x="21588" y="3042"/>
                    <a:pt x="21579" y="2535"/>
                    <a:pt x="21507" y="2231"/>
                  </a:cubicBezTo>
                  <a:cubicBezTo>
                    <a:pt x="21436" y="1927"/>
                    <a:pt x="21301" y="1825"/>
                    <a:pt x="21145" y="1927"/>
                  </a:cubicBezTo>
                  <a:cubicBezTo>
                    <a:pt x="20988" y="2028"/>
                    <a:pt x="20809" y="2332"/>
                    <a:pt x="20612" y="2687"/>
                  </a:cubicBezTo>
                  <a:cubicBezTo>
                    <a:pt x="20414" y="3042"/>
                    <a:pt x="20199" y="3448"/>
                    <a:pt x="19984" y="3651"/>
                  </a:cubicBezTo>
                  <a:cubicBezTo>
                    <a:pt x="19769" y="3854"/>
                    <a:pt x="19554" y="3854"/>
                    <a:pt x="19357" y="3803"/>
                  </a:cubicBezTo>
                  <a:cubicBezTo>
                    <a:pt x="19160" y="3752"/>
                    <a:pt x="18981" y="3651"/>
                    <a:pt x="18806" y="3549"/>
                  </a:cubicBezTo>
                  <a:cubicBezTo>
                    <a:pt x="18632" y="3448"/>
                    <a:pt x="18461" y="3346"/>
                    <a:pt x="18305" y="3144"/>
                  </a:cubicBezTo>
                  <a:cubicBezTo>
                    <a:pt x="18148" y="2941"/>
                    <a:pt x="18004" y="2637"/>
                    <a:pt x="17834" y="2535"/>
                  </a:cubicBezTo>
                  <a:cubicBezTo>
                    <a:pt x="17664" y="2434"/>
                    <a:pt x="17467" y="2535"/>
                    <a:pt x="17252" y="2535"/>
                  </a:cubicBezTo>
                  <a:cubicBezTo>
                    <a:pt x="17037" y="2535"/>
                    <a:pt x="16804" y="2434"/>
                    <a:pt x="16580" y="2332"/>
                  </a:cubicBezTo>
                  <a:cubicBezTo>
                    <a:pt x="16356" y="2231"/>
                    <a:pt x="16141" y="2130"/>
                    <a:pt x="15913" y="2028"/>
                  </a:cubicBezTo>
                  <a:cubicBezTo>
                    <a:pt x="15684" y="1927"/>
                    <a:pt x="15442" y="1825"/>
                    <a:pt x="15120" y="1775"/>
                  </a:cubicBezTo>
                  <a:cubicBezTo>
                    <a:pt x="14797" y="1724"/>
                    <a:pt x="14394" y="1724"/>
                    <a:pt x="14054" y="1623"/>
                  </a:cubicBezTo>
                  <a:cubicBezTo>
                    <a:pt x="13713" y="1521"/>
                    <a:pt x="13435" y="1318"/>
                    <a:pt x="13176" y="1065"/>
                  </a:cubicBezTo>
                  <a:cubicBezTo>
                    <a:pt x="12916" y="811"/>
                    <a:pt x="12674" y="507"/>
                    <a:pt x="12419" y="304"/>
                  </a:cubicBezTo>
                  <a:cubicBezTo>
                    <a:pt x="12163" y="101"/>
                    <a:pt x="11894" y="0"/>
                    <a:pt x="11617" y="0"/>
                  </a:cubicBezTo>
                  <a:cubicBezTo>
                    <a:pt x="11339" y="0"/>
                    <a:pt x="11052" y="101"/>
                    <a:pt x="10775" y="254"/>
                  </a:cubicBezTo>
                  <a:cubicBezTo>
                    <a:pt x="10497" y="406"/>
                    <a:pt x="10228" y="608"/>
                    <a:pt x="9937" y="710"/>
                  </a:cubicBezTo>
                  <a:cubicBezTo>
                    <a:pt x="9646" y="811"/>
                    <a:pt x="9332" y="811"/>
                    <a:pt x="9054" y="862"/>
                  </a:cubicBezTo>
                  <a:cubicBezTo>
                    <a:pt x="8777" y="913"/>
                    <a:pt x="8535" y="1014"/>
                    <a:pt x="8297" y="1166"/>
                  </a:cubicBezTo>
                  <a:cubicBezTo>
                    <a:pt x="8060" y="1318"/>
                    <a:pt x="7827" y="1521"/>
                    <a:pt x="7599" y="1673"/>
                  </a:cubicBezTo>
                  <a:cubicBezTo>
                    <a:pt x="7370" y="1825"/>
                    <a:pt x="7146" y="1927"/>
                    <a:pt x="6940" y="2079"/>
                  </a:cubicBezTo>
                  <a:cubicBezTo>
                    <a:pt x="6734" y="2231"/>
                    <a:pt x="6546" y="2434"/>
                    <a:pt x="6326" y="2586"/>
                  </a:cubicBezTo>
                  <a:cubicBezTo>
                    <a:pt x="6107" y="2738"/>
                    <a:pt x="5856" y="2839"/>
                    <a:pt x="5641" y="2839"/>
                  </a:cubicBezTo>
                  <a:cubicBezTo>
                    <a:pt x="5426" y="2839"/>
                    <a:pt x="5247" y="2738"/>
                    <a:pt x="5050" y="2535"/>
                  </a:cubicBezTo>
                  <a:cubicBezTo>
                    <a:pt x="4853" y="2332"/>
                    <a:pt x="4638" y="2028"/>
                    <a:pt x="4441" y="1775"/>
                  </a:cubicBezTo>
                  <a:cubicBezTo>
                    <a:pt x="4244" y="1521"/>
                    <a:pt x="4064" y="1318"/>
                    <a:pt x="3881" y="1115"/>
                  </a:cubicBezTo>
                  <a:cubicBezTo>
                    <a:pt x="3697" y="913"/>
                    <a:pt x="3509" y="710"/>
                    <a:pt x="3307" y="659"/>
                  </a:cubicBezTo>
                  <a:cubicBezTo>
                    <a:pt x="3106" y="608"/>
                    <a:pt x="2891" y="710"/>
                    <a:pt x="2667" y="761"/>
                  </a:cubicBezTo>
                  <a:cubicBezTo>
                    <a:pt x="2443" y="811"/>
                    <a:pt x="2210" y="811"/>
                    <a:pt x="1990" y="913"/>
                  </a:cubicBezTo>
                  <a:cubicBezTo>
                    <a:pt x="1771" y="1014"/>
                    <a:pt x="1565" y="1217"/>
                    <a:pt x="1372" y="1470"/>
                  </a:cubicBezTo>
                  <a:cubicBezTo>
                    <a:pt x="1180" y="1724"/>
                    <a:pt x="1000" y="2028"/>
                    <a:pt x="839" y="2332"/>
                  </a:cubicBezTo>
                  <a:cubicBezTo>
                    <a:pt x="678" y="2637"/>
                    <a:pt x="535" y="2941"/>
                    <a:pt x="414" y="3346"/>
                  </a:cubicBezTo>
                  <a:cubicBezTo>
                    <a:pt x="293" y="3752"/>
                    <a:pt x="194" y="4259"/>
                    <a:pt x="131" y="5020"/>
                  </a:cubicBezTo>
                  <a:cubicBezTo>
                    <a:pt x="69" y="5780"/>
                    <a:pt x="42" y="6794"/>
                    <a:pt x="24" y="8315"/>
                  </a:cubicBezTo>
                  <a:cubicBezTo>
                    <a:pt x="6" y="9837"/>
                    <a:pt x="-3" y="11865"/>
                    <a:pt x="1" y="13386"/>
                  </a:cubicBezTo>
                  <a:cubicBezTo>
                    <a:pt x="6" y="14907"/>
                    <a:pt x="24" y="15921"/>
                    <a:pt x="69" y="16732"/>
                  </a:cubicBezTo>
                  <a:cubicBezTo>
                    <a:pt x="113" y="17544"/>
                    <a:pt x="185" y="18152"/>
                    <a:pt x="266" y="18659"/>
                  </a:cubicBezTo>
                  <a:cubicBezTo>
                    <a:pt x="346" y="19166"/>
                    <a:pt x="436" y="19572"/>
                    <a:pt x="521" y="19977"/>
                  </a:cubicBezTo>
                  <a:cubicBezTo>
                    <a:pt x="606" y="20383"/>
                    <a:pt x="687" y="20789"/>
                    <a:pt x="848" y="21093"/>
                  </a:cubicBezTo>
                  <a:cubicBezTo>
                    <a:pt x="1009" y="21397"/>
                    <a:pt x="1251" y="21600"/>
                    <a:pt x="1502" y="21549"/>
                  </a:cubicBezTo>
                  <a:cubicBezTo>
                    <a:pt x="1753" y="21499"/>
                    <a:pt x="2013" y="21194"/>
                    <a:pt x="2282" y="20992"/>
                  </a:cubicBezTo>
                  <a:cubicBezTo>
                    <a:pt x="2550" y="20789"/>
                    <a:pt x="2828" y="20687"/>
                    <a:pt x="3097" y="20383"/>
                  </a:cubicBezTo>
                  <a:cubicBezTo>
                    <a:pt x="3366" y="20079"/>
                    <a:pt x="3625" y="19572"/>
                    <a:pt x="3912" y="19268"/>
                  </a:cubicBezTo>
                  <a:cubicBezTo>
                    <a:pt x="4199" y="18963"/>
                    <a:pt x="4512" y="18862"/>
                    <a:pt x="4803" y="18710"/>
                  </a:cubicBezTo>
                  <a:cubicBezTo>
                    <a:pt x="5095" y="18558"/>
                    <a:pt x="5363" y="18355"/>
                    <a:pt x="5637" y="18304"/>
                  </a:cubicBezTo>
                  <a:cubicBezTo>
                    <a:pt x="5910" y="18254"/>
                    <a:pt x="6188" y="18355"/>
                    <a:pt x="6452" y="18355"/>
                  </a:cubicBezTo>
                  <a:cubicBezTo>
                    <a:pt x="6716" y="18355"/>
                    <a:pt x="6967" y="18254"/>
                    <a:pt x="7222" y="18152"/>
                  </a:cubicBezTo>
                  <a:cubicBezTo>
                    <a:pt x="7478" y="18051"/>
                    <a:pt x="7738" y="17949"/>
                    <a:pt x="7966" y="17797"/>
                  </a:cubicBezTo>
                  <a:cubicBezTo>
                    <a:pt x="8194" y="17645"/>
                    <a:pt x="8392" y="17442"/>
                    <a:pt x="8593" y="17392"/>
                  </a:cubicBezTo>
                  <a:cubicBezTo>
                    <a:pt x="8795" y="17341"/>
                    <a:pt x="9001" y="17442"/>
                    <a:pt x="9229" y="17544"/>
                  </a:cubicBezTo>
                  <a:cubicBezTo>
                    <a:pt x="9458" y="17645"/>
                    <a:pt x="9708" y="17746"/>
                    <a:pt x="9977" y="17848"/>
                  </a:cubicBezTo>
                  <a:cubicBezTo>
                    <a:pt x="10246" y="17949"/>
                    <a:pt x="10533" y="18051"/>
                    <a:pt x="10846" y="18101"/>
                  </a:cubicBezTo>
                  <a:cubicBezTo>
                    <a:pt x="11160" y="18152"/>
                    <a:pt x="11500" y="18152"/>
                    <a:pt x="11814" y="18152"/>
                  </a:cubicBezTo>
                  <a:cubicBezTo>
                    <a:pt x="12127" y="18152"/>
                    <a:pt x="12414" y="18152"/>
                    <a:pt x="12692" y="18203"/>
                  </a:cubicBezTo>
                  <a:cubicBezTo>
                    <a:pt x="12970" y="18254"/>
                    <a:pt x="13238" y="18355"/>
                    <a:pt x="13440" y="18304"/>
                  </a:cubicBezTo>
                  <a:cubicBezTo>
                    <a:pt x="13641" y="18254"/>
                    <a:pt x="13776" y="18051"/>
                    <a:pt x="13910" y="17797"/>
                  </a:cubicBezTo>
                  <a:cubicBezTo>
                    <a:pt x="14045" y="17544"/>
                    <a:pt x="14179" y="17239"/>
                    <a:pt x="14345" y="16935"/>
                  </a:cubicBezTo>
                  <a:cubicBezTo>
                    <a:pt x="14510" y="16631"/>
                    <a:pt x="14708" y="16327"/>
                    <a:pt x="14896" y="16073"/>
                  </a:cubicBezTo>
                  <a:cubicBezTo>
                    <a:pt x="15084" y="15820"/>
                    <a:pt x="15263" y="15617"/>
                    <a:pt x="15496" y="15566"/>
                  </a:cubicBezTo>
                  <a:cubicBezTo>
                    <a:pt x="15729" y="15515"/>
                    <a:pt x="16016" y="15617"/>
                    <a:pt x="16262" y="15769"/>
                  </a:cubicBezTo>
                  <a:cubicBezTo>
                    <a:pt x="16508" y="15921"/>
                    <a:pt x="16714" y="16124"/>
                    <a:pt x="16885" y="16377"/>
                  </a:cubicBezTo>
                  <a:cubicBezTo>
                    <a:pt x="17055" y="16631"/>
                    <a:pt x="17189" y="16935"/>
                    <a:pt x="17368" y="17239"/>
                  </a:cubicBezTo>
                  <a:cubicBezTo>
                    <a:pt x="17548" y="17544"/>
                    <a:pt x="17772" y="17848"/>
                    <a:pt x="17951" y="18203"/>
                  </a:cubicBezTo>
                  <a:cubicBezTo>
                    <a:pt x="18130" y="18558"/>
                    <a:pt x="18264" y="18963"/>
                    <a:pt x="18412" y="19217"/>
                  </a:cubicBezTo>
                  <a:cubicBezTo>
                    <a:pt x="18560" y="19470"/>
                    <a:pt x="18721" y="19572"/>
                    <a:pt x="18869" y="19673"/>
                  </a:cubicBezTo>
                  <a:cubicBezTo>
                    <a:pt x="19017" y="19775"/>
                    <a:pt x="19151" y="19876"/>
                    <a:pt x="19312" y="20028"/>
                  </a:cubicBezTo>
                  <a:cubicBezTo>
                    <a:pt x="19474" y="20180"/>
                    <a:pt x="19662" y="20383"/>
                    <a:pt x="19872" y="20535"/>
                  </a:cubicBezTo>
                  <a:cubicBezTo>
                    <a:pt x="20083" y="20687"/>
                    <a:pt x="20316" y="20789"/>
                    <a:pt x="20522" y="20941"/>
                  </a:cubicBezTo>
                  <a:cubicBezTo>
                    <a:pt x="20728" y="21093"/>
                    <a:pt x="20907" y="21296"/>
                    <a:pt x="21077" y="21346"/>
                  </a:cubicBezTo>
                  <a:cubicBezTo>
                    <a:pt x="21248" y="21397"/>
                    <a:pt x="21409" y="21296"/>
                    <a:pt x="21570" y="21194"/>
                  </a:cubicBezTo>
                  <a:close/>
                </a:path>
              </a:pathLst>
            </a:custGeom>
            <a:solidFill>
              <a:srgbClr val="FCD02F">
                <a:alpha val="3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1" name="شكل"/>
            <p:cNvSpPr/>
            <p:nvPr/>
          </p:nvSpPr>
          <p:spPr>
            <a:xfrm>
              <a:off x="4750412" y="1479743"/>
              <a:ext cx="4861505" cy="85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26" fill="norm" stroke="1" extrusionOk="0">
                  <a:moveTo>
                    <a:pt x="21585" y="5918"/>
                  </a:moveTo>
                  <a:cubicBezTo>
                    <a:pt x="21514" y="5615"/>
                    <a:pt x="21443" y="5313"/>
                    <a:pt x="21274" y="5111"/>
                  </a:cubicBezTo>
                  <a:cubicBezTo>
                    <a:pt x="21105" y="4909"/>
                    <a:pt x="20838" y="4808"/>
                    <a:pt x="20420" y="4757"/>
                  </a:cubicBezTo>
                  <a:cubicBezTo>
                    <a:pt x="20001" y="4707"/>
                    <a:pt x="19432" y="4707"/>
                    <a:pt x="18836" y="4606"/>
                  </a:cubicBezTo>
                  <a:cubicBezTo>
                    <a:pt x="18240" y="4505"/>
                    <a:pt x="17617" y="4303"/>
                    <a:pt x="17110" y="4101"/>
                  </a:cubicBezTo>
                  <a:cubicBezTo>
                    <a:pt x="16603" y="3899"/>
                    <a:pt x="16212" y="3698"/>
                    <a:pt x="15829" y="3344"/>
                  </a:cubicBezTo>
                  <a:cubicBezTo>
                    <a:pt x="15447" y="2991"/>
                    <a:pt x="15073" y="2486"/>
                    <a:pt x="14690" y="2184"/>
                  </a:cubicBezTo>
                  <a:cubicBezTo>
                    <a:pt x="14308" y="1881"/>
                    <a:pt x="13916" y="1780"/>
                    <a:pt x="13507" y="1628"/>
                  </a:cubicBezTo>
                  <a:cubicBezTo>
                    <a:pt x="13098" y="1477"/>
                    <a:pt x="12671" y="1275"/>
                    <a:pt x="12280" y="1124"/>
                  </a:cubicBezTo>
                  <a:cubicBezTo>
                    <a:pt x="11888" y="972"/>
                    <a:pt x="11532" y="871"/>
                    <a:pt x="11070" y="770"/>
                  </a:cubicBezTo>
                  <a:cubicBezTo>
                    <a:pt x="10607" y="670"/>
                    <a:pt x="10038" y="569"/>
                    <a:pt x="9566" y="468"/>
                  </a:cubicBezTo>
                  <a:cubicBezTo>
                    <a:pt x="9095" y="367"/>
                    <a:pt x="8721" y="266"/>
                    <a:pt x="8285" y="165"/>
                  </a:cubicBezTo>
                  <a:cubicBezTo>
                    <a:pt x="7849" y="64"/>
                    <a:pt x="7351" y="-37"/>
                    <a:pt x="6924" y="13"/>
                  </a:cubicBezTo>
                  <a:cubicBezTo>
                    <a:pt x="6497" y="64"/>
                    <a:pt x="6141" y="266"/>
                    <a:pt x="5785" y="468"/>
                  </a:cubicBezTo>
                  <a:cubicBezTo>
                    <a:pt x="5429" y="670"/>
                    <a:pt x="5074" y="871"/>
                    <a:pt x="4656" y="1225"/>
                  </a:cubicBezTo>
                  <a:cubicBezTo>
                    <a:pt x="4237" y="1578"/>
                    <a:pt x="3757" y="2083"/>
                    <a:pt x="3383" y="2385"/>
                  </a:cubicBezTo>
                  <a:cubicBezTo>
                    <a:pt x="3010" y="2688"/>
                    <a:pt x="2743" y="2789"/>
                    <a:pt x="2431" y="2890"/>
                  </a:cubicBezTo>
                  <a:cubicBezTo>
                    <a:pt x="2120" y="2991"/>
                    <a:pt x="1764" y="3092"/>
                    <a:pt x="1408" y="3344"/>
                  </a:cubicBezTo>
                  <a:cubicBezTo>
                    <a:pt x="1053" y="3597"/>
                    <a:pt x="697" y="4000"/>
                    <a:pt x="465" y="4303"/>
                  </a:cubicBezTo>
                  <a:cubicBezTo>
                    <a:pt x="234" y="4606"/>
                    <a:pt x="127" y="4808"/>
                    <a:pt x="65" y="5212"/>
                  </a:cubicBezTo>
                  <a:cubicBezTo>
                    <a:pt x="3" y="5615"/>
                    <a:pt x="-15" y="6221"/>
                    <a:pt x="12" y="7281"/>
                  </a:cubicBezTo>
                  <a:cubicBezTo>
                    <a:pt x="38" y="8341"/>
                    <a:pt x="110" y="9855"/>
                    <a:pt x="190" y="11066"/>
                  </a:cubicBezTo>
                  <a:cubicBezTo>
                    <a:pt x="270" y="12277"/>
                    <a:pt x="359" y="13185"/>
                    <a:pt x="457" y="14043"/>
                  </a:cubicBezTo>
                  <a:cubicBezTo>
                    <a:pt x="554" y="14901"/>
                    <a:pt x="661" y="15709"/>
                    <a:pt x="759" y="16567"/>
                  </a:cubicBezTo>
                  <a:cubicBezTo>
                    <a:pt x="857" y="17425"/>
                    <a:pt x="946" y="18333"/>
                    <a:pt x="1070" y="18989"/>
                  </a:cubicBezTo>
                  <a:cubicBezTo>
                    <a:pt x="1195" y="19645"/>
                    <a:pt x="1355" y="20049"/>
                    <a:pt x="1755" y="20251"/>
                  </a:cubicBezTo>
                  <a:cubicBezTo>
                    <a:pt x="2156" y="20453"/>
                    <a:pt x="2796" y="20453"/>
                    <a:pt x="3490" y="20453"/>
                  </a:cubicBezTo>
                  <a:cubicBezTo>
                    <a:pt x="4184" y="20453"/>
                    <a:pt x="4931" y="20453"/>
                    <a:pt x="5545" y="20402"/>
                  </a:cubicBezTo>
                  <a:cubicBezTo>
                    <a:pt x="6159" y="20352"/>
                    <a:pt x="6639" y="20251"/>
                    <a:pt x="7111" y="20150"/>
                  </a:cubicBezTo>
                  <a:cubicBezTo>
                    <a:pt x="7582" y="20049"/>
                    <a:pt x="8045" y="19948"/>
                    <a:pt x="8605" y="19898"/>
                  </a:cubicBezTo>
                  <a:cubicBezTo>
                    <a:pt x="9166" y="19847"/>
                    <a:pt x="9824" y="19847"/>
                    <a:pt x="10367" y="19898"/>
                  </a:cubicBezTo>
                  <a:cubicBezTo>
                    <a:pt x="10910" y="19948"/>
                    <a:pt x="11337" y="20049"/>
                    <a:pt x="11737" y="20150"/>
                  </a:cubicBezTo>
                  <a:cubicBezTo>
                    <a:pt x="12137" y="20251"/>
                    <a:pt x="12511" y="20352"/>
                    <a:pt x="12831" y="20503"/>
                  </a:cubicBezTo>
                  <a:cubicBezTo>
                    <a:pt x="13151" y="20655"/>
                    <a:pt x="13418" y="20856"/>
                    <a:pt x="13739" y="21058"/>
                  </a:cubicBezTo>
                  <a:cubicBezTo>
                    <a:pt x="14059" y="21260"/>
                    <a:pt x="14432" y="21462"/>
                    <a:pt x="14806" y="21513"/>
                  </a:cubicBezTo>
                  <a:cubicBezTo>
                    <a:pt x="15180" y="21563"/>
                    <a:pt x="15553" y="21462"/>
                    <a:pt x="15927" y="21311"/>
                  </a:cubicBezTo>
                  <a:cubicBezTo>
                    <a:pt x="16301" y="21159"/>
                    <a:pt x="16674" y="20957"/>
                    <a:pt x="17048" y="20604"/>
                  </a:cubicBezTo>
                  <a:cubicBezTo>
                    <a:pt x="17422" y="20251"/>
                    <a:pt x="17795" y="19746"/>
                    <a:pt x="18204" y="19544"/>
                  </a:cubicBezTo>
                  <a:cubicBezTo>
                    <a:pt x="18614" y="19342"/>
                    <a:pt x="19058" y="19443"/>
                    <a:pt x="19414" y="19443"/>
                  </a:cubicBezTo>
                  <a:cubicBezTo>
                    <a:pt x="19770" y="19443"/>
                    <a:pt x="20037" y="19342"/>
                    <a:pt x="20375" y="19645"/>
                  </a:cubicBezTo>
                  <a:cubicBezTo>
                    <a:pt x="20713" y="19948"/>
                    <a:pt x="21122" y="20655"/>
                    <a:pt x="21532" y="21361"/>
                  </a:cubicBezTo>
                  <a:close/>
                </a:path>
              </a:pathLst>
            </a:custGeom>
            <a:solidFill>
              <a:srgbClr val="FCD02F">
                <a:alpha val="3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06" name="الرسم"/>
          <p:cNvGrpSpPr/>
          <p:nvPr/>
        </p:nvGrpSpPr>
        <p:grpSpPr>
          <a:xfrm>
            <a:off x="2462162" y="2909268"/>
            <a:ext cx="9679828" cy="2223223"/>
            <a:chOff x="0" y="0"/>
            <a:chExt cx="9679826" cy="2223222"/>
          </a:xfrm>
        </p:grpSpPr>
        <p:sp>
          <p:nvSpPr>
            <p:cNvPr id="203" name="شكل"/>
            <p:cNvSpPr/>
            <p:nvPr/>
          </p:nvSpPr>
          <p:spPr>
            <a:xfrm>
              <a:off x="52816" y="0"/>
              <a:ext cx="4974586" cy="86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fill="norm" stroke="1" extrusionOk="0">
                  <a:moveTo>
                    <a:pt x="21589" y="0"/>
                  </a:moveTo>
                  <a:cubicBezTo>
                    <a:pt x="21241" y="201"/>
                    <a:pt x="20893" y="402"/>
                    <a:pt x="20589" y="653"/>
                  </a:cubicBezTo>
                  <a:cubicBezTo>
                    <a:pt x="20285" y="904"/>
                    <a:pt x="20024" y="1206"/>
                    <a:pt x="19632" y="1407"/>
                  </a:cubicBezTo>
                  <a:cubicBezTo>
                    <a:pt x="19241" y="1607"/>
                    <a:pt x="18719" y="1708"/>
                    <a:pt x="18285" y="1808"/>
                  </a:cubicBezTo>
                  <a:cubicBezTo>
                    <a:pt x="17850" y="1909"/>
                    <a:pt x="17502" y="2009"/>
                    <a:pt x="17102" y="2160"/>
                  </a:cubicBezTo>
                  <a:cubicBezTo>
                    <a:pt x="16702" y="2311"/>
                    <a:pt x="16250" y="2512"/>
                    <a:pt x="15841" y="2662"/>
                  </a:cubicBezTo>
                  <a:cubicBezTo>
                    <a:pt x="15432" y="2813"/>
                    <a:pt x="15067" y="2913"/>
                    <a:pt x="14702" y="3064"/>
                  </a:cubicBezTo>
                  <a:cubicBezTo>
                    <a:pt x="14337" y="3215"/>
                    <a:pt x="13972" y="3416"/>
                    <a:pt x="13528" y="3567"/>
                  </a:cubicBezTo>
                  <a:cubicBezTo>
                    <a:pt x="13085" y="3717"/>
                    <a:pt x="12563" y="3818"/>
                    <a:pt x="12041" y="3818"/>
                  </a:cubicBezTo>
                  <a:cubicBezTo>
                    <a:pt x="11519" y="3818"/>
                    <a:pt x="10998" y="3717"/>
                    <a:pt x="10511" y="3667"/>
                  </a:cubicBezTo>
                  <a:cubicBezTo>
                    <a:pt x="10024" y="3617"/>
                    <a:pt x="9572" y="3617"/>
                    <a:pt x="9085" y="3516"/>
                  </a:cubicBezTo>
                  <a:cubicBezTo>
                    <a:pt x="8598" y="3416"/>
                    <a:pt x="8076" y="3215"/>
                    <a:pt x="7554" y="3114"/>
                  </a:cubicBezTo>
                  <a:cubicBezTo>
                    <a:pt x="7032" y="3014"/>
                    <a:pt x="6511" y="3014"/>
                    <a:pt x="6050" y="3014"/>
                  </a:cubicBezTo>
                  <a:cubicBezTo>
                    <a:pt x="5589" y="3014"/>
                    <a:pt x="5189" y="3014"/>
                    <a:pt x="4754" y="3064"/>
                  </a:cubicBezTo>
                  <a:cubicBezTo>
                    <a:pt x="4319" y="3114"/>
                    <a:pt x="3850" y="3215"/>
                    <a:pt x="3389" y="3215"/>
                  </a:cubicBezTo>
                  <a:cubicBezTo>
                    <a:pt x="2928" y="3215"/>
                    <a:pt x="2476" y="3114"/>
                    <a:pt x="2076" y="3416"/>
                  </a:cubicBezTo>
                  <a:cubicBezTo>
                    <a:pt x="1676" y="3717"/>
                    <a:pt x="1328" y="4420"/>
                    <a:pt x="1041" y="5224"/>
                  </a:cubicBezTo>
                  <a:cubicBezTo>
                    <a:pt x="754" y="6028"/>
                    <a:pt x="528" y="6932"/>
                    <a:pt x="363" y="8138"/>
                  </a:cubicBezTo>
                  <a:cubicBezTo>
                    <a:pt x="198" y="9343"/>
                    <a:pt x="93" y="10850"/>
                    <a:pt x="41" y="12458"/>
                  </a:cubicBezTo>
                  <a:cubicBezTo>
                    <a:pt x="-11" y="14065"/>
                    <a:pt x="-11" y="15773"/>
                    <a:pt x="24" y="17129"/>
                  </a:cubicBezTo>
                  <a:cubicBezTo>
                    <a:pt x="59" y="18486"/>
                    <a:pt x="128" y="19490"/>
                    <a:pt x="250" y="20143"/>
                  </a:cubicBezTo>
                  <a:cubicBezTo>
                    <a:pt x="372" y="20796"/>
                    <a:pt x="546" y="21098"/>
                    <a:pt x="893" y="21299"/>
                  </a:cubicBezTo>
                  <a:cubicBezTo>
                    <a:pt x="1241" y="21500"/>
                    <a:pt x="1763" y="21600"/>
                    <a:pt x="2285" y="21600"/>
                  </a:cubicBezTo>
                  <a:cubicBezTo>
                    <a:pt x="2806" y="21600"/>
                    <a:pt x="3328" y="21500"/>
                    <a:pt x="3789" y="21349"/>
                  </a:cubicBezTo>
                  <a:cubicBezTo>
                    <a:pt x="4250" y="21198"/>
                    <a:pt x="4650" y="20997"/>
                    <a:pt x="5119" y="20847"/>
                  </a:cubicBezTo>
                  <a:cubicBezTo>
                    <a:pt x="5589" y="20696"/>
                    <a:pt x="6128" y="20595"/>
                    <a:pt x="6598" y="20445"/>
                  </a:cubicBezTo>
                  <a:cubicBezTo>
                    <a:pt x="7067" y="20294"/>
                    <a:pt x="7467" y="20093"/>
                    <a:pt x="7937" y="19741"/>
                  </a:cubicBezTo>
                  <a:cubicBezTo>
                    <a:pt x="8406" y="19390"/>
                    <a:pt x="8946" y="18887"/>
                    <a:pt x="9493" y="18486"/>
                  </a:cubicBezTo>
                  <a:cubicBezTo>
                    <a:pt x="10041" y="18084"/>
                    <a:pt x="10598" y="17782"/>
                    <a:pt x="11119" y="17531"/>
                  </a:cubicBezTo>
                  <a:cubicBezTo>
                    <a:pt x="11641" y="17280"/>
                    <a:pt x="12128" y="17079"/>
                    <a:pt x="12632" y="16928"/>
                  </a:cubicBezTo>
                  <a:cubicBezTo>
                    <a:pt x="13137" y="16778"/>
                    <a:pt x="13659" y="16677"/>
                    <a:pt x="14154" y="16527"/>
                  </a:cubicBezTo>
                  <a:cubicBezTo>
                    <a:pt x="14650" y="16376"/>
                    <a:pt x="15119" y="16175"/>
                    <a:pt x="15606" y="16024"/>
                  </a:cubicBezTo>
                  <a:cubicBezTo>
                    <a:pt x="16093" y="15873"/>
                    <a:pt x="16598" y="15773"/>
                    <a:pt x="17024" y="15572"/>
                  </a:cubicBezTo>
                  <a:cubicBezTo>
                    <a:pt x="17450" y="15371"/>
                    <a:pt x="17798" y="15070"/>
                    <a:pt x="18015" y="14919"/>
                  </a:cubicBezTo>
                  <a:cubicBezTo>
                    <a:pt x="18232" y="14768"/>
                    <a:pt x="18319" y="14768"/>
                    <a:pt x="18493" y="14768"/>
                  </a:cubicBezTo>
                  <a:cubicBezTo>
                    <a:pt x="18667" y="14768"/>
                    <a:pt x="18928" y="14768"/>
                    <a:pt x="19232" y="14618"/>
                  </a:cubicBezTo>
                  <a:cubicBezTo>
                    <a:pt x="19537" y="14467"/>
                    <a:pt x="19885" y="14166"/>
                    <a:pt x="20232" y="14115"/>
                  </a:cubicBezTo>
                  <a:cubicBezTo>
                    <a:pt x="20580" y="14065"/>
                    <a:pt x="20928" y="14266"/>
                    <a:pt x="21137" y="14567"/>
                  </a:cubicBezTo>
                  <a:cubicBezTo>
                    <a:pt x="21346" y="14869"/>
                    <a:pt x="21415" y="15271"/>
                    <a:pt x="21485" y="15673"/>
                  </a:cubicBezTo>
                  <a:close/>
                </a:path>
              </a:pathLst>
            </a:custGeom>
            <a:solidFill>
              <a:srgbClr val="147EFB">
                <a:alpha val="3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4" name="شكل"/>
            <p:cNvSpPr/>
            <p:nvPr/>
          </p:nvSpPr>
          <p:spPr>
            <a:xfrm>
              <a:off x="0" y="732306"/>
              <a:ext cx="9679827" cy="77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477" fill="norm" stroke="1" extrusionOk="0">
                  <a:moveTo>
                    <a:pt x="21596" y="1025"/>
                  </a:moveTo>
                  <a:cubicBezTo>
                    <a:pt x="21569" y="582"/>
                    <a:pt x="21542" y="139"/>
                    <a:pt x="21502" y="28"/>
                  </a:cubicBezTo>
                  <a:cubicBezTo>
                    <a:pt x="21462" y="-83"/>
                    <a:pt x="21408" y="139"/>
                    <a:pt x="21270" y="582"/>
                  </a:cubicBezTo>
                  <a:cubicBezTo>
                    <a:pt x="21131" y="1025"/>
                    <a:pt x="20908" y="1689"/>
                    <a:pt x="20635" y="2022"/>
                  </a:cubicBezTo>
                  <a:cubicBezTo>
                    <a:pt x="20362" y="2354"/>
                    <a:pt x="20040" y="2354"/>
                    <a:pt x="19772" y="2299"/>
                  </a:cubicBezTo>
                  <a:cubicBezTo>
                    <a:pt x="19504" y="2243"/>
                    <a:pt x="19289" y="2132"/>
                    <a:pt x="19088" y="2188"/>
                  </a:cubicBezTo>
                  <a:cubicBezTo>
                    <a:pt x="18887" y="2243"/>
                    <a:pt x="18699" y="2465"/>
                    <a:pt x="18538" y="2631"/>
                  </a:cubicBezTo>
                  <a:cubicBezTo>
                    <a:pt x="18377" y="2797"/>
                    <a:pt x="18243" y="2908"/>
                    <a:pt x="18091" y="2963"/>
                  </a:cubicBezTo>
                  <a:cubicBezTo>
                    <a:pt x="17939" y="3019"/>
                    <a:pt x="17770" y="3019"/>
                    <a:pt x="17519" y="3019"/>
                  </a:cubicBezTo>
                  <a:cubicBezTo>
                    <a:pt x="17269" y="3019"/>
                    <a:pt x="16938" y="3019"/>
                    <a:pt x="16639" y="3019"/>
                  </a:cubicBezTo>
                  <a:cubicBezTo>
                    <a:pt x="16339" y="3019"/>
                    <a:pt x="16071" y="3019"/>
                    <a:pt x="15803" y="2963"/>
                  </a:cubicBezTo>
                  <a:cubicBezTo>
                    <a:pt x="15534" y="2908"/>
                    <a:pt x="15266" y="2797"/>
                    <a:pt x="15016" y="2852"/>
                  </a:cubicBezTo>
                  <a:cubicBezTo>
                    <a:pt x="14766" y="2908"/>
                    <a:pt x="14533" y="3129"/>
                    <a:pt x="14251" y="3240"/>
                  </a:cubicBezTo>
                  <a:cubicBezTo>
                    <a:pt x="13970" y="3351"/>
                    <a:pt x="13639" y="3351"/>
                    <a:pt x="13326" y="3295"/>
                  </a:cubicBezTo>
                  <a:cubicBezTo>
                    <a:pt x="13013" y="3240"/>
                    <a:pt x="12718" y="3129"/>
                    <a:pt x="12437" y="3074"/>
                  </a:cubicBezTo>
                  <a:cubicBezTo>
                    <a:pt x="12155" y="3019"/>
                    <a:pt x="11887" y="3019"/>
                    <a:pt x="11587" y="3074"/>
                  </a:cubicBezTo>
                  <a:cubicBezTo>
                    <a:pt x="11288" y="3129"/>
                    <a:pt x="10957" y="3240"/>
                    <a:pt x="10635" y="3351"/>
                  </a:cubicBezTo>
                  <a:cubicBezTo>
                    <a:pt x="10313" y="3462"/>
                    <a:pt x="10000" y="3572"/>
                    <a:pt x="9670" y="3628"/>
                  </a:cubicBezTo>
                  <a:cubicBezTo>
                    <a:pt x="9339" y="3683"/>
                    <a:pt x="8990" y="3683"/>
                    <a:pt x="8668" y="3794"/>
                  </a:cubicBezTo>
                  <a:cubicBezTo>
                    <a:pt x="8346" y="3905"/>
                    <a:pt x="8051" y="4126"/>
                    <a:pt x="7743" y="4292"/>
                  </a:cubicBezTo>
                  <a:cubicBezTo>
                    <a:pt x="7434" y="4459"/>
                    <a:pt x="7113" y="4569"/>
                    <a:pt x="6768" y="4625"/>
                  </a:cubicBezTo>
                  <a:cubicBezTo>
                    <a:pt x="6424" y="4680"/>
                    <a:pt x="6058" y="4680"/>
                    <a:pt x="5709" y="4846"/>
                  </a:cubicBezTo>
                  <a:cubicBezTo>
                    <a:pt x="5360" y="5012"/>
                    <a:pt x="5029" y="5345"/>
                    <a:pt x="4739" y="5455"/>
                  </a:cubicBezTo>
                  <a:cubicBezTo>
                    <a:pt x="4448" y="5566"/>
                    <a:pt x="4198" y="5455"/>
                    <a:pt x="3961" y="5345"/>
                  </a:cubicBezTo>
                  <a:cubicBezTo>
                    <a:pt x="3724" y="5234"/>
                    <a:pt x="3501" y="5123"/>
                    <a:pt x="3259" y="4846"/>
                  </a:cubicBezTo>
                  <a:cubicBezTo>
                    <a:pt x="3018" y="4569"/>
                    <a:pt x="2759" y="4126"/>
                    <a:pt x="2540" y="4015"/>
                  </a:cubicBezTo>
                  <a:cubicBezTo>
                    <a:pt x="2321" y="3905"/>
                    <a:pt x="2142" y="4126"/>
                    <a:pt x="1963" y="4292"/>
                  </a:cubicBezTo>
                  <a:cubicBezTo>
                    <a:pt x="1784" y="4459"/>
                    <a:pt x="1605" y="4569"/>
                    <a:pt x="1413" y="4902"/>
                  </a:cubicBezTo>
                  <a:cubicBezTo>
                    <a:pt x="1221" y="5234"/>
                    <a:pt x="1015" y="5788"/>
                    <a:pt x="832" y="6175"/>
                  </a:cubicBezTo>
                  <a:cubicBezTo>
                    <a:pt x="649" y="6563"/>
                    <a:pt x="488" y="6785"/>
                    <a:pt x="363" y="7228"/>
                  </a:cubicBezTo>
                  <a:cubicBezTo>
                    <a:pt x="237" y="7671"/>
                    <a:pt x="148" y="8335"/>
                    <a:pt x="90" y="9499"/>
                  </a:cubicBezTo>
                  <a:cubicBezTo>
                    <a:pt x="32" y="10662"/>
                    <a:pt x="5" y="12323"/>
                    <a:pt x="0" y="13708"/>
                  </a:cubicBezTo>
                  <a:cubicBezTo>
                    <a:pt x="-4" y="15092"/>
                    <a:pt x="14" y="16200"/>
                    <a:pt x="63" y="17086"/>
                  </a:cubicBezTo>
                  <a:cubicBezTo>
                    <a:pt x="112" y="17972"/>
                    <a:pt x="193" y="18637"/>
                    <a:pt x="327" y="19135"/>
                  </a:cubicBezTo>
                  <a:cubicBezTo>
                    <a:pt x="461" y="19634"/>
                    <a:pt x="649" y="19966"/>
                    <a:pt x="854" y="20243"/>
                  </a:cubicBezTo>
                  <a:cubicBezTo>
                    <a:pt x="1060" y="20520"/>
                    <a:pt x="1283" y="20742"/>
                    <a:pt x="1570" y="20852"/>
                  </a:cubicBezTo>
                  <a:cubicBezTo>
                    <a:pt x="1856" y="20963"/>
                    <a:pt x="2204" y="20963"/>
                    <a:pt x="2517" y="21074"/>
                  </a:cubicBezTo>
                  <a:cubicBezTo>
                    <a:pt x="2830" y="21185"/>
                    <a:pt x="3107" y="21406"/>
                    <a:pt x="3393" y="21462"/>
                  </a:cubicBezTo>
                  <a:cubicBezTo>
                    <a:pt x="3679" y="21517"/>
                    <a:pt x="3974" y="21406"/>
                    <a:pt x="4274" y="21351"/>
                  </a:cubicBezTo>
                  <a:cubicBezTo>
                    <a:pt x="4573" y="21295"/>
                    <a:pt x="4877" y="21295"/>
                    <a:pt x="5159" y="21185"/>
                  </a:cubicBezTo>
                  <a:cubicBezTo>
                    <a:pt x="5441" y="21074"/>
                    <a:pt x="5700" y="20852"/>
                    <a:pt x="6004" y="20742"/>
                  </a:cubicBezTo>
                  <a:cubicBezTo>
                    <a:pt x="6308" y="20631"/>
                    <a:pt x="6657" y="20631"/>
                    <a:pt x="7028" y="20631"/>
                  </a:cubicBezTo>
                  <a:cubicBezTo>
                    <a:pt x="7399" y="20631"/>
                    <a:pt x="7792" y="20631"/>
                    <a:pt x="8141" y="20631"/>
                  </a:cubicBezTo>
                  <a:cubicBezTo>
                    <a:pt x="8489" y="20631"/>
                    <a:pt x="8793" y="20631"/>
                    <a:pt x="9102" y="20742"/>
                  </a:cubicBezTo>
                  <a:cubicBezTo>
                    <a:pt x="9410" y="20852"/>
                    <a:pt x="9723" y="21074"/>
                    <a:pt x="10027" y="21129"/>
                  </a:cubicBezTo>
                  <a:cubicBezTo>
                    <a:pt x="10331" y="21185"/>
                    <a:pt x="10626" y="21074"/>
                    <a:pt x="10899" y="20852"/>
                  </a:cubicBezTo>
                  <a:cubicBezTo>
                    <a:pt x="11171" y="20631"/>
                    <a:pt x="11422" y="20299"/>
                    <a:pt x="11672" y="20077"/>
                  </a:cubicBezTo>
                  <a:cubicBezTo>
                    <a:pt x="11922" y="19855"/>
                    <a:pt x="12173" y="19745"/>
                    <a:pt x="12414" y="19579"/>
                  </a:cubicBezTo>
                  <a:cubicBezTo>
                    <a:pt x="12656" y="19412"/>
                    <a:pt x="12888" y="19191"/>
                    <a:pt x="13121" y="18969"/>
                  </a:cubicBezTo>
                  <a:cubicBezTo>
                    <a:pt x="13353" y="18748"/>
                    <a:pt x="13585" y="18526"/>
                    <a:pt x="13831" y="18360"/>
                  </a:cubicBezTo>
                  <a:cubicBezTo>
                    <a:pt x="14077" y="18194"/>
                    <a:pt x="14336" y="18083"/>
                    <a:pt x="14582" y="17972"/>
                  </a:cubicBezTo>
                  <a:cubicBezTo>
                    <a:pt x="14828" y="17862"/>
                    <a:pt x="15061" y="17751"/>
                    <a:pt x="15320" y="17640"/>
                  </a:cubicBezTo>
                  <a:cubicBezTo>
                    <a:pt x="15579" y="17529"/>
                    <a:pt x="15865" y="17419"/>
                    <a:pt x="16133" y="17252"/>
                  </a:cubicBezTo>
                  <a:cubicBezTo>
                    <a:pt x="16402" y="17086"/>
                    <a:pt x="16652" y="16865"/>
                    <a:pt x="16844" y="16754"/>
                  </a:cubicBezTo>
                  <a:cubicBezTo>
                    <a:pt x="17036" y="16643"/>
                    <a:pt x="17171" y="16643"/>
                    <a:pt x="17331" y="16754"/>
                  </a:cubicBezTo>
                  <a:cubicBezTo>
                    <a:pt x="17492" y="16865"/>
                    <a:pt x="17680" y="17086"/>
                    <a:pt x="17944" y="17197"/>
                  </a:cubicBezTo>
                  <a:cubicBezTo>
                    <a:pt x="18208" y="17308"/>
                    <a:pt x="18547" y="17308"/>
                    <a:pt x="18811" y="17363"/>
                  </a:cubicBezTo>
                  <a:cubicBezTo>
                    <a:pt x="19075" y="17419"/>
                    <a:pt x="19263" y="17529"/>
                    <a:pt x="19468" y="17529"/>
                  </a:cubicBezTo>
                  <a:cubicBezTo>
                    <a:pt x="19674" y="17529"/>
                    <a:pt x="19897" y="17419"/>
                    <a:pt x="20183" y="17363"/>
                  </a:cubicBezTo>
                  <a:cubicBezTo>
                    <a:pt x="20470" y="17308"/>
                    <a:pt x="20818" y="17308"/>
                    <a:pt x="21019" y="17308"/>
                  </a:cubicBezTo>
                  <a:cubicBezTo>
                    <a:pt x="21221" y="17308"/>
                    <a:pt x="21274" y="17308"/>
                    <a:pt x="21301" y="17252"/>
                  </a:cubicBezTo>
                  <a:cubicBezTo>
                    <a:pt x="21328" y="17197"/>
                    <a:pt x="21328" y="17086"/>
                    <a:pt x="21328" y="16975"/>
                  </a:cubicBezTo>
                  <a:close/>
                </a:path>
              </a:pathLst>
            </a:custGeom>
            <a:solidFill>
              <a:srgbClr val="147EFB">
                <a:alpha val="3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5" name="شكل"/>
            <p:cNvSpPr/>
            <p:nvPr/>
          </p:nvSpPr>
          <p:spPr>
            <a:xfrm>
              <a:off x="79940" y="1334917"/>
              <a:ext cx="9563822" cy="88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68" fill="norm" stroke="1" extrusionOk="0">
                  <a:moveTo>
                    <a:pt x="21597" y="6118"/>
                  </a:moveTo>
                  <a:cubicBezTo>
                    <a:pt x="21570" y="5729"/>
                    <a:pt x="21543" y="5339"/>
                    <a:pt x="21507" y="5193"/>
                  </a:cubicBezTo>
                  <a:cubicBezTo>
                    <a:pt x="21470" y="5047"/>
                    <a:pt x="21425" y="5145"/>
                    <a:pt x="21262" y="5339"/>
                  </a:cubicBezTo>
                  <a:cubicBezTo>
                    <a:pt x="21099" y="5534"/>
                    <a:pt x="20819" y="5826"/>
                    <a:pt x="20561" y="5923"/>
                  </a:cubicBezTo>
                  <a:cubicBezTo>
                    <a:pt x="20303" y="6020"/>
                    <a:pt x="20068" y="5923"/>
                    <a:pt x="19814" y="5826"/>
                  </a:cubicBezTo>
                  <a:cubicBezTo>
                    <a:pt x="19561" y="5729"/>
                    <a:pt x="19290" y="5631"/>
                    <a:pt x="19027" y="5583"/>
                  </a:cubicBezTo>
                  <a:cubicBezTo>
                    <a:pt x="18765" y="5534"/>
                    <a:pt x="18511" y="5534"/>
                    <a:pt x="18290" y="5437"/>
                  </a:cubicBezTo>
                  <a:cubicBezTo>
                    <a:pt x="18068" y="5339"/>
                    <a:pt x="17878" y="5145"/>
                    <a:pt x="17706" y="4999"/>
                  </a:cubicBezTo>
                  <a:cubicBezTo>
                    <a:pt x="17534" y="4853"/>
                    <a:pt x="17380" y="4756"/>
                    <a:pt x="17186" y="4658"/>
                  </a:cubicBezTo>
                  <a:cubicBezTo>
                    <a:pt x="16991" y="4561"/>
                    <a:pt x="16756" y="4464"/>
                    <a:pt x="16466" y="4366"/>
                  </a:cubicBezTo>
                  <a:cubicBezTo>
                    <a:pt x="16177" y="4269"/>
                    <a:pt x="15833" y="4172"/>
                    <a:pt x="15593" y="4074"/>
                  </a:cubicBezTo>
                  <a:cubicBezTo>
                    <a:pt x="15353" y="3977"/>
                    <a:pt x="15217" y="3880"/>
                    <a:pt x="15059" y="3685"/>
                  </a:cubicBezTo>
                  <a:cubicBezTo>
                    <a:pt x="14901" y="3491"/>
                    <a:pt x="14720" y="3199"/>
                    <a:pt x="14494" y="3004"/>
                  </a:cubicBezTo>
                  <a:cubicBezTo>
                    <a:pt x="14267" y="2810"/>
                    <a:pt x="13996" y="2712"/>
                    <a:pt x="13770" y="2566"/>
                  </a:cubicBezTo>
                  <a:cubicBezTo>
                    <a:pt x="13543" y="2420"/>
                    <a:pt x="13362" y="2226"/>
                    <a:pt x="13204" y="1934"/>
                  </a:cubicBezTo>
                  <a:cubicBezTo>
                    <a:pt x="13046" y="1642"/>
                    <a:pt x="12910" y="1253"/>
                    <a:pt x="12774" y="961"/>
                  </a:cubicBezTo>
                  <a:cubicBezTo>
                    <a:pt x="12638" y="669"/>
                    <a:pt x="12503" y="474"/>
                    <a:pt x="12313" y="377"/>
                  </a:cubicBezTo>
                  <a:cubicBezTo>
                    <a:pt x="12123" y="280"/>
                    <a:pt x="11878" y="280"/>
                    <a:pt x="11611" y="231"/>
                  </a:cubicBezTo>
                  <a:cubicBezTo>
                    <a:pt x="11344" y="183"/>
                    <a:pt x="11055" y="85"/>
                    <a:pt x="10725" y="37"/>
                  </a:cubicBezTo>
                  <a:cubicBezTo>
                    <a:pt x="10394" y="-12"/>
                    <a:pt x="10023" y="-12"/>
                    <a:pt x="9711" y="37"/>
                  </a:cubicBezTo>
                  <a:cubicBezTo>
                    <a:pt x="9399" y="85"/>
                    <a:pt x="9146" y="183"/>
                    <a:pt x="8919" y="329"/>
                  </a:cubicBezTo>
                  <a:cubicBezTo>
                    <a:pt x="8693" y="474"/>
                    <a:pt x="8494" y="669"/>
                    <a:pt x="8290" y="864"/>
                  </a:cubicBezTo>
                  <a:cubicBezTo>
                    <a:pt x="8087" y="1058"/>
                    <a:pt x="7879" y="1253"/>
                    <a:pt x="7630" y="1447"/>
                  </a:cubicBezTo>
                  <a:cubicBezTo>
                    <a:pt x="7381" y="1642"/>
                    <a:pt x="7091" y="1837"/>
                    <a:pt x="6824" y="1983"/>
                  </a:cubicBezTo>
                  <a:cubicBezTo>
                    <a:pt x="6558" y="2129"/>
                    <a:pt x="6313" y="2226"/>
                    <a:pt x="6092" y="2372"/>
                  </a:cubicBezTo>
                  <a:cubicBezTo>
                    <a:pt x="5870" y="2518"/>
                    <a:pt x="5671" y="2712"/>
                    <a:pt x="5445" y="2810"/>
                  </a:cubicBezTo>
                  <a:cubicBezTo>
                    <a:pt x="5218" y="2907"/>
                    <a:pt x="4965" y="2907"/>
                    <a:pt x="4757" y="3004"/>
                  </a:cubicBezTo>
                  <a:cubicBezTo>
                    <a:pt x="4549" y="3102"/>
                    <a:pt x="4386" y="3296"/>
                    <a:pt x="4178" y="3442"/>
                  </a:cubicBezTo>
                  <a:cubicBezTo>
                    <a:pt x="3970" y="3588"/>
                    <a:pt x="3716" y="3685"/>
                    <a:pt x="3490" y="3831"/>
                  </a:cubicBezTo>
                  <a:cubicBezTo>
                    <a:pt x="3264" y="3977"/>
                    <a:pt x="3065" y="4172"/>
                    <a:pt x="2838" y="4318"/>
                  </a:cubicBezTo>
                  <a:cubicBezTo>
                    <a:pt x="2612" y="4464"/>
                    <a:pt x="2359" y="4561"/>
                    <a:pt x="2110" y="4658"/>
                  </a:cubicBezTo>
                  <a:cubicBezTo>
                    <a:pt x="1861" y="4756"/>
                    <a:pt x="1617" y="4853"/>
                    <a:pt x="1427" y="5047"/>
                  </a:cubicBezTo>
                  <a:cubicBezTo>
                    <a:pt x="1237" y="5242"/>
                    <a:pt x="1101" y="5534"/>
                    <a:pt x="943" y="5972"/>
                  </a:cubicBezTo>
                  <a:cubicBezTo>
                    <a:pt x="784" y="6410"/>
                    <a:pt x="603" y="6993"/>
                    <a:pt x="463" y="7480"/>
                  </a:cubicBezTo>
                  <a:cubicBezTo>
                    <a:pt x="323" y="7966"/>
                    <a:pt x="223" y="8356"/>
                    <a:pt x="155" y="8988"/>
                  </a:cubicBezTo>
                  <a:cubicBezTo>
                    <a:pt x="87" y="9620"/>
                    <a:pt x="51" y="10496"/>
                    <a:pt x="29" y="11907"/>
                  </a:cubicBezTo>
                  <a:cubicBezTo>
                    <a:pt x="6" y="13318"/>
                    <a:pt x="-3" y="15264"/>
                    <a:pt x="2" y="16480"/>
                  </a:cubicBezTo>
                  <a:cubicBezTo>
                    <a:pt x="6" y="17696"/>
                    <a:pt x="24" y="18183"/>
                    <a:pt x="78" y="18718"/>
                  </a:cubicBezTo>
                  <a:cubicBezTo>
                    <a:pt x="133" y="19253"/>
                    <a:pt x="223" y="19837"/>
                    <a:pt x="377" y="20226"/>
                  </a:cubicBezTo>
                  <a:cubicBezTo>
                    <a:pt x="531" y="20615"/>
                    <a:pt x="748" y="20810"/>
                    <a:pt x="1038" y="20907"/>
                  </a:cubicBezTo>
                  <a:cubicBezTo>
                    <a:pt x="1327" y="21004"/>
                    <a:pt x="1689" y="21004"/>
                    <a:pt x="2010" y="20858"/>
                  </a:cubicBezTo>
                  <a:cubicBezTo>
                    <a:pt x="2332" y="20712"/>
                    <a:pt x="2612" y="20420"/>
                    <a:pt x="2866" y="20177"/>
                  </a:cubicBezTo>
                  <a:cubicBezTo>
                    <a:pt x="3119" y="19934"/>
                    <a:pt x="3345" y="19739"/>
                    <a:pt x="3608" y="19545"/>
                  </a:cubicBezTo>
                  <a:cubicBezTo>
                    <a:pt x="3870" y="19350"/>
                    <a:pt x="4169" y="19156"/>
                    <a:pt x="4467" y="19107"/>
                  </a:cubicBezTo>
                  <a:cubicBezTo>
                    <a:pt x="4766" y="19058"/>
                    <a:pt x="5064" y="19156"/>
                    <a:pt x="5331" y="19156"/>
                  </a:cubicBezTo>
                  <a:cubicBezTo>
                    <a:pt x="5598" y="19156"/>
                    <a:pt x="5834" y="19058"/>
                    <a:pt x="6082" y="19156"/>
                  </a:cubicBezTo>
                  <a:cubicBezTo>
                    <a:pt x="6331" y="19253"/>
                    <a:pt x="6594" y="19545"/>
                    <a:pt x="6829" y="19788"/>
                  </a:cubicBezTo>
                  <a:cubicBezTo>
                    <a:pt x="7064" y="20031"/>
                    <a:pt x="7272" y="20226"/>
                    <a:pt x="7476" y="20420"/>
                  </a:cubicBezTo>
                  <a:cubicBezTo>
                    <a:pt x="7680" y="20615"/>
                    <a:pt x="7879" y="20810"/>
                    <a:pt x="8123" y="20956"/>
                  </a:cubicBezTo>
                  <a:cubicBezTo>
                    <a:pt x="8367" y="21102"/>
                    <a:pt x="8657" y="21199"/>
                    <a:pt x="8942" y="21296"/>
                  </a:cubicBezTo>
                  <a:cubicBezTo>
                    <a:pt x="9227" y="21393"/>
                    <a:pt x="9508" y="21491"/>
                    <a:pt x="9761" y="21539"/>
                  </a:cubicBezTo>
                  <a:cubicBezTo>
                    <a:pt x="10014" y="21588"/>
                    <a:pt x="10240" y="21588"/>
                    <a:pt x="10453" y="21442"/>
                  </a:cubicBezTo>
                  <a:cubicBezTo>
                    <a:pt x="10666" y="21296"/>
                    <a:pt x="10865" y="21004"/>
                    <a:pt x="11109" y="20810"/>
                  </a:cubicBezTo>
                  <a:cubicBezTo>
                    <a:pt x="11354" y="20615"/>
                    <a:pt x="11643" y="20518"/>
                    <a:pt x="11942" y="20372"/>
                  </a:cubicBezTo>
                  <a:cubicBezTo>
                    <a:pt x="12240" y="20226"/>
                    <a:pt x="12548" y="20031"/>
                    <a:pt x="12824" y="19837"/>
                  </a:cubicBezTo>
                  <a:cubicBezTo>
                    <a:pt x="13100" y="19642"/>
                    <a:pt x="13344" y="19447"/>
                    <a:pt x="13584" y="19447"/>
                  </a:cubicBezTo>
                  <a:cubicBezTo>
                    <a:pt x="13824" y="19447"/>
                    <a:pt x="14059" y="19642"/>
                    <a:pt x="14290" y="19885"/>
                  </a:cubicBezTo>
                  <a:cubicBezTo>
                    <a:pt x="14521" y="20129"/>
                    <a:pt x="14747" y="20420"/>
                    <a:pt x="14987" y="20615"/>
                  </a:cubicBezTo>
                  <a:cubicBezTo>
                    <a:pt x="15226" y="20810"/>
                    <a:pt x="15480" y="20907"/>
                    <a:pt x="15706" y="20907"/>
                  </a:cubicBezTo>
                  <a:cubicBezTo>
                    <a:pt x="15932" y="20907"/>
                    <a:pt x="16131" y="20810"/>
                    <a:pt x="16376" y="20712"/>
                  </a:cubicBezTo>
                  <a:cubicBezTo>
                    <a:pt x="16620" y="20615"/>
                    <a:pt x="16910" y="20518"/>
                    <a:pt x="17195" y="20518"/>
                  </a:cubicBezTo>
                  <a:cubicBezTo>
                    <a:pt x="17480" y="20518"/>
                    <a:pt x="17760" y="20615"/>
                    <a:pt x="18032" y="20615"/>
                  </a:cubicBezTo>
                  <a:cubicBezTo>
                    <a:pt x="18303" y="20615"/>
                    <a:pt x="18566" y="20518"/>
                    <a:pt x="18869" y="20469"/>
                  </a:cubicBezTo>
                  <a:cubicBezTo>
                    <a:pt x="19172" y="20420"/>
                    <a:pt x="19516" y="20420"/>
                    <a:pt x="19828" y="20518"/>
                  </a:cubicBezTo>
                  <a:cubicBezTo>
                    <a:pt x="20140" y="20615"/>
                    <a:pt x="20421" y="20810"/>
                    <a:pt x="20633" y="20810"/>
                  </a:cubicBezTo>
                  <a:cubicBezTo>
                    <a:pt x="20846" y="20810"/>
                    <a:pt x="20991" y="20615"/>
                    <a:pt x="21108" y="20372"/>
                  </a:cubicBezTo>
                  <a:cubicBezTo>
                    <a:pt x="21226" y="20129"/>
                    <a:pt x="21316" y="19837"/>
                    <a:pt x="21407" y="19545"/>
                  </a:cubicBezTo>
                  <a:close/>
                </a:path>
              </a:pathLst>
            </a:custGeom>
            <a:solidFill>
              <a:srgbClr val="147EFB">
                <a:alpha val="3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07" name="الرسم"/>
          <p:cNvSpPr/>
          <p:nvPr/>
        </p:nvSpPr>
        <p:spPr>
          <a:xfrm>
            <a:off x="2645800" y="5061666"/>
            <a:ext cx="9556299" cy="3760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88" fill="norm" stroke="1" extrusionOk="0">
                <a:moveTo>
                  <a:pt x="21218" y="618"/>
                </a:moveTo>
                <a:cubicBezTo>
                  <a:pt x="21227" y="503"/>
                  <a:pt x="21236" y="388"/>
                  <a:pt x="21195" y="331"/>
                </a:cubicBezTo>
                <a:cubicBezTo>
                  <a:pt x="21154" y="273"/>
                  <a:pt x="21064" y="273"/>
                  <a:pt x="20910" y="285"/>
                </a:cubicBezTo>
                <a:cubicBezTo>
                  <a:pt x="20756" y="296"/>
                  <a:pt x="20538" y="319"/>
                  <a:pt x="20307" y="319"/>
                </a:cubicBezTo>
                <a:cubicBezTo>
                  <a:pt x="20076" y="319"/>
                  <a:pt x="19832" y="296"/>
                  <a:pt x="19637" y="250"/>
                </a:cubicBezTo>
                <a:cubicBezTo>
                  <a:pt x="19443" y="204"/>
                  <a:pt x="19298" y="135"/>
                  <a:pt x="19116" y="89"/>
                </a:cubicBezTo>
                <a:cubicBezTo>
                  <a:pt x="18935" y="43"/>
                  <a:pt x="18718" y="20"/>
                  <a:pt x="18478" y="20"/>
                </a:cubicBezTo>
                <a:cubicBezTo>
                  <a:pt x="18238" y="20"/>
                  <a:pt x="17975" y="43"/>
                  <a:pt x="17654" y="55"/>
                </a:cubicBezTo>
                <a:cubicBezTo>
                  <a:pt x="17332" y="66"/>
                  <a:pt x="16952" y="66"/>
                  <a:pt x="16612" y="66"/>
                </a:cubicBezTo>
                <a:cubicBezTo>
                  <a:pt x="16273" y="66"/>
                  <a:pt x="15974" y="66"/>
                  <a:pt x="15661" y="55"/>
                </a:cubicBezTo>
                <a:cubicBezTo>
                  <a:pt x="15349" y="43"/>
                  <a:pt x="15023" y="20"/>
                  <a:pt x="14683" y="9"/>
                </a:cubicBezTo>
                <a:cubicBezTo>
                  <a:pt x="14344" y="-3"/>
                  <a:pt x="13990" y="-3"/>
                  <a:pt x="13696" y="9"/>
                </a:cubicBezTo>
                <a:cubicBezTo>
                  <a:pt x="13402" y="20"/>
                  <a:pt x="13166" y="43"/>
                  <a:pt x="12899" y="66"/>
                </a:cubicBezTo>
                <a:cubicBezTo>
                  <a:pt x="12632" y="89"/>
                  <a:pt x="12333" y="112"/>
                  <a:pt x="12016" y="124"/>
                </a:cubicBezTo>
                <a:cubicBezTo>
                  <a:pt x="11699" y="135"/>
                  <a:pt x="11364" y="135"/>
                  <a:pt x="11038" y="147"/>
                </a:cubicBezTo>
                <a:cubicBezTo>
                  <a:pt x="10712" y="158"/>
                  <a:pt x="10395" y="181"/>
                  <a:pt x="10101" y="204"/>
                </a:cubicBezTo>
                <a:cubicBezTo>
                  <a:pt x="9806" y="227"/>
                  <a:pt x="9535" y="250"/>
                  <a:pt x="9240" y="273"/>
                </a:cubicBezTo>
                <a:cubicBezTo>
                  <a:pt x="8946" y="296"/>
                  <a:pt x="8629" y="319"/>
                  <a:pt x="8348" y="308"/>
                </a:cubicBezTo>
                <a:cubicBezTo>
                  <a:pt x="8067" y="296"/>
                  <a:pt x="7823" y="250"/>
                  <a:pt x="7569" y="239"/>
                </a:cubicBezTo>
                <a:cubicBezTo>
                  <a:pt x="7316" y="227"/>
                  <a:pt x="7053" y="250"/>
                  <a:pt x="6795" y="273"/>
                </a:cubicBezTo>
                <a:cubicBezTo>
                  <a:pt x="6537" y="296"/>
                  <a:pt x="6283" y="319"/>
                  <a:pt x="5989" y="319"/>
                </a:cubicBezTo>
                <a:cubicBezTo>
                  <a:pt x="5695" y="319"/>
                  <a:pt x="5360" y="296"/>
                  <a:pt x="5047" y="273"/>
                </a:cubicBezTo>
                <a:cubicBezTo>
                  <a:pt x="4735" y="250"/>
                  <a:pt x="4445" y="227"/>
                  <a:pt x="4205" y="239"/>
                </a:cubicBezTo>
                <a:cubicBezTo>
                  <a:pt x="3965" y="250"/>
                  <a:pt x="3775" y="296"/>
                  <a:pt x="3575" y="342"/>
                </a:cubicBezTo>
                <a:cubicBezTo>
                  <a:pt x="3376" y="388"/>
                  <a:pt x="3168" y="434"/>
                  <a:pt x="2960" y="457"/>
                </a:cubicBezTo>
                <a:cubicBezTo>
                  <a:pt x="2751" y="480"/>
                  <a:pt x="2543" y="480"/>
                  <a:pt x="2316" y="526"/>
                </a:cubicBezTo>
                <a:cubicBezTo>
                  <a:pt x="2090" y="572"/>
                  <a:pt x="1846" y="664"/>
                  <a:pt x="1601" y="733"/>
                </a:cubicBezTo>
                <a:cubicBezTo>
                  <a:pt x="1356" y="802"/>
                  <a:pt x="1112" y="848"/>
                  <a:pt x="913" y="894"/>
                </a:cubicBezTo>
                <a:cubicBezTo>
                  <a:pt x="713" y="940"/>
                  <a:pt x="560" y="986"/>
                  <a:pt x="442" y="1078"/>
                </a:cubicBezTo>
                <a:cubicBezTo>
                  <a:pt x="324" y="1170"/>
                  <a:pt x="243" y="1308"/>
                  <a:pt x="184" y="1481"/>
                </a:cubicBezTo>
                <a:cubicBezTo>
                  <a:pt x="125" y="1653"/>
                  <a:pt x="89" y="1860"/>
                  <a:pt x="66" y="2228"/>
                </a:cubicBezTo>
                <a:cubicBezTo>
                  <a:pt x="43" y="2596"/>
                  <a:pt x="34" y="3125"/>
                  <a:pt x="34" y="3655"/>
                </a:cubicBezTo>
                <a:cubicBezTo>
                  <a:pt x="34" y="4184"/>
                  <a:pt x="43" y="4713"/>
                  <a:pt x="52" y="5150"/>
                </a:cubicBezTo>
                <a:cubicBezTo>
                  <a:pt x="61" y="5587"/>
                  <a:pt x="70" y="5932"/>
                  <a:pt x="66" y="6357"/>
                </a:cubicBezTo>
                <a:cubicBezTo>
                  <a:pt x="61" y="6783"/>
                  <a:pt x="43" y="7289"/>
                  <a:pt x="30" y="7853"/>
                </a:cubicBezTo>
                <a:cubicBezTo>
                  <a:pt x="16" y="8416"/>
                  <a:pt x="7" y="9037"/>
                  <a:pt x="3" y="9693"/>
                </a:cubicBezTo>
                <a:cubicBezTo>
                  <a:pt x="-2" y="10348"/>
                  <a:pt x="-2" y="11039"/>
                  <a:pt x="25" y="11637"/>
                </a:cubicBezTo>
                <a:cubicBezTo>
                  <a:pt x="52" y="12235"/>
                  <a:pt x="107" y="12741"/>
                  <a:pt x="161" y="13247"/>
                </a:cubicBezTo>
                <a:cubicBezTo>
                  <a:pt x="215" y="13753"/>
                  <a:pt x="270" y="14259"/>
                  <a:pt x="329" y="14777"/>
                </a:cubicBezTo>
                <a:cubicBezTo>
                  <a:pt x="387" y="15294"/>
                  <a:pt x="451" y="15823"/>
                  <a:pt x="505" y="16272"/>
                </a:cubicBezTo>
                <a:cubicBezTo>
                  <a:pt x="560" y="16720"/>
                  <a:pt x="605" y="17088"/>
                  <a:pt x="623" y="17502"/>
                </a:cubicBezTo>
                <a:cubicBezTo>
                  <a:pt x="641" y="17916"/>
                  <a:pt x="632" y="18377"/>
                  <a:pt x="605" y="18768"/>
                </a:cubicBezTo>
                <a:cubicBezTo>
                  <a:pt x="578" y="19159"/>
                  <a:pt x="532" y="19481"/>
                  <a:pt x="496" y="19688"/>
                </a:cubicBezTo>
                <a:cubicBezTo>
                  <a:pt x="460" y="19895"/>
                  <a:pt x="433" y="19987"/>
                  <a:pt x="428" y="20136"/>
                </a:cubicBezTo>
                <a:cubicBezTo>
                  <a:pt x="424" y="20286"/>
                  <a:pt x="442" y="20493"/>
                  <a:pt x="496" y="20619"/>
                </a:cubicBezTo>
                <a:cubicBezTo>
                  <a:pt x="550" y="20746"/>
                  <a:pt x="641" y="20792"/>
                  <a:pt x="768" y="20861"/>
                </a:cubicBezTo>
                <a:cubicBezTo>
                  <a:pt x="895" y="20930"/>
                  <a:pt x="1058" y="21022"/>
                  <a:pt x="1234" y="21091"/>
                </a:cubicBezTo>
                <a:cubicBezTo>
                  <a:pt x="1411" y="21160"/>
                  <a:pt x="1601" y="21206"/>
                  <a:pt x="1827" y="21286"/>
                </a:cubicBezTo>
                <a:cubicBezTo>
                  <a:pt x="2054" y="21367"/>
                  <a:pt x="2316" y="21482"/>
                  <a:pt x="2593" y="21539"/>
                </a:cubicBezTo>
                <a:cubicBezTo>
                  <a:pt x="2869" y="21597"/>
                  <a:pt x="3159" y="21597"/>
                  <a:pt x="3421" y="21574"/>
                </a:cubicBezTo>
                <a:cubicBezTo>
                  <a:pt x="3684" y="21551"/>
                  <a:pt x="3920" y="21505"/>
                  <a:pt x="4150" y="21459"/>
                </a:cubicBezTo>
                <a:cubicBezTo>
                  <a:pt x="4381" y="21413"/>
                  <a:pt x="4608" y="21367"/>
                  <a:pt x="4843" y="21309"/>
                </a:cubicBezTo>
                <a:cubicBezTo>
                  <a:pt x="5079" y="21252"/>
                  <a:pt x="5323" y="21183"/>
                  <a:pt x="5586" y="21102"/>
                </a:cubicBezTo>
                <a:cubicBezTo>
                  <a:pt x="5849" y="21022"/>
                  <a:pt x="6129" y="20930"/>
                  <a:pt x="6433" y="20895"/>
                </a:cubicBezTo>
                <a:cubicBezTo>
                  <a:pt x="6736" y="20861"/>
                  <a:pt x="7062" y="20884"/>
                  <a:pt x="7356" y="20861"/>
                </a:cubicBezTo>
                <a:cubicBezTo>
                  <a:pt x="7651" y="20838"/>
                  <a:pt x="7913" y="20769"/>
                  <a:pt x="8176" y="20723"/>
                </a:cubicBezTo>
                <a:cubicBezTo>
                  <a:pt x="8439" y="20677"/>
                  <a:pt x="8701" y="20654"/>
                  <a:pt x="8955" y="20619"/>
                </a:cubicBezTo>
                <a:cubicBezTo>
                  <a:pt x="9209" y="20585"/>
                  <a:pt x="9453" y="20539"/>
                  <a:pt x="9725" y="20504"/>
                </a:cubicBezTo>
                <a:cubicBezTo>
                  <a:pt x="9996" y="20470"/>
                  <a:pt x="10295" y="20447"/>
                  <a:pt x="10581" y="20447"/>
                </a:cubicBezTo>
                <a:cubicBezTo>
                  <a:pt x="10866" y="20447"/>
                  <a:pt x="11138" y="20470"/>
                  <a:pt x="11409" y="20527"/>
                </a:cubicBezTo>
                <a:cubicBezTo>
                  <a:pt x="11681" y="20585"/>
                  <a:pt x="11953" y="20677"/>
                  <a:pt x="12220" y="20723"/>
                </a:cubicBezTo>
                <a:cubicBezTo>
                  <a:pt x="12487" y="20769"/>
                  <a:pt x="12750" y="20769"/>
                  <a:pt x="13008" y="20757"/>
                </a:cubicBezTo>
                <a:cubicBezTo>
                  <a:pt x="13266" y="20746"/>
                  <a:pt x="13520" y="20723"/>
                  <a:pt x="13809" y="20723"/>
                </a:cubicBezTo>
                <a:cubicBezTo>
                  <a:pt x="14099" y="20723"/>
                  <a:pt x="14425" y="20746"/>
                  <a:pt x="14706" y="20769"/>
                </a:cubicBezTo>
                <a:cubicBezTo>
                  <a:pt x="14987" y="20792"/>
                  <a:pt x="15222" y="20815"/>
                  <a:pt x="15440" y="20826"/>
                </a:cubicBezTo>
                <a:cubicBezTo>
                  <a:pt x="15657" y="20838"/>
                  <a:pt x="15856" y="20838"/>
                  <a:pt x="16060" y="20815"/>
                </a:cubicBezTo>
                <a:cubicBezTo>
                  <a:pt x="16264" y="20792"/>
                  <a:pt x="16472" y="20746"/>
                  <a:pt x="16694" y="20734"/>
                </a:cubicBezTo>
                <a:cubicBezTo>
                  <a:pt x="16916" y="20723"/>
                  <a:pt x="17151" y="20746"/>
                  <a:pt x="17427" y="20757"/>
                </a:cubicBezTo>
                <a:cubicBezTo>
                  <a:pt x="17704" y="20769"/>
                  <a:pt x="18021" y="20769"/>
                  <a:pt x="18351" y="20769"/>
                </a:cubicBezTo>
                <a:cubicBezTo>
                  <a:pt x="18682" y="20769"/>
                  <a:pt x="19026" y="20769"/>
                  <a:pt x="19329" y="20792"/>
                </a:cubicBezTo>
                <a:cubicBezTo>
                  <a:pt x="19633" y="20815"/>
                  <a:pt x="19895" y="20861"/>
                  <a:pt x="20176" y="20884"/>
                </a:cubicBezTo>
                <a:cubicBezTo>
                  <a:pt x="20457" y="20907"/>
                  <a:pt x="20756" y="20907"/>
                  <a:pt x="20973" y="20884"/>
                </a:cubicBezTo>
                <a:cubicBezTo>
                  <a:pt x="21190" y="20861"/>
                  <a:pt x="21326" y="20815"/>
                  <a:pt x="21417" y="20792"/>
                </a:cubicBezTo>
                <a:cubicBezTo>
                  <a:pt x="21507" y="20769"/>
                  <a:pt x="21553" y="20769"/>
                  <a:pt x="21575" y="20769"/>
                </a:cubicBezTo>
                <a:cubicBezTo>
                  <a:pt x="21598" y="20769"/>
                  <a:pt x="21598" y="20769"/>
                  <a:pt x="21598" y="20769"/>
                </a:cubicBezTo>
                <a:close/>
              </a:path>
            </a:pathLst>
          </a:custGeom>
          <a:solidFill>
            <a:srgbClr val="F93343">
              <a:alpha val="35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4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3"/>
      <p:bldP build="whole" bldLvl="1" animBg="1" rev="0" advAuto="0" spid="207" grpId="4"/>
      <p:bldP build="whole" bldLvl="1" animBg="1" rev="0" advAuto="0" spid="196" grpId="5"/>
      <p:bldP build="whole" bldLvl="1" animBg="1" rev="0" advAuto="0" spid="197" grpId="1"/>
      <p:bldP build="whole" bldLvl="1" animBg="1" rev="0" advAuto="0" spid="20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G_1204.png" descr="IMG_1204.png"/>
          <p:cNvPicPr>
            <a:picLocks noChangeAspect="1"/>
          </p:cNvPicPr>
          <p:nvPr/>
        </p:nvPicPr>
        <p:blipFill>
          <a:blip r:embed="rId2">
            <a:extLst/>
          </a:blip>
          <a:srcRect l="0" t="2239" r="10803" b="0"/>
          <a:stretch>
            <a:fillRect/>
          </a:stretch>
        </p:blipFill>
        <p:spPr>
          <a:xfrm>
            <a:off x="481810" y="0"/>
            <a:ext cx="12227066" cy="8021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1205.png" descr="IMG_1205.png"/>
          <p:cNvPicPr>
            <a:picLocks noChangeAspect="1"/>
          </p:cNvPicPr>
          <p:nvPr/>
        </p:nvPicPr>
        <p:blipFill>
          <a:blip r:embed="rId3">
            <a:extLst/>
          </a:blip>
          <a:srcRect l="15030" t="60782" r="7212" b="4233"/>
          <a:stretch>
            <a:fillRect/>
          </a:stretch>
        </p:blipFill>
        <p:spPr>
          <a:xfrm>
            <a:off x="1298290" y="8021637"/>
            <a:ext cx="22412433" cy="3247043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١٤"/>
          <p:cNvSpPr txBox="1"/>
          <p:nvPr/>
        </p:nvSpPr>
        <p:spPr>
          <a:xfrm>
            <a:off x="19584285" y="9645253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١٤</a:t>
            </a:r>
          </a:p>
        </p:txBody>
      </p:sp>
      <p:sp>
        <p:nvSpPr>
          <p:cNvPr id="212" name="٤١"/>
          <p:cNvSpPr txBox="1"/>
          <p:nvPr/>
        </p:nvSpPr>
        <p:spPr>
          <a:xfrm>
            <a:off x="17348235" y="9645253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٤١</a:t>
            </a:r>
          </a:p>
        </p:txBody>
      </p:sp>
      <p:sp>
        <p:nvSpPr>
          <p:cNvPr id="213" name="٤٤"/>
          <p:cNvSpPr txBox="1"/>
          <p:nvPr/>
        </p:nvSpPr>
        <p:spPr>
          <a:xfrm>
            <a:off x="14667380" y="9645253"/>
            <a:ext cx="2282500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٤٤</a:t>
            </a:r>
          </a:p>
        </p:txBody>
      </p:sp>
      <p:sp>
        <p:nvSpPr>
          <p:cNvPr id="214" name="١٨"/>
          <p:cNvSpPr txBox="1"/>
          <p:nvPr/>
        </p:nvSpPr>
        <p:spPr>
          <a:xfrm>
            <a:off x="6595273" y="9863041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١٨</a:t>
            </a:r>
          </a:p>
        </p:txBody>
      </p:sp>
      <p:sp>
        <p:nvSpPr>
          <p:cNvPr id="215" name="٨١"/>
          <p:cNvSpPr txBox="1"/>
          <p:nvPr/>
        </p:nvSpPr>
        <p:spPr>
          <a:xfrm>
            <a:off x="4148330" y="9645253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٨١</a:t>
            </a:r>
          </a:p>
        </p:txBody>
      </p:sp>
      <p:sp>
        <p:nvSpPr>
          <p:cNvPr id="216" name="٨٩"/>
          <p:cNvSpPr txBox="1"/>
          <p:nvPr/>
        </p:nvSpPr>
        <p:spPr>
          <a:xfrm>
            <a:off x="1719932" y="9645253"/>
            <a:ext cx="2222391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1204.png" descr="IMG_1204.png"/>
          <p:cNvPicPr>
            <a:picLocks noChangeAspect="1"/>
          </p:cNvPicPr>
          <p:nvPr/>
        </p:nvPicPr>
        <p:blipFill>
          <a:blip r:embed="rId2">
            <a:extLst/>
          </a:blip>
          <a:srcRect l="28708" t="21842" r="10803" b="0"/>
          <a:stretch>
            <a:fillRect/>
          </a:stretch>
        </p:blipFill>
        <p:spPr>
          <a:xfrm>
            <a:off x="6730391" y="144858"/>
            <a:ext cx="8847590" cy="6843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1206.png" descr="IMG_12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5492" y="7046851"/>
            <a:ext cx="16913016" cy="5900055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٢٩"/>
          <p:cNvSpPr txBox="1"/>
          <p:nvPr/>
        </p:nvSpPr>
        <p:spPr>
          <a:xfrm>
            <a:off x="16750628" y="8041992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٢٩</a:t>
            </a:r>
          </a:p>
        </p:txBody>
      </p:sp>
      <p:sp>
        <p:nvSpPr>
          <p:cNvPr id="221" name="٣٨"/>
          <p:cNvSpPr txBox="1"/>
          <p:nvPr/>
        </p:nvSpPr>
        <p:spPr>
          <a:xfrm>
            <a:off x="15346038" y="8041992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٣٨</a:t>
            </a:r>
          </a:p>
        </p:txBody>
      </p:sp>
      <p:sp>
        <p:nvSpPr>
          <p:cNvPr id="222" name="٤٧"/>
          <p:cNvSpPr txBox="1"/>
          <p:nvPr/>
        </p:nvSpPr>
        <p:spPr>
          <a:xfrm>
            <a:off x="13838997" y="8041992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٤٧</a:t>
            </a:r>
          </a:p>
        </p:txBody>
      </p:sp>
      <p:sp>
        <p:nvSpPr>
          <p:cNvPr id="223" name="٨"/>
          <p:cNvSpPr txBox="1"/>
          <p:nvPr/>
        </p:nvSpPr>
        <p:spPr>
          <a:xfrm>
            <a:off x="8257120" y="8041992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</a:t>
            </a:r>
          </a:p>
        </p:txBody>
      </p:sp>
      <p:sp>
        <p:nvSpPr>
          <p:cNvPr id="224" name="٤٩"/>
          <p:cNvSpPr txBox="1"/>
          <p:nvPr/>
        </p:nvSpPr>
        <p:spPr>
          <a:xfrm>
            <a:off x="6934617" y="8041992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٤٩</a:t>
            </a:r>
          </a:p>
        </p:txBody>
      </p:sp>
      <p:sp>
        <p:nvSpPr>
          <p:cNvPr id="225" name="٧٤"/>
          <p:cNvSpPr txBox="1"/>
          <p:nvPr/>
        </p:nvSpPr>
        <p:spPr>
          <a:xfrm>
            <a:off x="5511786" y="8041992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٧٤</a:t>
            </a:r>
          </a:p>
        </p:txBody>
      </p:sp>
      <p:sp>
        <p:nvSpPr>
          <p:cNvPr id="226" name="١٤"/>
          <p:cNvSpPr txBox="1"/>
          <p:nvPr/>
        </p:nvSpPr>
        <p:spPr>
          <a:xfrm>
            <a:off x="16604698" y="9869188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١٤</a:t>
            </a:r>
          </a:p>
        </p:txBody>
      </p:sp>
      <p:sp>
        <p:nvSpPr>
          <p:cNvPr id="227" name="٢٢"/>
          <p:cNvSpPr txBox="1"/>
          <p:nvPr/>
        </p:nvSpPr>
        <p:spPr>
          <a:xfrm>
            <a:off x="15346038" y="9869188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٢٢</a:t>
            </a:r>
          </a:p>
        </p:txBody>
      </p:sp>
      <p:sp>
        <p:nvSpPr>
          <p:cNvPr id="228" name="٧٨"/>
          <p:cNvSpPr txBox="1"/>
          <p:nvPr/>
        </p:nvSpPr>
        <p:spPr>
          <a:xfrm>
            <a:off x="14067014" y="9869188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٧٨</a:t>
            </a:r>
          </a:p>
        </p:txBody>
      </p:sp>
      <p:sp>
        <p:nvSpPr>
          <p:cNvPr id="229" name="٨٧"/>
          <p:cNvSpPr txBox="1"/>
          <p:nvPr/>
        </p:nvSpPr>
        <p:spPr>
          <a:xfrm>
            <a:off x="12552976" y="9869188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٨٧</a:t>
            </a:r>
          </a:p>
        </p:txBody>
      </p:sp>
      <p:sp>
        <p:nvSpPr>
          <p:cNvPr id="230" name="٣"/>
          <p:cNvSpPr txBox="1"/>
          <p:nvPr/>
        </p:nvSpPr>
        <p:spPr>
          <a:xfrm>
            <a:off x="8257120" y="9996878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</a:t>
            </a:r>
          </a:p>
        </p:txBody>
      </p:sp>
      <p:sp>
        <p:nvSpPr>
          <p:cNvPr id="231" name="١٨"/>
          <p:cNvSpPr txBox="1"/>
          <p:nvPr/>
        </p:nvSpPr>
        <p:spPr>
          <a:xfrm>
            <a:off x="7080548" y="9869188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١٨</a:t>
            </a:r>
          </a:p>
        </p:txBody>
      </p:sp>
      <p:sp>
        <p:nvSpPr>
          <p:cNvPr id="232" name="٣٧"/>
          <p:cNvSpPr txBox="1"/>
          <p:nvPr/>
        </p:nvSpPr>
        <p:spPr>
          <a:xfrm>
            <a:off x="5721557" y="9869188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٣٧</a:t>
            </a:r>
          </a:p>
        </p:txBody>
      </p:sp>
      <p:sp>
        <p:nvSpPr>
          <p:cNvPr id="233" name="٩٦"/>
          <p:cNvSpPr txBox="1"/>
          <p:nvPr/>
        </p:nvSpPr>
        <p:spPr>
          <a:xfrm>
            <a:off x="3961264" y="9869188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٩٦</a:t>
            </a:r>
          </a:p>
        </p:txBody>
      </p:sp>
      <p:sp>
        <p:nvSpPr>
          <p:cNvPr id="234" name="٤"/>
          <p:cNvSpPr txBox="1"/>
          <p:nvPr/>
        </p:nvSpPr>
        <p:spPr>
          <a:xfrm>
            <a:off x="16750628" y="11935662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</a:t>
            </a:r>
          </a:p>
        </p:txBody>
      </p:sp>
      <p:sp>
        <p:nvSpPr>
          <p:cNvPr id="235" name="١٦"/>
          <p:cNvSpPr txBox="1"/>
          <p:nvPr/>
        </p:nvSpPr>
        <p:spPr>
          <a:xfrm>
            <a:off x="15577926" y="11935662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١٦</a:t>
            </a:r>
          </a:p>
        </p:txBody>
      </p:sp>
      <p:sp>
        <p:nvSpPr>
          <p:cNvPr id="236" name="٣٨"/>
          <p:cNvSpPr txBox="1"/>
          <p:nvPr/>
        </p:nvSpPr>
        <p:spPr>
          <a:xfrm>
            <a:off x="14337205" y="11935662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٣٨</a:t>
            </a:r>
          </a:p>
        </p:txBody>
      </p:sp>
      <p:sp>
        <p:nvSpPr>
          <p:cNvPr id="237" name="٥٥"/>
          <p:cNvSpPr txBox="1"/>
          <p:nvPr/>
        </p:nvSpPr>
        <p:spPr>
          <a:xfrm>
            <a:off x="12830163" y="11935662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٥٥</a:t>
            </a:r>
          </a:p>
        </p:txBody>
      </p:sp>
      <p:sp>
        <p:nvSpPr>
          <p:cNvPr id="238" name="١١"/>
          <p:cNvSpPr txBox="1"/>
          <p:nvPr/>
        </p:nvSpPr>
        <p:spPr>
          <a:xfrm>
            <a:off x="8257120" y="11951764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١١</a:t>
            </a:r>
          </a:p>
        </p:txBody>
      </p:sp>
      <p:sp>
        <p:nvSpPr>
          <p:cNvPr id="239" name="٢١"/>
          <p:cNvSpPr txBox="1"/>
          <p:nvPr/>
        </p:nvSpPr>
        <p:spPr>
          <a:xfrm>
            <a:off x="7080548" y="11951764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٢١</a:t>
            </a:r>
          </a:p>
        </p:txBody>
      </p:sp>
      <p:sp>
        <p:nvSpPr>
          <p:cNvPr id="240" name="٥٦"/>
          <p:cNvSpPr txBox="1"/>
          <p:nvPr/>
        </p:nvSpPr>
        <p:spPr>
          <a:xfrm>
            <a:off x="5925783" y="11935662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٥٦</a:t>
            </a:r>
          </a:p>
        </p:txBody>
      </p:sp>
      <p:sp>
        <p:nvSpPr>
          <p:cNvPr id="241" name="٧٩"/>
          <p:cNvSpPr txBox="1"/>
          <p:nvPr/>
        </p:nvSpPr>
        <p:spPr>
          <a:xfrm>
            <a:off x="4502952" y="11935662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G_1207.png" descr="IMG_1207.png"/>
          <p:cNvPicPr>
            <a:picLocks noChangeAspect="1"/>
          </p:cNvPicPr>
          <p:nvPr/>
        </p:nvPicPr>
        <p:blipFill>
          <a:blip r:embed="rId2">
            <a:extLst/>
          </a:blip>
          <a:srcRect l="6754" t="70274" r="6754" b="2890"/>
          <a:stretch>
            <a:fillRect/>
          </a:stretch>
        </p:blipFill>
        <p:spPr>
          <a:xfrm>
            <a:off x="2248072" y="2040753"/>
            <a:ext cx="21090034" cy="212088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١٩"/>
          <p:cNvSpPr txBox="1"/>
          <p:nvPr/>
        </p:nvSpPr>
        <p:spPr>
          <a:xfrm>
            <a:off x="11183166" y="6408510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