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abT7Ot4c7GBfv0Up8ntLG4JOwoVfgAjZ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حاد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6" name="أنماط الأعداد"/>
          <p:cNvSpPr txBox="1"/>
          <p:nvPr/>
        </p:nvSpPr>
        <p:spPr>
          <a:xfrm>
            <a:off x="8759630" y="4418617"/>
            <a:ext cx="541023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أنماط الأعداد</a:t>
            </a:r>
          </a:p>
        </p:txBody>
      </p:sp>
      <p:sp>
        <p:nvSpPr>
          <p:cNvPr id="177" name="(١١-٤) العد القفزي : اثنينات ،خمسات ، عشرات"/>
          <p:cNvSpPr txBox="1"/>
          <p:nvPr/>
        </p:nvSpPr>
        <p:spPr>
          <a:xfrm>
            <a:off x="6267384" y="6332306"/>
            <a:ext cx="11849231" cy="3111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4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(١١-٤) العد القفزي : اثنينات ،خمسات ، عشرات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212.png" descr="IMG_12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466" y="516813"/>
            <a:ext cx="18969068" cy="12009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٦"/>
          <p:cNvSpPr txBox="1"/>
          <p:nvPr/>
        </p:nvSpPr>
        <p:spPr>
          <a:xfrm>
            <a:off x="15900035" y="4914947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181" name="٨"/>
          <p:cNvSpPr txBox="1"/>
          <p:nvPr/>
        </p:nvSpPr>
        <p:spPr>
          <a:xfrm>
            <a:off x="13882368" y="4914947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182" name="١٠"/>
          <p:cNvSpPr txBox="1"/>
          <p:nvPr/>
        </p:nvSpPr>
        <p:spPr>
          <a:xfrm>
            <a:off x="11864701" y="4914947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١٠</a:t>
            </a:r>
          </a:p>
        </p:txBody>
      </p:sp>
      <p:sp>
        <p:nvSpPr>
          <p:cNvPr id="183" name="١٢"/>
          <p:cNvSpPr txBox="1"/>
          <p:nvPr/>
        </p:nvSpPr>
        <p:spPr>
          <a:xfrm>
            <a:off x="9456366" y="4914947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١٢</a:t>
            </a:r>
          </a:p>
        </p:txBody>
      </p:sp>
      <p:sp>
        <p:nvSpPr>
          <p:cNvPr id="184" name="١٤"/>
          <p:cNvSpPr txBox="1"/>
          <p:nvPr/>
        </p:nvSpPr>
        <p:spPr>
          <a:xfrm>
            <a:off x="7048031" y="4914947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١٤</a:t>
            </a:r>
          </a:p>
        </p:txBody>
      </p:sp>
      <p:sp>
        <p:nvSpPr>
          <p:cNvPr id="185" name="١٥"/>
          <p:cNvSpPr txBox="1"/>
          <p:nvPr/>
        </p:nvSpPr>
        <p:spPr>
          <a:xfrm>
            <a:off x="15563426" y="7728042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١٥</a:t>
            </a:r>
          </a:p>
        </p:txBody>
      </p:sp>
      <p:sp>
        <p:nvSpPr>
          <p:cNvPr id="186" name="٢٠"/>
          <p:cNvSpPr txBox="1"/>
          <p:nvPr/>
        </p:nvSpPr>
        <p:spPr>
          <a:xfrm>
            <a:off x="13545759" y="772804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187" name="٢٥"/>
          <p:cNvSpPr txBox="1"/>
          <p:nvPr/>
        </p:nvSpPr>
        <p:spPr>
          <a:xfrm>
            <a:off x="11183166" y="772804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٢٥</a:t>
            </a:r>
          </a:p>
        </p:txBody>
      </p:sp>
      <p:sp>
        <p:nvSpPr>
          <p:cNvPr id="188" name="٣٠"/>
          <p:cNvSpPr txBox="1"/>
          <p:nvPr/>
        </p:nvSpPr>
        <p:spPr>
          <a:xfrm>
            <a:off x="8820574" y="772804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sp>
        <p:nvSpPr>
          <p:cNvPr id="189" name="٣٠"/>
          <p:cNvSpPr txBox="1"/>
          <p:nvPr/>
        </p:nvSpPr>
        <p:spPr>
          <a:xfrm>
            <a:off x="15563426" y="10541136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sp>
        <p:nvSpPr>
          <p:cNvPr id="190" name="٤٠"/>
          <p:cNvSpPr txBox="1"/>
          <p:nvPr/>
        </p:nvSpPr>
        <p:spPr>
          <a:xfrm>
            <a:off x="13200832" y="10733485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  <p:sp>
        <p:nvSpPr>
          <p:cNvPr id="191" name="٥٠"/>
          <p:cNvSpPr txBox="1"/>
          <p:nvPr/>
        </p:nvSpPr>
        <p:spPr>
          <a:xfrm>
            <a:off x="10838241" y="10541136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sp>
        <p:nvSpPr>
          <p:cNvPr id="192" name="٦٠"/>
          <p:cNvSpPr txBox="1"/>
          <p:nvPr/>
        </p:nvSpPr>
        <p:spPr>
          <a:xfrm>
            <a:off x="8447532" y="10733485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213.png" descr="IMG_12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8208" y="760857"/>
            <a:ext cx="20238950" cy="121942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الرسم"/>
          <p:cNvGrpSpPr/>
          <p:nvPr/>
        </p:nvGrpSpPr>
        <p:grpSpPr>
          <a:xfrm>
            <a:off x="3023319" y="1979599"/>
            <a:ext cx="8696609" cy="9497919"/>
            <a:chOff x="0" y="0"/>
            <a:chExt cx="8696608" cy="9497918"/>
          </a:xfrm>
        </p:grpSpPr>
        <p:sp>
          <p:nvSpPr>
            <p:cNvPr id="195" name="شكل"/>
            <p:cNvSpPr/>
            <p:nvPr/>
          </p:nvSpPr>
          <p:spPr>
            <a:xfrm>
              <a:off x="5114891" y="309358"/>
              <a:ext cx="714775" cy="75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986"/>
                  </a:moveTo>
                  <a:cubicBezTo>
                    <a:pt x="21600" y="1211"/>
                    <a:pt x="21600" y="436"/>
                    <a:pt x="21137" y="146"/>
                  </a:cubicBezTo>
                  <a:cubicBezTo>
                    <a:pt x="20674" y="-145"/>
                    <a:pt x="19749" y="49"/>
                    <a:pt x="18051" y="291"/>
                  </a:cubicBezTo>
                  <a:cubicBezTo>
                    <a:pt x="16354" y="533"/>
                    <a:pt x="13886" y="824"/>
                    <a:pt x="11417" y="969"/>
                  </a:cubicBezTo>
                  <a:cubicBezTo>
                    <a:pt x="8949" y="1114"/>
                    <a:pt x="6480" y="1114"/>
                    <a:pt x="4834" y="1163"/>
                  </a:cubicBezTo>
                  <a:cubicBezTo>
                    <a:pt x="3189" y="1211"/>
                    <a:pt x="2366" y="1308"/>
                    <a:pt x="1954" y="1598"/>
                  </a:cubicBezTo>
                  <a:cubicBezTo>
                    <a:pt x="1543" y="1889"/>
                    <a:pt x="1543" y="2373"/>
                    <a:pt x="1440" y="3584"/>
                  </a:cubicBezTo>
                  <a:cubicBezTo>
                    <a:pt x="1337" y="4795"/>
                    <a:pt x="1131" y="6732"/>
                    <a:pt x="874" y="8960"/>
                  </a:cubicBezTo>
                  <a:cubicBezTo>
                    <a:pt x="617" y="11188"/>
                    <a:pt x="309" y="13706"/>
                    <a:pt x="154" y="15450"/>
                  </a:cubicBezTo>
                  <a:cubicBezTo>
                    <a:pt x="0" y="17193"/>
                    <a:pt x="0" y="18162"/>
                    <a:pt x="0" y="18888"/>
                  </a:cubicBezTo>
                  <a:cubicBezTo>
                    <a:pt x="0" y="19615"/>
                    <a:pt x="0" y="20099"/>
                    <a:pt x="206" y="20486"/>
                  </a:cubicBezTo>
                  <a:cubicBezTo>
                    <a:pt x="411" y="20874"/>
                    <a:pt x="823" y="21164"/>
                    <a:pt x="1800" y="21310"/>
                  </a:cubicBezTo>
                  <a:cubicBezTo>
                    <a:pt x="2777" y="21455"/>
                    <a:pt x="4320" y="21455"/>
                    <a:pt x="6737" y="21455"/>
                  </a:cubicBezTo>
                  <a:cubicBezTo>
                    <a:pt x="9154" y="21455"/>
                    <a:pt x="12446" y="21455"/>
                    <a:pt x="14966" y="21261"/>
                  </a:cubicBezTo>
                  <a:cubicBezTo>
                    <a:pt x="17486" y="21068"/>
                    <a:pt x="19234" y="20680"/>
                    <a:pt x="20983" y="20293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6" name="شكل"/>
            <p:cNvSpPr/>
            <p:nvPr/>
          </p:nvSpPr>
          <p:spPr>
            <a:xfrm>
              <a:off x="213153" y="213768"/>
              <a:ext cx="1011327" cy="9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0" fill="norm" stroke="1" extrusionOk="0">
                  <a:moveTo>
                    <a:pt x="17405" y="3109"/>
                  </a:moveTo>
                  <a:cubicBezTo>
                    <a:pt x="17478" y="2717"/>
                    <a:pt x="17550" y="2324"/>
                    <a:pt x="17768" y="1774"/>
                  </a:cubicBezTo>
                  <a:cubicBezTo>
                    <a:pt x="17985" y="1224"/>
                    <a:pt x="18348" y="517"/>
                    <a:pt x="18275" y="203"/>
                  </a:cubicBezTo>
                  <a:cubicBezTo>
                    <a:pt x="18203" y="-111"/>
                    <a:pt x="17695" y="-32"/>
                    <a:pt x="16499" y="242"/>
                  </a:cubicBezTo>
                  <a:cubicBezTo>
                    <a:pt x="15303" y="517"/>
                    <a:pt x="13419" y="989"/>
                    <a:pt x="11317" y="1264"/>
                  </a:cubicBezTo>
                  <a:cubicBezTo>
                    <a:pt x="9215" y="1538"/>
                    <a:pt x="6895" y="1617"/>
                    <a:pt x="5337" y="1617"/>
                  </a:cubicBezTo>
                  <a:cubicBezTo>
                    <a:pt x="3779" y="1617"/>
                    <a:pt x="2981" y="1538"/>
                    <a:pt x="2401" y="1499"/>
                  </a:cubicBezTo>
                  <a:cubicBezTo>
                    <a:pt x="1822" y="1460"/>
                    <a:pt x="1459" y="1460"/>
                    <a:pt x="1024" y="1696"/>
                  </a:cubicBezTo>
                  <a:cubicBezTo>
                    <a:pt x="589" y="1931"/>
                    <a:pt x="82" y="2402"/>
                    <a:pt x="9" y="3031"/>
                  </a:cubicBezTo>
                  <a:cubicBezTo>
                    <a:pt x="-63" y="3659"/>
                    <a:pt x="299" y="4445"/>
                    <a:pt x="879" y="5741"/>
                  </a:cubicBezTo>
                  <a:cubicBezTo>
                    <a:pt x="1459" y="7037"/>
                    <a:pt x="2256" y="8843"/>
                    <a:pt x="2800" y="10571"/>
                  </a:cubicBezTo>
                  <a:cubicBezTo>
                    <a:pt x="3344" y="12299"/>
                    <a:pt x="3634" y="13949"/>
                    <a:pt x="3851" y="15559"/>
                  </a:cubicBezTo>
                  <a:cubicBezTo>
                    <a:pt x="4069" y="17169"/>
                    <a:pt x="4214" y="18740"/>
                    <a:pt x="4286" y="19722"/>
                  </a:cubicBezTo>
                  <a:cubicBezTo>
                    <a:pt x="4358" y="20704"/>
                    <a:pt x="4358" y="21096"/>
                    <a:pt x="4540" y="21293"/>
                  </a:cubicBezTo>
                  <a:cubicBezTo>
                    <a:pt x="4721" y="21489"/>
                    <a:pt x="5083" y="21489"/>
                    <a:pt x="6062" y="21410"/>
                  </a:cubicBezTo>
                  <a:cubicBezTo>
                    <a:pt x="7040" y="21332"/>
                    <a:pt x="8635" y="21175"/>
                    <a:pt x="10483" y="20782"/>
                  </a:cubicBezTo>
                  <a:cubicBezTo>
                    <a:pt x="12332" y="20389"/>
                    <a:pt x="14434" y="19761"/>
                    <a:pt x="16318" y="19368"/>
                  </a:cubicBezTo>
                  <a:cubicBezTo>
                    <a:pt x="18203" y="18976"/>
                    <a:pt x="19870" y="18818"/>
                    <a:pt x="21537" y="18661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شكل"/>
            <p:cNvSpPr/>
            <p:nvPr/>
          </p:nvSpPr>
          <p:spPr>
            <a:xfrm>
              <a:off x="5071286" y="1227840"/>
              <a:ext cx="870702" cy="78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29" fill="norm" stroke="1" extrusionOk="0">
                  <a:moveTo>
                    <a:pt x="19231" y="1085"/>
                  </a:moveTo>
                  <a:cubicBezTo>
                    <a:pt x="18895" y="713"/>
                    <a:pt x="18558" y="340"/>
                    <a:pt x="17424" y="154"/>
                  </a:cubicBezTo>
                  <a:cubicBezTo>
                    <a:pt x="16289" y="-32"/>
                    <a:pt x="14356" y="-32"/>
                    <a:pt x="12171" y="61"/>
                  </a:cubicBezTo>
                  <a:cubicBezTo>
                    <a:pt x="9986" y="154"/>
                    <a:pt x="7548" y="340"/>
                    <a:pt x="5699" y="434"/>
                  </a:cubicBezTo>
                  <a:cubicBezTo>
                    <a:pt x="3850" y="527"/>
                    <a:pt x="2589" y="527"/>
                    <a:pt x="1749" y="573"/>
                  </a:cubicBezTo>
                  <a:cubicBezTo>
                    <a:pt x="909" y="620"/>
                    <a:pt x="488" y="713"/>
                    <a:pt x="236" y="992"/>
                  </a:cubicBezTo>
                  <a:cubicBezTo>
                    <a:pt x="-16" y="1271"/>
                    <a:pt x="-100" y="1737"/>
                    <a:pt x="152" y="2715"/>
                  </a:cubicBezTo>
                  <a:cubicBezTo>
                    <a:pt x="404" y="3692"/>
                    <a:pt x="993" y="5182"/>
                    <a:pt x="1371" y="6997"/>
                  </a:cubicBezTo>
                  <a:cubicBezTo>
                    <a:pt x="1749" y="8813"/>
                    <a:pt x="1917" y="10954"/>
                    <a:pt x="2127" y="13096"/>
                  </a:cubicBezTo>
                  <a:cubicBezTo>
                    <a:pt x="2337" y="15237"/>
                    <a:pt x="2589" y="17378"/>
                    <a:pt x="2716" y="18821"/>
                  </a:cubicBezTo>
                  <a:cubicBezTo>
                    <a:pt x="2842" y="20265"/>
                    <a:pt x="2842" y="21009"/>
                    <a:pt x="3052" y="21289"/>
                  </a:cubicBezTo>
                  <a:cubicBezTo>
                    <a:pt x="3262" y="21568"/>
                    <a:pt x="3682" y="21382"/>
                    <a:pt x="5069" y="21149"/>
                  </a:cubicBezTo>
                  <a:cubicBezTo>
                    <a:pt x="6456" y="20916"/>
                    <a:pt x="8809" y="20637"/>
                    <a:pt x="11120" y="20404"/>
                  </a:cubicBezTo>
                  <a:cubicBezTo>
                    <a:pt x="13432" y="20171"/>
                    <a:pt x="15701" y="19985"/>
                    <a:pt x="17256" y="19799"/>
                  </a:cubicBezTo>
                  <a:cubicBezTo>
                    <a:pt x="18811" y="19613"/>
                    <a:pt x="19651" y="19427"/>
                    <a:pt x="20239" y="19101"/>
                  </a:cubicBezTo>
                  <a:cubicBezTo>
                    <a:pt x="20828" y="18775"/>
                    <a:pt x="21164" y="18309"/>
                    <a:pt x="21500" y="17844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شكل"/>
            <p:cNvSpPr/>
            <p:nvPr/>
          </p:nvSpPr>
          <p:spPr>
            <a:xfrm>
              <a:off x="277603" y="1289803"/>
              <a:ext cx="834556" cy="7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07" fill="norm" stroke="1" extrusionOk="0">
                  <a:moveTo>
                    <a:pt x="17578" y="1937"/>
                  </a:moveTo>
                  <a:cubicBezTo>
                    <a:pt x="17666" y="1274"/>
                    <a:pt x="17753" y="611"/>
                    <a:pt x="17534" y="280"/>
                  </a:cubicBezTo>
                  <a:cubicBezTo>
                    <a:pt x="17314" y="-52"/>
                    <a:pt x="16788" y="-52"/>
                    <a:pt x="15734" y="90"/>
                  </a:cubicBezTo>
                  <a:cubicBezTo>
                    <a:pt x="14680" y="232"/>
                    <a:pt x="13100" y="516"/>
                    <a:pt x="10949" y="943"/>
                  </a:cubicBezTo>
                  <a:cubicBezTo>
                    <a:pt x="8797" y="1369"/>
                    <a:pt x="6075" y="1937"/>
                    <a:pt x="4319" y="2174"/>
                  </a:cubicBezTo>
                  <a:cubicBezTo>
                    <a:pt x="2563" y="2411"/>
                    <a:pt x="1773" y="2316"/>
                    <a:pt x="1158" y="2174"/>
                  </a:cubicBezTo>
                  <a:cubicBezTo>
                    <a:pt x="544" y="2032"/>
                    <a:pt x="105" y="1843"/>
                    <a:pt x="17" y="1937"/>
                  </a:cubicBezTo>
                  <a:cubicBezTo>
                    <a:pt x="-71" y="2032"/>
                    <a:pt x="192" y="2411"/>
                    <a:pt x="631" y="3501"/>
                  </a:cubicBezTo>
                  <a:cubicBezTo>
                    <a:pt x="1070" y="4590"/>
                    <a:pt x="1685" y="6390"/>
                    <a:pt x="2080" y="8569"/>
                  </a:cubicBezTo>
                  <a:cubicBezTo>
                    <a:pt x="2475" y="10748"/>
                    <a:pt x="2651" y="13306"/>
                    <a:pt x="2739" y="15343"/>
                  </a:cubicBezTo>
                  <a:cubicBezTo>
                    <a:pt x="2827" y="17380"/>
                    <a:pt x="2827" y="18895"/>
                    <a:pt x="2958" y="19843"/>
                  </a:cubicBezTo>
                  <a:cubicBezTo>
                    <a:pt x="3090" y="20790"/>
                    <a:pt x="3353" y="21169"/>
                    <a:pt x="3968" y="21359"/>
                  </a:cubicBezTo>
                  <a:cubicBezTo>
                    <a:pt x="4583" y="21548"/>
                    <a:pt x="5549" y="21548"/>
                    <a:pt x="6953" y="21406"/>
                  </a:cubicBezTo>
                  <a:cubicBezTo>
                    <a:pt x="8358" y="21264"/>
                    <a:pt x="10202" y="20980"/>
                    <a:pt x="12353" y="20695"/>
                  </a:cubicBezTo>
                  <a:cubicBezTo>
                    <a:pt x="14505" y="20411"/>
                    <a:pt x="16963" y="20127"/>
                    <a:pt x="18544" y="19937"/>
                  </a:cubicBezTo>
                  <a:cubicBezTo>
                    <a:pt x="20124" y="19748"/>
                    <a:pt x="20827" y="19653"/>
                    <a:pt x="21529" y="19559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شكل"/>
            <p:cNvSpPr/>
            <p:nvPr/>
          </p:nvSpPr>
          <p:spPr>
            <a:xfrm>
              <a:off x="5046818" y="2106444"/>
              <a:ext cx="833903" cy="6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18426" y="2908"/>
                  </a:moveTo>
                  <a:cubicBezTo>
                    <a:pt x="18779" y="2470"/>
                    <a:pt x="19131" y="2031"/>
                    <a:pt x="19528" y="1538"/>
                  </a:cubicBezTo>
                  <a:cubicBezTo>
                    <a:pt x="19925" y="1044"/>
                    <a:pt x="20366" y="496"/>
                    <a:pt x="20189" y="222"/>
                  </a:cubicBezTo>
                  <a:cubicBezTo>
                    <a:pt x="20013" y="-52"/>
                    <a:pt x="19220" y="-52"/>
                    <a:pt x="17721" y="112"/>
                  </a:cubicBezTo>
                  <a:cubicBezTo>
                    <a:pt x="16222" y="277"/>
                    <a:pt x="14018" y="606"/>
                    <a:pt x="11505" y="990"/>
                  </a:cubicBezTo>
                  <a:cubicBezTo>
                    <a:pt x="8993" y="1373"/>
                    <a:pt x="6171" y="1812"/>
                    <a:pt x="4540" y="2031"/>
                  </a:cubicBezTo>
                  <a:cubicBezTo>
                    <a:pt x="2909" y="2251"/>
                    <a:pt x="2469" y="2251"/>
                    <a:pt x="1940" y="2305"/>
                  </a:cubicBezTo>
                  <a:cubicBezTo>
                    <a:pt x="1411" y="2360"/>
                    <a:pt x="793" y="2470"/>
                    <a:pt x="441" y="2799"/>
                  </a:cubicBezTo>
                  <a:cubicBezTo>
                    <a:pt x="88" y="3128"/>
                    <a:pt x="0" y="3676"/>
                    <a:pt x="0" y="5321"/>
                  </a:cubicBezTo>
                  <a:cubicBezTo>
                    <a:pt x="0" y="6965"/>
                    <a:pt x="88" y="9706"/>
                    <a:pt x="220" y="11954"/>
                  </a:cubicBezTo>
                  <a:cubicBezTo>
                    <a:pt x="353" y="14202"/>
                    <a:pt x="529" y="15956"/>
                    <a:pt x="705" y="17436"/>
                  </a:cubicBezTo>
                  <a:cubicBezTo>
                    <a:pt x="882" y="18917"/>
                    <a:pt x="1058" y="20123"/>
                    <a:pt x="1367" y="20780"/>
                  </a:cubicBezTo>
                  <a:cubicBezTo>
                    <a:pt x="1675" y="21438"/>
                    <a:pt x="2116" y="21548"/>
                    <a:pt x="2998" y="21493"/>
                  </a:cubicBezTo>
                  <a:cubicBezTo>
                    <a:pt x="3879" y="21438"/>
                    <a:pt x="5202" y="21219"/>
                    <a:pt x="6877" y="21219"/>
                  </a:cubicBezTo>
                  <a:cubicBezTo>
                    <a:pt x="8552" y="21219"/>
                    <a:pt x="10580" y="21438"/>
                    <a:pt x="12343" y="21493"/>
                  </a:cubicBezTo>
                  <a:cubicBezTo>
                    <a:pt x="14106" y="21548"/>
                    <a:pt x="15605" y="21438"/>
                    <a:pt x="16839" y="21219"/>
                  </a:cubicBezTo>
                  <a:cubicBezTo>
                    <a:pt x="18073" y="21000"/>
                    <a:pt x="19043" y="20671"/>
                    <a:pt x="19793" y="20616"/>
                  </a:cubicBezTo>
                  <a:cubicBezTo>
                    <a:pt x="20542" y="20561"/>
                    <a:pt x="21071" y="20780"/>
                    <a:pt x="21600" y="21000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شكل"/>
            <p:cNvSpPr/>
            <p:nvPr/>
          </p:nvSpPr>
          <p:spPr>
            <a:xfrm>
              <a:off x="295366" y="2033345"/>
              <a:ext cx="980170" cy="96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23" fill="norm" stroke="1" extrusionOk="0">
                  <a:moveTo>
                    <a:pt x="16366" y="1813"/>
                  </a:moveTo>
                  <a:cubicBezTo>
                    <a:pt x="16590" y="1359"/>
                    <a:pt x="16814" y="906"/>
                    <a:pt x="17151" y="566"/>
                  </a:cubicBezTo>
                  <a:cubicBezTo>
                    <a:pt x="17487" y="227"/>
                    <a:pt x="17935" y="0"/>
                    <a:pt x="18010" y="0"/>
                  </a:cubicBezTo>
                  <a:cubicBezTo>
                    <a:pt x="18085" y="0"/>
                    <a:pt x="17786" y="227"/>
                    <a:pt x="16590" y="680"/>
                  </a:cubicBezTo>
                  <a:cubicBezTo>
                    <a:pt x="15394" y="1133"/>
                    <a:pt x="13302" y="1813"/>
                    <a:pt x="10910" y="2228"/>
                  </a:cubicBezTo>
                  <a:cubicBezTo>
                    <a:pt x="8518" y="2643"/>
                    <a:pt x="5827" y="2794"/>
                    <a:pt x="4295" y="2870"/>
                  </a:cubicBezTo>
                  <a:cubicBezTo>
                    <a:pt x="2763" y="2945"/>
                    <a:pt x="2389" y="2945"/>
                    <a:pt x="2016" y="3021"/>
                  </a:cubicBezTo>
                  <a:cubicBezTo>
                    <a:pt x="1642" y="3097"/>
                    <a:pt x="1268" y="3248"/>
                    <a:pt x="895" y="3361"/>
                  </a:cubicBezTo>
                  <a:cubicBezTo>
                    <a:pt x="521" y="3474"/>
                    <a:pt x="147" y="3550"/>
                    <a:pt x="35" y="3814"/>
                  </a:cubicBezTo>
                  <a:cubicBezTo>
                    <a:pt x="-77" y="4078"/>
                    <a:pt x="72" y="4531"/>
                    <a:pt x="558" y="5702"/>
                  </a:cubicBezTo>
                  <a:cubicBezTo>
                    <a:pt x="1044" y="6873"/>
                    <a:pt x="1866" y="8761"/>
                    <a:pt x="2539" y="10913"/>
                  </a:cubicBezTo>
                  <a:cubicBezTo>
                    <a:pt x="3212" y="13066"/>
                    <a:pt x="3735" y="15483"/>
                    <a:pt x="4071" y="17144"/>
                  </a:cubicBezTo>
                  <a:cubicBezTo>
                    <a:pt x="4407" y="18806"/>
                    <a:pt x="4557" y="19712"/>
                    <a:pt x="4669" y="20354"/>
                  </a:cubicBezTo>
                  <a:cubicBezTo>
                    <a:pt x="4781" y="20996"/>
                    <a:pt x="4856" y="21373"/>
                    <a:pt x="5080" y="21487"/>
                  </a:cubicBezTo>
                  <a:cubicBezTo>
                    <a:pt x="5304" y="21600"/>
                    <a:pt x="5678" y="21449"/>
                    <a:pt x="6687" y="21034"/>
                  </a:cubicBezTo>
                  <a:cubicBezTo>
                    <a:pt x="7696" y="20618"/>
                    <a:pt x="9340" y="19938"/>
                    <a:pt x="11433" y="19183"/>
                  </a:cubicBezTo>
                  <a:cubicBezTo>
                    <a:pt x="13526" y="18428"/>
                    <a:pt x="16067" y="17597"/>
                    <a:pt x="17823" y="17069"/>
                  </a:cubicBezTo>
                  <a:cubicBezTo>
                    <a:pt x="19580" y="16540"/>
                    <a:pt x="20551" y="16313"/>
                    <a:pt x="21523" y="16087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شكل"/>
            <p:cNvSpPr/>
            <p:nvPr/>
          </p:nvSpPr>
          <p:spPr>
            <a:xfrm>
              <a:off x="5088899" y="2943831"/>
              <a:ext cx="883722" cy="81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55" fill="norm" stroke="1" extrusionOk="0">
                  <a:moveTo>
                    <a:pt x="21487" y="1035"/>
                  </a:moveTo>
                  <a:cubicBezTo>
                    <a:pt x="21156" y="675"/>
                    <a:pt x="20825" y="315"/>
                    <a:pt x="20039" y="135"/>
                  </a:cubicBezTo>
                  <a:cubicBezTo>
                    <a:pt x="19253" y="-45"/>
                    <a:pt x="18011" y="-45"/>
                    <a:pt x="15984" y="135"/>
                  </a:cubicBezTo>
                  <a:cubicBezTo>
                    <a:pt x="13956" y="315"/>
                    <a:pt x="11142" y="675"/>
                    <a:pt x="8784" y="900"/>
                  </a:cubicBezTo>
                  <a:cubicBezTo>
                    <a:pt x="6425" y="1125"/>
                    <a:pt x="4521" y="1215"/>
                    <a:pt x="3363" y="1350"/>
                  </a:cubicBezTo>
                  <a:cubicBezTo>
                    <a:pt x="2204" y="1485"/>
                    <a:pt x="1790" y="1665"/>
                    <a:pt x="1294" y="1890"/>
                  </a:cubicBezTo>
                  <a:cubicBezTo>
                    <a:pt x="797" y="2115"/>
                    <a:pt x="218" y="2385"/>
                    <a:pt x="53" y="2700"/>
                  </a:cubicBezTo>
                  <a:cubicBezTo>
                    <a:pt x="-113" y="3015"/>
                    <a:pt x="135" y="3375"/>
                    <a:pt x="466" y="4320"/>
                  </a:cubicBezTo>
                  <a:cubicBezTo>
                    <a:pt x="797" y="5265"/>
                    <a:pt x="1211" y="6795"/>
                    <a:pt x="1335" y="8865"/>
                  </a:cubicBezTo>
                  <a:cubicBezTo>
                    <a:pt x="1459" y="10935"/>
                    <a:pt x="1294" y="13545"/>
                    <a:pt x="1253" y="15300"/>
                  </a:cubicBezTo>
                  <a:cubicBezTo>
                    <a:pt x="1211" y="17055"/>
                    <a:pt x="1294" y="17955"/>
                    <a:pt x="1335" y="18630"/>
                  </a:cubicBezTo>
                  <a:cubicBezTo>
                    <a:pt x="1377" y="19305"/>
                    <a:pt x="1377" y="19755"/>
                    <a:pt x="1584" y="20025"/>
                  </a:cubicBezTo>
                  <a:cubicBezTo>
                    <a:pt x="1790" y="20295"/>
                    <a:pt x="2204" y="20385"/>
                    <a:pt x="3570" y="20475"/>
                  </a:cubicBezTo>
                  <a:cubicBezTo>
                    <a:pt x="4935" y="20565"/>
                    <a:pt x="7253" y="20655"/>
                    <a:pt x="9363" y="20655"/>
                  </a:cubicBezTo>
                  <a:cubicBezTo>
                    <a:pt x="11473" y="20655"/>
                    <a:pt x="13377" y="20565"/>
                    <a:pt x="15280" y="20700"/>
                  </a:cubicBezTo>
                  <a:cubicBezTo>
                    <a:pt x="17184" y="20835"/>
                    <a:pt x="19087" y="21195"/>
                    <a:pt x="20990" y="21555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شكل"/>
            <p:cNvSpPr/>
            <p:nvPr/>
          </p:nvSpPr>
          <p:spPr>
            <a:xfrm>
              <a:off x="302723" y="3093324"/>
              <a:ext cx="1034079" cy="80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8" fill="norm" stroke="1" extrusionOk="0">
                  <a:moveTo>
                    <a:pt x="13018" y="597"/>
                  </a:moveTo>
                  <a:cubicBezTo>
                    <a:pt x="12097" y="325"/>
                    <a:pt x="11176" y="53"/>
                    <a:pt x="9406" y="7"/>
                  </a:cubicBezTo>
                  <a:cubicBezTo>
                    <a:pt x="7635" y="-38"/>
                    <a:pt x="5015" y="144"/>
                    <a:pt x="3528" y="234"/>
                  </a:cubicBezTo>
                  <a:cubicBezTo>
                    <a:pt x="2041" y="325"/>
                    <a:pt x="1686" y="325"/>
                    <a:pt x="1262" y="416"/>
                  </a:cubicBezTo>
                  <a:cubicBezTo>
                    <a:pt x="837" y="507"/>
                    <a:pt x="341" y="688"/>
                    <a:pt x="128" y="1006"/>
                  </a:cubicBezTo>
                  <a:cubicBezTo>
                    <a:pt x="-84" y="1323"/>
                    <a:pt x="-13" y="1777"/>
                    <a:pt x="199" y="3320"/>
                  </a:cubicBezTo>
                  <a:cubicBezTo>
                    <a:pt x="412" y="4863"/>
                    <a:pt x="766" y="7495"/>
                    <a:pt x="1014" y="10036"/>
                  </a:cubicBezTo>
                  <a:cubicBezTo>
                    <a:pt x="1262" y="12577"/>
                    <a:pt x="1403" y="15028"/>
                    <a:pt x="1545" y="16661"/>
                  </a:cubicBezTo>
                  <a:cubicBezTo>
                    <a:pt x="1686" y="18295"/>
                    <a:pt x="1828" y="19112"/>
                    <a:pt x="1970" y="19747"/>
                  </a:cubicBezTo>
                  <a:cubicBezTo>
                    <a:pt x="2111" y="20382"/>
                    <a:pt x="2253" y="20836"/>
                    <a:pt x="2501" y="21108"/>
                  </a:cubicBezTo>
                  <a:cubicBezTo>
                    <a:pt x="2749" y="21380"/>
                    <a:pt x="3103" y="21471"/>
                    <a:pt x="4413" y="21517"/>
                  </a:cubicBezTo>
                  <a:cubicBezTo>
                    <a:pt x="5723" y="21562"/>
                    <a:pt x="7989" y="21562"/>
                    <a:pt x="10574" y="21244"/>
                  </a:cubicBezTo>
                  <a:cubicBezTo>
                    <a:pt x="13159" y="20927"/>
                    <a:pt x="16063" y="20291"/>
                    <a:pt x="17940" y="19928"/>
                  </a:cubicBezTo>
                  <a:cubicBezTo>
                    <a:pt x="19816" y="19565"/>
                    <a:pt x="20666" y="19475"/>
                    <a:pt x="21516" y="19384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شكل"/>
            <p:cNvSpPr/>
            <p:nvPr/>
          </p:nvSpPr>
          <p:spPr>
            <a:xfrm>
              <a:off x="4982134" y="4014874"/>
              <a:ext cx="1092597" cy="72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52" fill="norm" stroke="1" extrusionOk="0">
                  <a:moveTo>
                    <a:pt x="16099" y="591"/>
                  </a:moveTo>
                  <a:cubicBezTo>
                    <a:pt x="14691" y="389"/>
                    <a:pt x="13282" y="186"/>
                    <a:pt x="11303" y="84"/>
                  </a:cubicBezTo>
                  <a:cubicBezTo>
                    <a:pt x="9324" y="-17"/>
                    <a:pt x="6775" y="-17"/>
                    <a:pt x="4931" y="34"/>
                  </a:cubicBezTo>
                  <a:cubicBezTo>
                    <a:pt x="3086" y="84"/>
                    <a:pt x="1945" y="186"/>
                    <a:pt x="1208" y="287"/>
                  </a:cubicBezTo>
                  <a:cubicBezTo>
                    <a:pt x="470" y="389"/>
                    <a:pt x="134" y="490"/>
                    <a:pt x="34" y="794"/>
                  </a:cubicBezTo>
                  <a:cubicBezTo>
                    <a:pt x="-67" y="1098"/>
                    <a:pt x="67" y="1606"/>
                    <a:pt x="302" y="2721"/>
                  </a:cubicBezTo>
                  <a:cubicBezTo>
                    <a:pt x="537" y="3837"/>
                    <a:pt x="872" y="5560"/>
                    <a:pt x="1073" y="7791"/>
                  </a:cubicBezTo>
                  <a:cubicBezTo>
                    <a:pt x="1275" y="10022"/>
                    <a:pt x="1342" y="12760"/>
                    <a:pt x="1476" y="14738"/>
                  </a:cubicBezTo>
                  <a:cubicBezTo>
                    <a:pt x="1610" y="16715"/>
                    <a:pt x="1811" y="17932"/>
                    <a:pt x="1979" y="18845"/>
                  </a:cubicBezTo>
                  <a:cubicBezTo>
                    <a:pt x="2147" y="19758"/>
                    <a:pt x="2281" y="20366"/>
                    <a:pt x="2516" y="20772"/>
                  </a:cubicBezTo>
                  <a:cubicBezTo>
                    <a:pt x="2750" y="21177"/>
                    <a:pt x="3086" y="21380"/>
                    <a:pt x="4193" y="21482"/>
                  </a:cubicBezTo>
                  <a:cubicBezTo>
                    <a:pt x="5299" y="21583"/>
                    <a:pt x="7178" y="21583"/>
                    <a:pt x="8922" y="21431"/>
                  </a:cubicBezTo>
                  <a:cubicBezTo>
                    <a:pt x="10666" y="21279"/>
                    <a:pt x="12276" y="20975"/>
                    <a:pt x="13953" y="20569"/>
                  </a:cubicBezTo>
                  <a:cubicBezTo>
                    <a:pt x="15630" y="20163"/>
                    <a:pt x="17374" y="19656"/>
                    <a:pt x="18649" y="19453"/>
                  </a:cubicBezTo>
                  <a:cubicBezTo>
                    <a:pt x="19923" y="19251"/>
                    <a:pt x="20728" y="19352"/>
                    <a:pt x="21533" y="19453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شكل"/>
            <p:cNvSpPr/>
            <p:nvPr/>
          </p:nvSpPr>
          <p:spPr>
            <a:xfrm>
              <a:off x="330868" y="3879585"/>
              <a:ext cx="1056989" cy="86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68" fill="norm" stroke="1" extrusionOk="0">
                  <a:moveTo>
                    <a:pt x="12609" y="1828"/>
                  </a:moveTo>
                  <a:cubicBezTo>
                    <a:pt x="12609" y="1404"/>
                    <a:pt x="12609" y="980"/>
                    <a:pt x="12817" y="642"/>
                  </a:cubicBezTo>
                  <a:cubicBezTo>
                    <a:pt x="13025" y="303"/>
                    <a:pt x="13442" y="49"/>
                    <a:pt x="13442" y="6"/>
                  </a:cubicBezTo>
                  <a:cubicBezTo>
                    <a:pt x="13442" y="-36"/>
                    <a:pt x="13025" y="133"/>
                    <a:pt x="11810" y="430"/>
                  </a:cubicBezTo>
                  <a:cubicBezTo>
                    <a:pt x="10594" y="726"/>
                    <a:pt x="8580" y="1150"/>
                    <a:pt x="6601" y="1404"/>
                  </a:cubicBezTo>
                  <a:cubicBezTo>
                    <a:pt x="4621" y="1658"/>
                    <a:pt x="2677" y="1743"/>
                    <a:pt x="1531" y="1785"/>
                  </a:cubicBezTo>
                  <a:cubicBezTo>
                    <a:pt x="385" y="1828"/>
                    <a:pt x="37" y="1828"/>
                    <a:pt x="3" y="2124"/>
                  </a:cubicBezTo>
                  <a:cubicBezTo>
                    <a:pt x="-32" y="2420"/>
                    <a:pt x="246" y="3013"/>
                    <a:pt x="524" y="4284"/>
                  </a:cubicBezTo>
                  <a:cubicBezTo>
                    <a:pt x="801" y="5555"/>
                    <a:pt x="1079" y="7503"/>
                    <a:pt x="1357" y="9748"/>
                  </a:cubicBezTo>
                  <a:cubicBezTo>
                    <a:pt x="1635" y="11992"/>
                    <a:pt x="1913" y="14533"/>
                    <a:pt x="2191" y="16228"/>
                  </a:cubicBezTo>
                  <a:cubicBezTo>
                    <a:pt x="2468" y="17922"/>
                    <a:pt x="2746" y="18769"/>
                    <a:pt x="2920" y="19489"/>
                  </a:cubicBezTo>
                  <a:cubicBezTo>
                    <a:pt x="3093" y="20209"/>
                    <a:pt x="3163" y="20802"/>
                    <a:pt x="3371" y="21140"/>
                  </a:cubicBezTo>
                  <a:cubicBezTo>
                    <a:pt x="3580" y="21479"/>
                    <a:pt x="3927" y="21564"/>
                    <a:pt x="4795" y="21352"/>
                  </a:cubicBezTo>
                  <a:cubicBezTo>
                    <a:pt x="5663" y="21140"/>
                    <a:pt x="7052" y="20632"/>
                    <a:pt x="8684" y="20251"/>
                  </a:cubicBezTo>
                  <a:cubicBezTo>
                    <a:pt x="10317" y="19870"/>
                    <a:pt x="12192" y="19616"/>
                    <a:pt x="14380" y="19235"/>
                  </a:cubicBezTo>
                  <a:cubicBezTo>
                    <a:pt x="16567" y="18853"/>
                    <a:pt x="19068" y="18345"/>
                    <a:pt x="21568" y="17837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شكل"/>
            <p:cNvSpPr/>
            <p:nvPr/>
          </p:nvSpPr>
          <p:spPr>
            <a:xfrm>
              <a:off x="5158020" y="4778299"/>
              <a:ext cx="824812" cy="88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65" fill="norm" stroke="1" extrusionOk="0">
                  <a:moveTo>
                    <a:pt x="14547" y="1037"/>
                  </a:moveTo>
                  <a:cubicBezTo>
                    <a:pt x="14636" y="540"/>
                    <a:pt x="14724" y="44"/>
                    <a:pt x="14282" y="2"/>
                  </a:cubicBezTo>
                  <a:cubicBezTo>
                    <a:pt x="13839" y="-39"/>
                    <a:pt x="12865" y="375"/>
                    <a:pt x="11227" y="747"/>
                  </a:cubicBezTo>
                  <a:cubicBezTo>
                    <a:pt x="9590" y="1120"/>
                    <a:pt x="7288" y="1451"/>
                    <a:pt x="5650" y="1658"/>
                  </a:cubicBezTo>
                  <a:cubicBezTo>
                    <a:pt x="4013" y="1864"/>
                    <a:pt x="3039" y="1947"/>
                    <a:pt x="2154" y="1947"/>
                  </a:cubicBezTo>
                  <a:cubicBezTo>
                    <a:pt x="1268" y="1947"/>
                    <a:pt x="472" y="1864"/>
                    <a:pt x="162" y="2030"/>
                  </a:cubicBezTo>
                  <a:cubicBezTo>
                    <a:pt x="-148" y="2195"/>
                    <a:pt x="29" y="2609"/>
                    <a:pt x="339" y="3768"/>
                  </a:cubicBezTo>
                  <a:cubicBezTo>
                    <a:pt x="649" y="4927"/>
                    <a:pt x="1091" y="6830"/>
                    <a:pt x="1445" y="9023"/>
                  </a:cubicBezTo>
                  <a:cubicBezTo>
                    <a:pt x="1800" y="11216"/>
                    <a:pt x="2065" y="13699"/>
                    <a:pt x="2242" y="15602"/>
                  </a:cubicBezTo>
                  <a:cubicBezTo>
                    <a:pt x="2419" y="17506"/>
                    <a:pt x="2508" y="18830"/>
                    <a:pt x="2641" y="19740"/>
                  </a:cubicBezTo>
                  <a:cubicBezTo>
                    <a:pt x="2773" y="20651"/>
                    <a:pt x="2950" y="21147"/>
                    <a:pt x="3260" y="21354"/>
                  </a:cubicBezTo>
                  <a:cubicBezTo>
                    <a:pt x="3570" y="21561"/>
                    <a:pt x="4013" y="21478"/>
                    <a:pt x="4854" y="21106"/>
                  </a:cubicBezTo>
                  <a:cubicBezTo>
                    <a:pt x="5695" y="20733"/>
                    <a:pt x="6934" y="20071"/>
                    <a:pt x="8660" y="19575"/>
                  </a:cubicBezTo>
                  <a:cubicBezTo>
                    <a:pt x="10386" y="19078"/>
                    <a:pt x="12600" y="18747"/>
                    <a:pt x="14813" y="18623"/>
                  </a:cubicBezTo>
                  <a:cubicBezTo>
                    <a:pt x="17026" y="18499"/>
                    <a:pt x="19239" y="18582"/>
                    <a:pt x="21452" y="18664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شكل"/>
            <p:cNvSpPr/>
            <p:nvPr/>
          </p:nvSpPr>
          <p:spPr>
            <a:xfrm>
              <a:off x="396940" y="4783051"/>
              <a:ext cx="888807" cy="90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90" fill="norm" stroke="1" extrusionOk="0">
                  <a:moveTo>
                    <a:pt x="16334" y="1872"/>
                  </a:moveTo>
                  <a:cubicBezTo>
                    <a:pt x="16417" y="1224"/>
                    <a:pt x="16499" y="577"/>
                    <a:pt x="16293" y="254"/>
                  </a:cubicBezTo>
                  <a:cubicBezTo>
                    <a:pt x="16087" y="-70"/>
                    <a:pt x="15592" y="-70"/>
                    <a:pt x="14067" y="173"/>
                  </a:cubicBezTo>
                  <a:cubicBezTo>
                    <a:pt x="12542" y="415"/>
                    <a:pt x="9986" y="901"/>
                    <a:pt x="7678" y="1305"/>
                  </a:cubicBezTo>
                  <a:cubicBezTo>
                    <a:pt x="5369" y="1710"/>
                    <a:pt x="3308" y="2033"/>
                    <a:pt x="1989" y="2276"/>
                  </a:cubicBezTo>
                  <a:cubicBezTo>
                    <a:pt x="670" y="2519"/>
                    <a:pt x="93" y="2681"/>
                    <a:pt x="10" y="2802"/>
                  </a:cubicBezTo>
                  <a:cubicBezTo>
                    <a:pt x="-72" y="2923"/>
                    <a:pt x="340" y="3004"/>
                    <a:pt x="546" y="3287"/>
                  </a:cubicBezTo>
                  <a:cubicBezTo>
                    <a:pt x="752" y="3570"/>
                    <a:pt x="752" y="4056"/>
                    <a:pt x="917" y="5391"/>
                  </a:cubicBezTo>
                  <a:cubicBezTo>
                    <a:pt x="1082" y="6726"/>
                    <a:pt x="1412" y="8910"/>
                    <a:pt x="1783" y="10932"/>
                  </a:cubicBezTo>
                  <a:cubicBezTo>
                    <a:pt x="2154" y="12955"/>
                    <a:pt x="2566" y="14815"/>
                    <a:pt x="2937" y="16393"/>
                  </a:cubicBezTo>
                  <a:cubicBezTo>
                    <a:pt x="3308" y="17970"/>
                    <a:pt x="3638" y="19265"/>
                    <a:pt x="3968" y="20074"/>
                  </a:cubicBezTo>
                  <a:cubicBezTo>
                    <a:pt x="4297" y="20883"/>
                    <a:pt x="4627" y="21206"/>
                    <a:pt x="5039" y="21368"/>
                  </a:cubicBezTo>
                  <a:cubicBezTo>
                    <a:pt x="5452" y="21530"/>
                    <a:pt x="5946" y="21530"/>
                    <a:pt x="6565" y="21368"/>
                  </a:cubicBezTo>
                  <a:cubicBezTo>
                    <a:pt x="7183" y="21206"/>
                    <a:pt x="7925" y="20883"/>
                    <a:pt x="9203" y="20681"/>
                  </a:cubicBezTo>
                  <a:cubicBezTo>
                    <a:pt x="10481" y="20478"/>
                    <a:pt x="12294" y="20397"/>
                    <a:pt x="14438" y="20195"/>
                  </a:cubicBezTo>
                  <a:cubicBezTo>
                    <a:pt x="16581" y="19993"/>
                    <a:pt x="19055" y="19669"/>
                    <a:pt x="21528" y="19346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شكل"/>
            <p:cNvSpPr/>
            <p:nvPr/>
          </p:nvSpPr>
          <p:spPr>
            <a:xfrm>
              <a:off x="5127854" y="5770535"/>
              <a:ext cx="916245" cy="73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55" fill="norm" stroke="1" extrusionOk="0">
                  <a:moveTo>
                    <a:pt x="13855" y="2689"/>
                  </a:moveTo>
                  <a:cubicBezTo>
                    <a:pt x="13935" y="2191"/>
                    <a:pt x="14015" y="1694"/>
                    <a:pt x="14335" y="1196"/>
                  </a:cubicBezTo>
                  <a:cubicBezTo>
                    <a:pt x="14655" y="698"/>
                    <a:pt x="15215" y="201"/>
                    <a:pt x="15295" y="51"/>
                  </a:cubicBezTo>
                  <a:cubicBezTo>
                    <a:pt x="15375" y="-98"/>
                    <a:pt x="14975" y="101"/>
                    <a:pt x="13695" y="350"/>
                  </a:cubicBezTo>
                  <a:cubicBezTo>
                    <a:pt x="12415" y="599"/>
                    <a:pt x="10255" y="897"/>
                    <a:pt x="8215" y="1146"/>
                  </a:cubicBezTo>
                  <a:cubicBezTo>
                    <a:pt x="6175" y="1395"/>
                    <a:pt x="4255" y="1594"/>
                    <a:pt x="3055" y="1743"/>
                  </a:cubicBezTo>
                  <a:cubicBezTo>
                    <a:pt x="1855" y="1893"/>
                    <a:pt x="1375" y="1992"/>
                    <a:pt x="935" y="2092"/>
                  </a:cubicBezTo>
                  <a:cubicBezTo>
                    <a:pt x="495" y="2191"/>
                    <a:pt x="95" y="2291"/>
                    <a:pt x="15" y="2540"/>
                  </a:cubicBezTo>
                  <a:cubicBezTo>
                    <a:pt x="-65" y="2789"/>
                    <a:pt x="175" y="3187"/>
                    <a:pt x="575" y="4680"/>
                  </a:cubicBezTo>
                  <a:cubicBezTo>
                    <a:pt x="975" y="6173"/>
                    <a:pt x="1535" y="8761"/>
                    <a:pt x="1975" y="11299"/>
                  </a:cubicBezTo>
                  <a:cubicBezTo>
                    <a:pt x="2415" y="13837"/>
                    <a:pt x="2735" y="16326"/>
                    <a:pt x="3015" y="17769"/>
                  </a:cubicBezTo>
                  <a:cubicBezTo>
                    <a:pt x="3295" y="19213"/>
                    <a:pt x="3535" y="19611"/>
                    <a:pt x="3735" y="20059"/>
                  </a:cubicBezTo>
                  <a:cubicBezTo>
                    <a:pt x="3935" y="20507"/>
                    <a:pt x="4095" y="21004"/>
                    <a:pt x="4375" y="21253"/>
                  </a:cubicBezTo>
                  <a:cubicBezTo>
                    <a:pt x="4655" y="21502"/>
                    <a:pt x="5055" y="21502"/>
                    <a:pt x="6215" y="21353"/>
                  </a:cubicBezTo>
                  <a:cubicBezTo>
                    <a:pt x="7375" y="21203"/>
                    <a:pt x="9295" y="20905"/>
                    <a:pt x="11495" y="20606"/>
                  </a:cubicBezTo>
                  <a:cubicBezTo>
                    <a:pt x="13695" y="20308"/>
                    <a:pt x="16175" y="20009"/>
                    <a:pt x="17895" y="19810"/>
                  </a:cubicBezTo>
                  <a:cubicBezTo>
                    <a:pt x="19615" y="19611"/>
                    <a:pt x="20575" y="19511"/>
                    <a:pt x="21535" y="19412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شكل"/>
            <p:cNvSpPr/>
            <p:nvPr/>
          </p:nvSpPr>
          <p:spPr>
            <a:xfrm>
              <a:off x="389301" y="5700866"/>
              <a:ext cx="855602" cy="81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23" fill="norm" stroke="1" extrusionOk="0">
                  <a:moveTo>
                    <a:pt x="18717" y="1574"/>
                  </a:moveTo>
                  <a:cubicBezTo>
                    <a:pt x="19232" y="1034"/>
                    <a:pt x="19746" y="494"/>
                    <a:pt x="19575" y="224"/>
                  </a:cubicBezTo>
                  <a:cubicBezTo>
                    <a:pt x="19403" y="-46"/>
                    <a:pt x="18546" y="-46"/>
                    <a:pt x="17132" y="89"/>
                  </a:cubicBezTo>
                  <a:cubicBezTo>
                    <a:pt x="15717" y="224"/>
                    <a:pt x="13746" y="494"/>
                    <a:pt x="11432" y="539"/>
                  </a:cubicBezTo>
                  <a:cubicBezTo>
                    <a:pt x="9117" y="584"/>
                    <a:pt x="6460" y="404"/>
                    <a:pt x="4703" y="314"/>
                  </a:cubicBezTo>
                  <a:cubicBezTo>
                    <a:pt x="2946" y="224"/>
                    <a:pt x="2089" y="224"/>
                    <a:pt x="1446" y="179"/>
                  </a:cubicBezTo>
                  <a:cubicBezTo>
                    <a:pt x="803" y="134"/>
                    <a:pt x="375" y="44"/>
                    <a:pt x="160" y="224"/>
                  </a:cubicBezTo>
                  <a:cubicBezTo>
                    <a:pt x="-54" y="404"/>
                    <a:pt x="-54" y="854"/>
                    <a:pt x="160" y="2249"/>
                  </a:cubicBezTo>
                  <a:cubicBezTo>
                    <a:pt x="375" y="3644"/>
                    <a:pt x="803" y="5984"/>
                    <a:pt x="1017" y="8189"/>
                  </a:cubicBezTo>
                  <a:cubicBezTo>
                    <a:pt x="1232" y="10394"/>
                    <a:pt x="1232" y="12464"/>
                    <a:pt x="1403" y="14039"/>
                  </a:cubicBezTo>
                  <a:cubicBezTo>
                    <a:pt x="1575" y="15614"/>
                    <a:pt x="1917" y="16694"/>
                    <a:pt x="2175" y="17684"/>
                  </a:cubicBezTo>
                  <a:cubicBezTo>
                    <a:pt x="2432" y="18674"/>
                    <a:pt x="2603" y="19574"/>
                    <a:pt x="2817" y="20204"/>
                  </a:cubicBezTo>
                  <a:cubicBezTo>
                    <a:pt x="3032" y="20834"/>
                    <a:pt x="3289" y="21194"/>
                    <a:pt x="3632" y="21374"/>
                  </a:cubicBezTo>
                  <a:cubicBezTo>
                    <a:pt x="3975" y="21554"/>
                    <a:pt x="4403" y="21554"/>
                    <a:pt x="5389" y="21464"/>
                  </a:cubicBezTo>
                  <a:cubicBezTo>
                    <a:pt x="6375" y="21374"/>
                    <a:pt x="7917" y="21194"/>
                    <a:pt x="9546" y="20879"/>
                  </a:cubicBezTo>
                  <a:cubicBezTo>
                    <a:pt x="11175" y="20564"/>
                    <a:pt x="12889" y="20114"/>
                    <a:pt x="14903" y="19799"/>
                  </a:cubicBezTo>
                  <a:cubicBezTo>
                    <a:pt x="16917" y="19484"/>
                    <a:pt x="19232" y="19304"/>
                    <a:pt x="21546" y="19124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شكل"/>
            <p:cNvSpPr/>
            <p:nvPr/>
          </p:nvSpPr>
          <p:spPr>
            <a:xfrm>
              <a:off x="5089838" y="6627415"/>
              <a:ext cx="923627" cy="78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4" fill="norm" stroke="1" extrusionOk="0">
                  <a:moveTo>
                    <a:pt x="17737" y="1693"/>
                  </a:moveTo>
                  <a:cubicBezTo>
                    <a:pt x="18134" y="1415"/>
                    <a:pt x="18531" y="1137"/>
                    <a:pt x="19008" y="813"/>
                  </a:cubicBezTo>
                  <a:cubicBezTo>
                    <a:pt x="19484" y="488"/>
                    <a:pt x="20040" y="117"/>
                    <a:pt x="19961" y="25"/>
                  </a:cubicBezTo>
                  <a:cubicBezTo>
                    <a:pt x="19881" y="-68"/>
                    <a:pt x="19167" y="117"/>
                    <a:pt x="17618" y="303"/>
                  </a:cubicBezTo>
                  <a:cubicBezTo>
                    <a:pt x="16070" y="488"/>
                    <a:pt x="13687" y="674"/>
                    <a:pt x="11305" y="674"/>
                  </a:cubicBezTo>
                  <a:cubicBezTo>
                    <a:pt x="8923" y="674"/>
                    <a:pt x="6540" y="488"/>
                    <a:pt x="4952" y="349"/>
                  </a:cubicBezTo>
                  <a:cubicBezTo>
                    <a:pt x="3364" y="210"/>
                    <a:pt x="2570" y="117"/>
                    <a:pt x="1895" y="117"/>
                  </a:cubicBezTo>
                  <a:cubicBezTo>
                    <a:pt x="1220" y="117"/>
                    <a:pt x="664" y="210"/>
                    <a:pt x="346" y="488"/>
                  </a:cubicBezTo>
                  <a:cubicBezTo>
                    <a:pt x="28" y="766"/>
                    <a:pt x="-51" y="1230"/>
                    <a:pt x="28" y="2574"/>
                  </a:cubicBezTo>
                  <a:cubicBezTo>
                    <a:pt x="108" y="3918"/>
                    <a:pt x="346" y="6143"/>
                    <a:pt x="664" y="8322"/>
                  </a:cubicBezTo>
                  <a:cubicBezTo>
                    <a:pt x="981" y="10500"/>
                    <a:pt x="1378" y="12632"/>
                    <a:pt x="1577" y="14208"/>
                  </a:cubicBezTo>
                  <a:cubicBezTo>
                    <a:pt x="1775" y="15784"/>
                    <a:pt x="1775" y="16804"/>
                    <a:pt x="1815" y="17592"/>
                  </a:cubicBezTo>
                  <a:cubicBezTo>
                    <a:pt x="1855" y="18380"/>
                    <a:pt x="1934" y="18936"/>
                    <a:pt x="2292" y="19400"/>
                  </a:cubicBezTo>
                  <a:cubicBezTo>
                    <a:pt x="2649" y="19863"/>
                    <a:pt x="3284" y="20234"/>
                    <a:pt x="4356" y="20605"/>
                  </a:cubicBezTo>
                  <a:cubicBezTo>
                    <a:pt x="5428" y="20976"/>
                    <a:pt x="6937" y="21347"/>
                    <a:pt x="8525" y="21439"/>
                  </a:cubicBezTo>
                  <a:cubicBezTo>
                    <a:pt x="10114" y="21532"/>
                    <a:pt x="11781" y="21347"/>
                    <a:pt x="13767" y="21208"/>
                  </a:cubicBezTo>
                  <a:cubicBezTo>
                    <a:pt x="15752" y="21068"/>
                    <a:pt x="18055" y="20976"/>
                    <a:pt x="19405" y="20883"/>
                  </a:cubicBezTo>
                  <a:cubicBezTo>
                    <a:pt x="20755" y="20790"/>
                    <a:pt x="21152" y="20698"/>
                    <a:pt x="21549" y="20605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شكل"/>
            <p:cNvSpPr/>
            <p:nvPr/>
          </p:nvSpPr>
          <p:spPr>
            <a:xfrm>
              <a:off x="362820" y="6580669"/>
              <a:ext cx="973982" cy="87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61" fill="norm" stroke="1" extrusionOk="0">
                  <a:moveTo>
                    <a:pt x="17020" y="1423"/>
                  </a:moveTo>
                  <a:cubicBezTo>
                    <a:pt x="17096" y="1005"/>
                    <a:pt x="17171" y="586"/>
                    <a:pt x="17020" y="335"/>
                  </a:cubicBezTo>
                  <a:cubicBezTo>
                    <a:pt x="16870" y="84"/>
                    <a:pt x="16493" y="0"/>
                    <a:pt x="15214" y="0"/>
                  </a:cubicBezTo>
                  <a:cubicBezTo>
                    <a:pt x="13935" y="0"/>
                    <a:pt x="11752" y="84"/>
                    <a:pt x="9419" y="209"/>
                  </a:cubicBezTo>
                  <a:cubicBezTo>
                    <a:pt x="7086" y="335"/>
                    <a:pt x="4602" y="502"/>
                    <a:pt x="3172" y="586"/>
                  </a:cubicBezTo>
                  <a:cubicBezTo>
                    <a:pt x="1742" y="670"/>
                    <a:pt x="1366" y="670"/>
                    <a:pt x="990" y="670"/>
                  </a:cubicBezTo>
                  <a:cubicBezTo>
                    <a:pt x="613" y="670"/>
                    <a:pt x="237" y="670"/>
                    <a:pt x="87" y="879"/>
                  </a:cubicBezTo>
                  <a:cubicBezTo>
                    <a:pt x="-64" y="1088"/>
                    <a:pt x="11" y="1507"/>
                    <a:pt x="87" y="2805"/>
                  </a:cubicBezTo>
                  <a:cubicBezTo>
                    <a:pt x="162" y="4102"/>
                    <a:pt x="237" y="6279"/>
                    <a:pt x="388" y="8456"/>
                  </a:cubicBezTo>
                  <a:cubicBezTo>
                    <a:pt x="538" y="10633"/>
                    <a:pt x="764" y="12809"/>
                    <a:pt x="914" y="14526"/>
                  </a:cubicBezTo>
                  <a:cubicBezTo>
                    <a:pt x="1065" y="16242"/>
                    <a:pt x="1140" y="17498"/>
                    <a:pt x="1215" y="18335"/>
                  </a:cubicBezTo>
                  <a:cubicBezTo>
                    <a:pt x="1291" y="19172"/>
                    <a:pt x="1366" y="19591"/>
                    <a:pt x="1592" y="19884"/>
                  </a:cubicBezTo>
                  <a:cubicBezTo>
                    <a:pt x="1818" y="20177"/>
                    <a:pt x="2194" y="20344"/>
                    <a:pt x="3210" y="20679"/>
                  </a:cubicBezTo>
                  <a:cubicBezTo>
                    <a:pt x="4226" y="21014"/>
                    <a:pt x="5882" y="21516"/>
                    <a:pt x="7312" y="21558"/>
                  </a:cubicBezTo>
                  <a:cubicBezTo>
                    <a:pt x="8742" y="21600"/>
                    <a:pt x="9946" y="21181"/>
                    <a:pt x="11752" y="20930"/>
                  </a:cubicBezTo>
                  <a:cubicBezTo>
                    <a:pt x="13558" y="20679"/>
                    <a:pt x="15967" y="20595"/>
                    <a:pt x="17698" y="20344"/>
                  </a:cubicBezTo>
                  <a:cubicBezTo>
                    <a:pt x="19429" y="20093"/>
                    <a:pt x="20482" y="19674"/>
                    <a:pt x="21536" y="19256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شكل"/>
            <p:cNvSpPr/>
            <p:nvPr/>
          </p:nvSpPr>
          <p:spPr>
            <a:xfrm>
              <a:off x="5027955" y="7528514"/>
              <a:ext cx="1005932" cy="84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57" fill="norm" stroke="1" extrusionOk="0">
                  <a:moveTo>
                    <a:pt x="21567" y="1255"/>
                  </a:moveTo>
                  <a:cubicBezTo>
                    <a:pt x="21567" y="823"/>
                    <a:pt x="21567" y="391"/>
                    <a:pt x="21348" y="175"/>
                  </a:cubicBezTo>
                  <a:cubicBezTo>
                    <a:pt x="21129" y="-41"/>
                    <a:pt x="20691" y="-41"/>
                    <a:pt x="19378" y="89"/>
                  </a:cubicBezTo>
                  <a:cubicBezTo>
                    <a:pt x="18064" y="218"/>
                    <a:pt x="15875" y="477"/>
                    <a:pt x="13248" y="650"/>
                  </a:cubicBezTo>
                  <a:cubicBezTo>
                    <a:pt x="10621" y="823"/>
                    <a:pt x="7556" y="909"/>
                    <a:pt x="5403" y="996"/>
                  </a:cubicBezTo>
                  <a:cubicBezTo>
                    <a:pt x="3251" y="1082"/>
                    <a:pt x="2010" y="1169"/>
                    <a:pt x="1208" y="1341"/>
                  </a:cubicBezTo>
                  <a:cubicBezTo>
                    <a:pt x="405" y="1514"/>
                    <a:pt x="40" y="1773"/>
                    <a:pt x="3" y="2076"/>
                  </a:cubicBezTo>
                  <a:cubicBezTo>
                    <a:pt x="-33" y="2378"/>
                    <a:pt x="259" y="2724"/>
                    <a:pt x="843" y="3717"/>
                  </a:cubicBezTo>
                  <a:cubicBezTo>
                    <a:pt x="1426" y="4711"/>
                    <a:pt x="2302" y="6353"/>
                    <a:pt x="2813" y="8297"/>
                  </a:cubicBezTo>
                  <a:cubicBezTo>
                    <a:pt x="3324" y="10241"/>
                    <a:pt x="3470" y="12487"/>
                    <a:pt x="3616" y="14301"/>
                  </a:cubicBezTo>
                  <a:cubicBezTo>
                    <a:pt x="3762" y="16116"/>
                    <a:pt x="3908" y="17498"/>
                    <a:pt x="3981" y="18405"/>
                  </a:cubicBezTo>
                  <a:cubicBezTo>
                    <a:pt x="4053" y="19313"/>
                    <a:pt x="4053" y="19745"/>
                    <a:pt x="4090" y="20220"/>
                  </a:cubicBezTo>
                  <a:cubicBezTo>
                    <a:pt x="4126" y="20695"/>
                    <a:pt x="4199" y="21213"/>
                    <a:pt x="4455" y="21386"/>
                  </a:cubicBezTo>
                  <a:cubicBezTo>
                    <a:pt x="4710" y="21559"/>
                    <a:pt x="5148" y="21386"/>
                    <a:pt x="5951" y="21170"/>
                  </a:cubicBezTo>
                  <a:cubicBezTo>
                    <a:pt x="6753" y="20954"/>
                    <a:pt x="7921" y="20695"/>
                    <a:pt x="9453" y="20393"/>
                  </a:cubicBezTo>
                  <a:cubicBezTo>
                    <a:pt x="10986" y="20090"/>
                    <a:pt x="12883" y="19745"/>
                    <a:pt x="14781" y="19399"/>
                  </a:cubicBezTo>
                  <a:cubicBezTo>
                    <a:pt x="16678" y="19053"/>
                    <a:pt x="18575" y="18708"/>
                    <a:pt x="20472" y="18362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شكل"/>
            <p:cNvSpPr/>
            <p:nvPr/>
          </p:nvSpPr>
          <p:spPr>
            <a:xfrm>
              <a:off x="308888" y="7448608"/>
              <a:ext cx="895170" cy="87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34"/>
                  </a:moveTo>
                  <a:cubicBezTo>
                    <a:pt x="21518" y="1013"/>
                    <a:pt x="21436" y="591"/>
                    <a:pt x="21148" y="338"/>
                  </a:cubicBezTo>
                  <a:cubicBezTo>
                    <a:pt x="20861" y="84"/>
                    <a:pt x="20368" y="0"/>
                    <a:pt x="19013" y="0"/>
                  </a:cubicBezTo>
                  <a:cubicBezTo>
                    <a:pt x="17658" y="0"/>
                    <a:pt x="15440" y="84"/>
                    <a:pt x="12976" y="295"/>
                  </a:cubicBezTo>
                  <a:cubicBezTo>
                    <a:pt x="10513" y="506"/>
                    <a:pt x="7802" y="844"/>
                    <a:pt x="6036" y="928"/>
                  </a:cubicBezTo>
                  <a:cubicBezTo>
                    <a:pt x="4271" y="1013"/>
                    <a:pt x="3449" y="844"/>
                    <a:pt x="2833" y="759"/>
                  </a:cubicBezTo>
                  <a:cubicBezTo>
                    <a:pt x="2217" y="675"/>
                    <a:pt x="1807" y="675"/>
                    <a:pt x="1396" y="633"/>
                  </a:cubicBezTo>
                  <a:cubicBezTo>
                    <a:pt x="986" y="591"/>
                    <a:pt x="575" y="506"/>
                    <a:pt x="329" y="675"/>
                  </a:cubicBezTo>
                  <a:cubicBezTo>
                    <a:pt x="82" y="844"/>
                    <a:pt x="0" y="1266"/>
                    <a:pt x="0" y="2700"/>
                  </a:cubicBezTo>
                  <a:cubicBezTo>
                    <a:pt x="0" y="4134"/>
                    <a:pt x="82" y="6581"/>
                    <a:pt x="205" y="9070"/>
                  </a:cubicBezTo>
                  <a:cubicBezTo>
                    <a:pt x="329" y="11559"/>
                    <a:pt x="493" y="14091"/>
                    <a:pt x="616" y="15567"/>
                  </a:cubicBezTo>
                  <a:cubicBezTo>
                    <a:pt x="739" y="17044"/>
                    <a:pt x="821" y="17466"/>
                    <a:pt x="1068" y="17761"/>
                  </a:cubicBezTo>
                  <a:cubicBezTo>
                    <a:pt x="1314" y="18056"/>
                    <a:pt x="1725" y="18225"/>
                    <a:pt x="2176" y="18647"/>
                  </a:cubicBezTo>
                  <a:cubicBezTo>
                    <a:pt x="2628" y="19069"/>
                    <a:pt x="3121" y="19744"/>
                    <a:pt x="3532" y="20250"/>
                  </a:cubicBezTo>
                  <a:cubicBezTo>
                    <a:pt x="3942" y="20756"/>
                    <a:pt x="4271" y="21094"/>
                    <a:pt x="5338" y="21263"/>
                  </a:cubicBezTo>
                  <a:cubicBezTo>
                    <a:pt x="6406" y="21431"/>
                    <a:pt x="8213" y="21431"/>
                    <a:pt x="9938" y="21473"/>
                  </a:cubicBezTo>
                  <a:cubicBezTo>
                    <a:pt x="11662" y="21516"/>
                    <a:pt x="13305" y="21600"/>
                    <a:pt x="15194" y="21600"/>
                  </a:cubicBezTo>
                  <a:cubicBezTo>
                    <a:pt x="17083" y="21600"/>
                    <a:pt x="19218" y="21516"/>
                    <a:pt x="21354" y="21431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شكل"/>
            <p:cNvSpPr/>
            <p:nvPr/>
          </p:nvSpPr>
          <p:spPr>
            <a:xfrm>
              <a:off x="5137210" y="8415255"/>
              <a:ext cx="794566" cy="72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21272" y="0"/>
                  </a:moveTo>
                  <a:cubicBezTo>
                    <a:pt x="18503" y="204"/>
                    <a:pt x="15734" y="408"/>
                    <a:pt x="12918" y="560"/>
                  </a:cubicBezTo>
                  <a:cubicBezTo>
                    <a:pt x="10103" y="713"/>
                    <a:pt x="7241" y="815"/>
                    <a:pt x="5303" y="866"/>
                  </a:cubicBezTo>
                  <a:cubicBezTo>
                    <a:pt x="3364" y="917"/>
                    <a:pt x="2349" y="917"/>
                    <a:pt x="1611" y="968"/>
                  </a:cubicBezTo>
                  <a:cubicBezTo>
                    <a:pt x="872" y="1019"/>
                    <a:pt x="411" y="1121"/>
                    <a:pt x="180" y="1426"/>
                  </a:cubicBezTo>
                  <a:cubicBezTo>
                    <a:pt x="-51" y="1732"/>
                    <a:pt x="-51" y="2241"/>
                    <a:pt x="134" y="3872"/>
                  </a:cubicBezTo>
                  <a:cubicBezTo>
                    <a:pt x="318" y="5502"/>
                    <a:pt x="687" y="8253"/>
                    <a:pt x="1287" y="10902"/>
                  </a:cubicBezTo>
                  <a:cubicBezTo>
                    <a:pt x="1887" y="13551"/>
                    <a:pt x="2718" y="16098"/>
                    <a:pt x="3457" y="17779"/>
                  </a:cubicBezTo>
                  <a:cubicBezTo>
                    <a:pt x="4195" y="19460"/>
                    <a:pt x="4841" y="20275"/>
                    <a:pt x="5626" y="20734"/>
                  </a:cubicBezTo>
                  <a:cubicBezTo>
                    <a:pt x="6411" y="21192"/>
                    <a:pt x="7334" y="21294"/>
                    <a:pt x="9041" y="21396"/>
                  </a:cubicBezTo>
                  <a:cubicBezTo>
                    <a:pt x="10749" y="21498"/>
                    <a:pt x="13241" y="21600"/>
                    <a:pt x="15457" y="21600"/>
                  </a:cubicBezTo>
                  <a:cubicBezTo>
                    <a:pt x="17672" y="21600"/>
                    <a:pt x="19611" y="21498"/>
                    <a:pt x="21549" y="21396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شكل"/>
            <p:cNvSpPr/>
            <p:nvPr/>
          </p:nvSpPr>
          <p:spPr>
            <a:xfrm>
              <a:off x="286257" y="8374276"/>
              <a:ext cx="1070967" cy="88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71" fill="norm" stroke="1" extrusionOk="0">
                  <a:moveTo>
                    <a:pt x="13921" y="993"/>
                  </a:moveTo>
                  <a:cubicBezTo>
                    <a:pt x="12622" y="581"/>
                    <a:pt x="11323" y="168"/>
                    <a:pt x="9546" y="45"/>
                  </a:cubicBezTo>
                  <a:cubicBezTo>
                    <a:pt x="7769" y="-79"/>
                    <a:pt x="5513" y="86"/>
                    <a:pt x="4043" y="168"/>
                  </a:cubicBezTo>
                  <a:cubicBezTo>
                    <a:pt x="2574" y="251"/>
                    <a:pt x="1890" y="251"/>
                    <a:pt x="1309" y="251"/>
                  </a:cubicBezTo>
                  <a:cubicBezTo>
                    <a:pt x="728" y="251"/>
                    <a:pt x="250" y="251"/>
                    <a:pt x="79" y="457"/>
                  </a:cubicBezTo>
                  <a:cubicBezTo>
                    <a:pt x="-92" y="663"/>
                    <a:pt x="45" y="1075"/>
                    <a:pt x="216" y="2477"/>
                  </a:cubicBezTo>
                  <a:cubicBezTo>
                    <a:pt x="386" y="3878"/>
                    <a:pt x="592" y="6269"/>
                    <a:pt x="762" y="8371"/>
                  </a:cubicBezTo>
                  <a:cubicBezTo>
                    <a:pt x="933" y="10474"/>
                    <a:pt x="1070" y="12287"/>
                    <a:pt x="1241" y="13895"/>
                  </a:cubicBezTo>
                  <a:cubicBezTo>
                    <a:pt x="1412" y="15503"/>
                    <a:pt x="1617" y="16904"/>
                    <a:pt x="1993" y="17894"/>
                  </a:cubicBezTo>
                  <a:cubicBezTo>
                    <a:pt x="2369" y="18883"/>
                    <a:pt x="2916" y="19460"/>
                    <a:pt x="3497" y="19996"/>
                  </a:cubicBezTo>
                  <a:cubicBezTo>
                    <a:pt x="4078" y="20532"/>
                    <a:pt x="4693" y="21026"/>
                    <a:pt x="5786" y="21274"/>
                  </a:cubicBezTo>
                  <a:cubicBezTo>
                    <a:pt x="6880" y="21521"/>
                    <a:pt x="8452" y="21521"/>
                    <a:pt x="9956" y="21356"/>
                  </a:cubicBezTo>
                  <a:cubicBezTo>
                    <a:pt x="11460" y="21191"/>
                    <a:pt x="12895" y="20861"/>
                    <a:pt x="14297" y="20573"/>
                  </a:cubicBezTo>
                  <a:cubicBezTo>
                    <a:pt x="15698" y="20284"/>
                    <a:pt x="17065" y="20037"/>
                    <a:pt x="18261" y="19872"/>
                  </a:cubicBezTo>
                  <a:cubicBezTo>
                    <a:pt x="19457" y="19707"/>
                    <a:pt x="20483" y="19625"/>
                    <a:pt x="21508" y="19542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شكل"/>
            <p:cNvSpPr/>
            <p:nvPr/>
          </p:nvSpPr>
          <p:spPr>
            <a:xfrm>
              <a:off x="0" y="36969"/>
              <a:ext cx="1232040" cy="132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6" fill="norm" stroke="1" extrusionOk="0">
                  <a:moveTo>
                    <a:pt x="21520" y="2437"/>
                  </a:moveTo>
                  <a:cubicBezTo>
                    <a:pt x="21520" y="2015"/>
                    <a:pt x="21520" y="1594"/>
                    <a:pt x="21520" y="1129"/>
                  </a:cubicBezTo>
                  <a:cubicBezTo>
                    <a:pt x="21520" y="665"/>
                    <a:pt x="21520" y="159"/>
                    <a:pt x="21248" y="33"/>
                  </a:cubicBezTo>
                  <a:cubicBezTo>
                    <a:pt x="20975" y="-94"/>
                    <a:pt x="20431" y="159"/>
                    <a:pt x="19206" y="623"/>
                  </a:cubicBezTo>
                  <a:cubicBezTo>
                    <a:pt x="17981" y="1087"/>
                    <a:pt x="16075" y="1762"/>
                    <a:pt x="14169" y="2015"/>
                  </a:cubicBezTo>
                  <a:cubicBezTo>
                    <a:pt x="12263" y="2268"/>
                    <a:pt x="10357" y="2100"/>
                    <a:pt x="8723" y="2015"/>
                  </a:cubicBezTo>
                  <a:cubicBezTo>
                    <a:pt x="7090" y="1931"/>
                    <a:pt x="5728" y="1931"/>
                    <a:pt x="4549" y="2015"/>
                  </a:cubicBezTo>
                  <a:cubicBezTo>
                    <a:pt x="3369" y="2100"/>
                    <a:pt x="2370" y="2268"/>
                    <a:pt x="1554" y="2437"/>
                  </a:cubicBezTo>
                  <a:cubicBezTo>
                    <a:pt x="737" y="2606"/>
                    <a:pt x="102" y="2775"/>
                    <a:pt x="11" y="2901"/>
                  </a:cubicBezTo>
                  <a:cubicBezTo>
                    <a:pt x="-80" y="3028"/>
                    <a:pt x="374" y="3112"/>
                    <a:pt x="1826" y="3197"/>
                  </a:cubicBezTo>
                  <a:cubicBezTo>
                    <a:pt x="3278" y="3281"/>
                    <a:pt x="5728" y="3365"/>
                    <a:pt x="7725" y="3408"/>
                  </a:cubicBezTo>
                  <a:cubicBezTo>
                    <a:pt x="9722" y="3450"/>
                    <a:pt x="11265" y="3450"/>
                    <a:pt x="12308" y="3450"/>
                  </a:cubicBezTo>
                  <a:cubicBezTo>
                    <a:pt x="13352" y="3450"/>
                    <a:pt x="13896" y="3450"/>
                    <a:pt x="13987" y="3576"/>
                  </a:cubicBezTo>
                  <a:cubicBezTo>
                    <a:pt x="14078" y="3703"/>
                    <a:pt x="13715" y="3956"/>
                    <a:pt x="13352" y="4209"/>
                  </a:cubicBezTo>
                  <a:cubicBezTo>
                    <a:pt x="12989" y="4462"/>
                    <a:pt x="12626" y="4715"/>
                    <a:pt x="12263" y="4969"/>
                  </a:cubicBezTo>
                  <a:cubicBezTo>
                    <a:pt x="11900" y="5222"/>
                    <a:pt x="11537" y="5475"/>
                    <a:pt x="11537" y="5770"/>
                  </a:cubicBezTo>
                  <a:cubicBezTo>
                    <a:pt x="11537" y="6065"/>
                    <a:pt x="11900" y="6403"/>
                    <a:pt x="12354" y="7247"/>
                  </a:cubicBezTo>
                  <a:cubicBezTo>
                    <a:pt x="12807" y="8090"/>
                    <a:pt x="13352" y="9440"/>
                    <a:pt x="13896" y="11170"/>
                  </a:cubicBezTo>
                  <a:cubicBezTo>
                    <a:pt x="14441" y="12900"/>
                    <a:pt x="14986" y="15009"/>
                    <a:pt x="15485" y="16444"/>
                  </a:cubicBezTo>
                  <a:cubicBezTo>
                    <a:pt x="15984" y="17878"/>
                    <a:pt x="16438" y="18637"/>
                    <a:pt x="16710" y="19228"/>
                  </a:cubicBezTo>
                  <a:cubicBezTo>
                    <a:pt x="16982" y="19819"/>
                    <a:pt x="17073" y="20240"/>
                    <a:pt x="17209" y="20662"/>
                  </a:cubicBezTo>
                  <a:cubicBezTo>
                    <a:pt x="17345" y="21084"/>
                    <a:pt x="17527" y="21506"/>
                    <a:pt x="17617" y="21506"/>
                  </a:cubicBezTo>
                  <a:cubicBezTo>
                    <a:pt x="17708" y="21506"/>
                    <a:pt x="17708" y="21084"/>
                    <a:pt x="17481" y="20156"/>
                  </a:cubicBezTo>
                  <a:cubicBezTo>
                    <a:pt x="17254" y="19228"/>
                    <a:pt x="16801" y="17794"/>
                    <a:pt x="16574" y="16865"/>
                  </a:cubicBezTo>
                  <a:cubicBezTo>
                    <a:pt x="16347" y="15937"/>
                    <a:pt x="16347" y="15515"/>
                    <a:pt x="16211" y="15262"/>
                  </a:cubicBezTo>
                  <a:cubicBezTo>
                    <a:pt x="16075" y="15009"/>
                    <a:pt x="15802" y="14925"/>
                    <a:pt x="15530" y="14840"/>
                  </a:cubicBezTo>
                  <a:close/>
                </a:path>
              </a:pathLst>
            </a:custGeom>
            <a:solidFill>
              <a:srgbClr val="F93343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شكل"/>
            <p:cNvSpPr/>
            <p:nvPr/>
          </p:nvSpPr>
          <p:spPr>
            <a:xfrm>
              <a:off x="40253" y="0"/>
              <a:ext cx="1222962" cy="108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8" fill="norm" stroke="1" extrusionOk="0">
                  <a:moveTo>
                    <a:pt x="21543" y="10183"/>
                  </a:moveTo>
                  <a:cubicBezTo>
                    <a:pt x="21268" y="8640"/>
                    <a:pt x="20994" y="7097"/>
                    <a:pt x="20811" y="6017"/>
                  </a:cubicBezTo>
                  <a:cubicBezTo>
                    <a:pt x="20628" y="4937"/>
                    <a:pt x="20536" y="4320"/>
                    <a:pt x="20490" y="4320"/>
                  </a:cubicBezTo>
                  <a:cubicBezTo>
                    <a:pt x="20445" y="4320"/>
                    <a:pt x="20445" y="4937"/>
                    <a:pt x="20399" y="7097"/>
                  </a:cubicBezTo>
                  <a:cubicBezTo>
                    <a:pt x="20353" y="9257"/>
                    <a:pt x="20262" y="12960"/>
                    <a:pt x="20262" y="15429"/>
                  </a:cubicBezTo>
                  <a:cubicBezTo>
                    <a:pt x="20262" y="17897"/>
                    <a:pt x="20353" y="19131"/>
                    <a:pt x="20445" y="20006"/>
                  </a:cubicBezTo>
                  <a:cubicBezTo>
                    <a:pt x="20536" y="20880"/>
                    <a:pt x="20628" y="21394"/>
                    <a:pt x="20490" y="21497"/>
                  </a:cubicBezTo>
                  <a:cubicBezTo>
                    <a:pt x="20353" y="21600"/>
                    <a:pt x="19987" y="21291"/>
                    <a:pt x="19118" y="21086"/>
                  </a:cubicBezTo>
                  <a:cubicBezTo>
                    <a:pt x="18248" y="20880"/>
                    <a:pt x="16875" y="20777"/>
                    <a:pt x="15045" y="20777"/>
                  </a:cubicBezTo>
                  <a:cubicBezTo>
                    <a:pt x="13214" y="20777"/>
                    <a:pt x="10926" y="20880"/>
                    <a:pt x="9050" y="20829"/>
                  </a:cubicBezTo>
                  <a:cubicBezTo>
                    <a:pt x="7174" y="20777"/>
                    <a:pt x="5709" y="20571"/>
                    <a:pt x="4748" y="20417"/>
                  </a:cubicBezTo>
                  <a:cubicBezTo>
                    <a:pt x="3787" y="20263"/>
                    <a:pt x="3329" y="20160"/>
                    <a:pt x="2872" y="20057"/>
                  </a:cubicBezTo>
                  <a:cubicBezTo>
                    <a:pt x="2414" y="19954"/>
                    <a:pt x="1957" y="19851"/>
                    <a:pt x="1590" y="19286"/>
                  </a:cubicBezTo>
                  <a:cubicBezTo>
                    <a:pt x="1224" y="18720"/>
                    <a:pt x="950" y="17691"/>
                    <a:pt x="675" y="16303"/>
                  </a:cubicBezTo>
                  <a:cubicBezTo>
                    <a:pt x="401" y="14914"/>
                    <a:pt x="126" y="13166"/>
                    <a:pt x="35" y="11520"/>
                  </a:cubicBezTo>
                  <a:cubicBezTo>
                    <a:pt x="-57" y="9874"/>
                    <a:pt x="35" y="8331"/>
                    <a:pt x="309" y="7149"/>
                  </a:cubicBezTo>
                  <a:cubicBezTo>
                    <a:pt x="584" y="5966"/>
                    <a:pt x="1041" y="5143"/>
                    <a:pt x="2277" y="4217"/>
                  </a:cubicBezTo>
                  <a:cubicBezTo>
                    <a:pt x="3512" y="3291"/>
                    <a:pt x="5526" y="2263"/>
                    <a:pt x="7128" y="1543"/>
                  </a:cubicBezTo>
                  <a:cubicBezTo>
                    <a:pt x="8729" y="823"/>
                    <a:pt x="9919" y="411"/>
                    <a:pt x="11109" y="0"/>
                  </a:cubicBezTo>
                  <a:close/>
                </a:path>
              </a:pathLst>
            </a:custGeom>
            <a:solidFill>
              <a:srgbClr val="F93343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شكل"/>
            <p:cNvSpPr/>
            <p:nvPr/>
          </p:nvSpPr>
          <p:spPr>
            <a:xfrm>
              <a:off x="24623" y="163005"/>
              <a:ext cx="1354054" cy="933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84" fill="norm" stroke="1" extrusionOk="0">
                  <a:moveTo>
                    <a:pt x="20642" y="308"/>
                  </a:moveTo>
                  <a:cubicBezTo>
                    <a:pt x="20642" y="248"/>
                    <a:pt x="20642" y="188"/>
                    <a:pt x="20477" y="140"/>
                  </a:cubicBezTo>
                  <a:cubicBezTo>
                    <a:pt x="20312" y="92"/>
                    <a:pt x="19983" y="56"/>
                    <a:pt x="19158" y="32"/>
                  </a:cubicBezTo>
                  <a:cubicBezTo>
                    <a:pt x="18334" y="8"/>
                    <a:pt x="17015" y="-4"/>
                    <a:pt x="15242" y="2"/>
                  </a:cubicBezTo>
                  <a:cubicBezTo>
                    <a:pt x="13470" y="8"/>
                    <a:pt x="11244" y="32"/>
                    <a:pt x="9183" y="56"/>
                  </a:cubicBezTo>
                  <a:cubicBezTo>
                    <a:pt x="7122" y="80"/>
                    <a:pt x="5225" y="104"/>
                    <a:pt x="4030" y="116"/>
                  </a:cubicBezTo>
                  <a:cubicBezTo>
                    <a:pt x="2834" y="128"/>
                    <a:pt x="2340" y="128"/>
                    <a:pt x="1886" y="128"/>
                  </a:cubicBezTo>
                  <a:cubicBezTo>
                    <a:pt x="1433" y="128"/>
                    <a:pt x="1021" y="128"/>
                    <a:pt x="1021" y="140"/>
                  </a:cubicBezTo>
                  <a:cubicBezTo>
                    <a:pt x="1021" y="152"/>
                    <a:pt x="1433" y="176"/>
                    <a:pt x="2051" y="224"/>
                  </a:cubicBezTo>
                  <a:cubicBezTo>
                    <a:pt x="2670" y="272"/>
                    <a:pt x="3494" y="344"/>
                    <a:pt x="4071" y="404"/>
                  </a:cubicBezTo>
                  <a:cubicBezTo>
                    <a:pt x="4648" y="465"/>
                    <a:pt x="4978" y="513"/>
                    <a:pt x="5143" y="597"/>
                  </a:cubicBezTo>
                  <a:cubicBezTo>
                    <a:pt x="5308" y="681"/>
                    <a:pt x="5308" y="801"/>
                    <a:pt x="5102" y="993"/>
                  </a:cubicBezTo>
                  <a:cubicBezTo>
                    <a:pt x="4896" y="1185"/>
                    <a:pt x="4483" y="1450"/>
                    <a:pt x="4112" y="1672"/>
                  </a:cubicBezTo>
                  <a:cubicBezTo>
                    <a:pt x="3741" y="1894"/>
                    <a:pt x="3412" y="2074"/>
                    <a:pt x="3288" y="2285"/>
                  </a:cubicBezTo>
                  <a:cubicBezTo>
                    <a:pt x="3164" y="2495"/>
                    <a:pt x="3247" y="2735"/>
                    <a:pt x="3370" y="2945"/>
                  </a:cubicBezTo>
                  <a:cubicBezTo>
                    <a:pt x="3494" y="3156"/>
                    <a:pt x="3659" y="3336"/>
                    <a:pt x="4030" y="3558"/>
                  </a:cubicBezTo>
                  <a:cubicBezTo>
                    <a:pt x="4401" y="3780"/>
                    <a:pt x="4978" y="4044"/>
                    <a:pt x="5390" y="4321"/>
                  </a:cubicBezTo>
                  <a:cubicBezTo>
                    <a:pt x="5802" y="4597"/>
                    <a:pt x="6050" y="4885"/>
                    <a:pt x="6173" y="5216"/>
                  </a:cubicBezTo>
                  <a:cubicBezTo>
                    <a:pt x="6297" y="5546"/>
                    <a:pt x="6297" y="5919"/>
                    <a:pt x="6256" y="6309"/>
                  </a:cubicBezTo>
                  <a:cubicBezTo>
                    <a:pt x="6215" y="6699"/>
                    <a:pt x="6132" y="7108"/>
                    <a:pt x="5802" y="7486"/>
                  </a:cubicBezTo>
                  <a:cubicBezTo>
                    <a:pt x="5473" y="7865"/>
                    <a:pt x="4896" y="8213"/>
                    <a:pt x="4483" y="8507"/>
                  </a:cubicBezTo>
                  <a:cubicBezTo>
                    <a:pt x="4071" y="8802"/>
                    <a:pt x="3824" y="9042"/>
                    <a:pt x="3618" y="9294"/>
                  </a:cubicBezTo>
                  <a:cubicBezTo>
                    <a:pt x="3412" y="9547"/>
                    <a:pt x="3247" y="9811"/>
                    <a:pt x="3082" y="10075"/>
                  </a:cubicBezTo>
                  <a:cubicBezTo>
                    <a:pt x="2917" y="10339"/>
                    <a:pt x="2752" y="10604"/>
                    <a:pt x="2752" y="10838"/>
                  </a:cubicBezTo>
                  <a:cubicBezTo>
                    <a:pt x="2752" y="11072"/>
                    <a:pt x="2917" y="11277"/>
                    <a:pt x="3082" y="11517"/>
                  </a:cubicBezTo>
                  <a:cubicBezTo>
                    <a:pt x="3247" y="11757"/>
                    <a:pt x="3412" y="12033"/>
                    <a:pt x="3618" y="12328"/>
                  </a:cubicBezTo>
                  <a:cubicBezTo>
                    <a:pt x="3824" y="12622"/>
                    <a:pt x="4071" y="12934"/>
                    <a:pt x="4071" y="13235"/>
                  </a:cubicBezTo>
                  <a:cubicBezTo>
                    <a:pt x="4071" y="13535"/>
                    <a:pt x="3824" y="13823"/>
                    <a:pt x="3576" y="14106"/>
                  </a:cubicBezTo>
                  <a:cubicBezTo>
                    <a:pt x="3329" y="14388"/>
                    <a:pt x="3082" y="14664"/>
                    <a:pt x="2876" y="14863"/>
                  </a:cubicBezTo>
                  <a:cubicBezTo>
                    <a:pt x="2670" y="15061"/>
                    <a:pt x="2505" y="15181"/>
                    <a:pt x="2216" y="15373"/>
                  </a:cubicBezTo>
                  <a:cubicBezTo>
                    <a:pt x="1928" y="15565"/>
                    <a:pt x="1515" y="15830"/>
                    <a:pt x="1227" y="16088"/>
                  </a:cubicBezTo>
                  <a:cubicBezTo>
                    <a:pt x="938" y="16346"/>
                    <a:pt x="773" y="16598"/>
                    <a:pt x="567" y="16875"/>
                  </a:cubicBezTo>
                  <a:cubicBezTo>
                    <a:pt x="361" y="17151"/>
                    <a:pt x="114" y="17451"/>
                    <a:pt x="31" y="17752"/>
                  </a:cubicBezTo>
                  <a:cubicBezTo>
                    <a:pt x="-51" y="18052"/>
                    <a:pt x="31" y="18352"/>
                    <a:pt x="238" y="18635"/>
                  </a:cubicBezTo>
                  <a:cubicBezTo>
                    <a:pt x="444" y="18917"/>
                    <a:pt x="773" y="19181"/>
                    <a:pt x="1268" y="19428"/>
                  </a:cubicBezTo>
                  <a:cubicBezTo>
                    <a:pt x="1763" y="19674"/>
                    <a:pt x="2422" y="19902"/>
                    <a:pt x="3412" y="20154"/>
                  </a:cubicBezTo>
                  <a:cubicBezTo>
                    <a:pt x="4401" y="20407"/>
                    <a:pt x="5720" y="20683"/>
                    <a:pt x="6709" y="20899"/>
                  </a:cubicBezTo>
                  <a:cubicBezTo>
                    <a:pt x="7699" y="21115"/>
                    <a:pt x="8358" y="21272"/>
                    <a:pt x="9100" y="21380"/>
                  </a:cubicBezTo>
                  <a:cubicBezTo>
                    <a:pt x="9842" y="21488"/>
                    <a:pt x="10667" y="21548"/>
                    <a:pt x="11903" y="21572"/>
                  </a:cubicBezTo>
                  <a:cubicBezTo>
                    <a:pt x="13140" y="21596"/>
                    <a:pt x="14789" y="21584"/>
                    <a:pt x="16314" y="21536"/>
                  </a:cubicBezTo>
                  <a:cubicBezTo>
                    <a:pt x="17839" y="21488"/>
                    <a:pt x="19241" y="21404"/>
                    <a:pt x="20106" y="21344"/>
                  </a:cubicBezTo>
                  <a:cubicBezTo>
                    <a:pt x="20972" y="21284"/>
                    <a:pt x="21302" y="21248"/>
                    <a:pt x="21425" y="21170"/>
                  </a:cubicBezTo>
                  <a:cubicBezTo>
                    <a:pt x="21549" y="21091"/>
                    <a:pt x="21467" y="20971"/>
                    <a:pt x="21302" y="20887"/>
                  </a:cubicBezTo>
                  <a:cubicBezTo>
                    <a:pt x="21137" y="20803"/>
                    <a:pt x="20889" y="20755"/>
                    <a:pt x="20436" y="20731"/>
                  </a:cubicBezTo>
                  <a:cubicBezTo>
                    <a:pt x="19983" y="20707"/>
                    <a:pt x="19323" y="20707"/>
                    <a:pt x="18664" y="20707"/>
                  </a:cubicBezTo>
                  <a:close/>
                </a:path>
              </a:pathLst>
            </a:custGeom>
            <a:solidFill>
              <a:srgbClr val="F93343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8150933" y="433154"/>
              <a:ext cx="299398" cy="52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72" fill="norm" stroke="1" extrusionOk="0">
                  <a:moveTo>
                    <a:pt x="21427" y="268"/>
                  </a:moveTo>
                  <a:cubicBezTo>
                    <a:pt x="16761" y="169"/>
                    <a:pt x="12096" y="71"/>
                    <a:pt x="8899" y="21"/>
                  </a:cubicBezTo>
                  <a:cubicBezTo>
                    <a:pt x="5702" y="-28"/>
                    <a:pt x="3974" y="-28"/>
                    <a:pt x="2678" y="416"/>
                  </a:cubicBezTo>
                  <a:cubicBezTo>
                    <a:pt x="1382" y="860"/>
                    <a:pt x="518" y="1747"/>
                    <a:pt x="173" y="2931"/>
                  </a:cubicBezTo>
                  <a:cubicBezTo>
                    <a:pt x="-173" y="4114"/>
                    <a:pt x="0" y="5594"/>
                    <a:pt x="691" y="7024"/>
                  </a:cubicBezTo>
                  <a:cubicBezTo>
                    <a:pt x="1382" y="8454"/>
                    <a:pt x="2592" y="9835"/>
                    <a:pt x="4233" y="11808"/>
                  </a:cubicBezTo>
                  <a:cubicBezTo>
                    <a:pt x="5875" y="13780"/>
                    <a:pt x="7949" y="16345"/>
                    <a:pt x="9331" y="18071"/>
                  </a:cubicBezTo>
                  <a:cubicBezTo>
                    <a:pt x="10713" y="19797"/>
                    <a:pt x="11405" y="20684"/>
                    <a:pt x="12096" y="215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6348920" y="440795"/>
              <a:ext cx="254327" cy="51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37" fill="norm" stroke="1" extrusionOk="0">
                  <a:moveTo>
                    <a:pt x="13997" y="863"/>
                  </a:moveTo>
                  <a:cubicBezTo>
                    <a:pt x="14602" y="460"/>
                    <a:pt x="15208" y="56"/>
                    <a:pt x="15107" y="5"/>
                  </a:cubicBezTo>
                  <a:cubicBezTo>
                    <a:pt x="15006" y="-45"/>
                    <a:pt x="14199" y="258"/>
                    <a:pt x="12281" y="863"/>
                  </a:cubicBezTo>
                  <a:cubicBezTo>
                    <a:pt x="10363" y="1469"/>
                    <a:pt x="7335" y="2377"/>
                    <a:pt x="5014" y="3185"/>
                  </a:cubicBezTo>
                  <a:cubicBezTo>
                    <a:pt x="2692" y="3992"/>
                    <a:pt x="1077" y="4699"/>
                    <a:pt x="371" y="5305"/>
                  </a:cubicBezTo>
                  <a:cubicBezTo>
                    <a:pt x="-336" y="5910"/>
                    <a:pt x="-134" y="6415"/>
                    <a:pt x="1885" y="7273"/>
                  </a:cubicBezTo>
                  <a:cubicBezTo>
                    <a:pt x="3903" y="8131"/>
                    <a:pt x="7739" y="9342"/>
                    <a:pt x="9959" y="10149"/>
                  </a:cubicBezTo>
                  <a:cubicBezTo>
                    <a:pt x="12180" y="10957"/>
                    <a:pt x="12785" y="11361"/>
                    <a:pt x="12886" y="11815"/>
                  </a:cubicBezTo>
                  <a:cubicBezTo>
                    <a:pt x="12987" y="12269"/>
                    <a:pt x="12584" y="12774"/>
                    <a:pt x="11574" y="13329"/>
                  </a:cubicBezTo>
                  <a:cubicBezTo>
                    <a:pt x="10565" y="13884"/>
                    <a:pt x="8950" y="14490"/>
                    <a:pt x="7537" y="15196"/>
                  </a:cubicBezTo>
                  <a:cubicBezTo>
                    <a:pt x="6124" y="15903"/>
                    <a:pt x="4913" y="16710"/>
                    <a:pt x="4307" y="17366"/>
                  </a:cubicBezTo>
                  <a:cubicBezTo>
                    <a:pt x="3701" y="18022"/>
                    <a:pt x="3701" y="18527"/>
                    <a:pt x="4105" y="18931"/>
                  </a:cubicBezTo>
                  <a:cubicBezTo>
                    <a:pt x="4509" y="19334"/>
                    <a:pt x="5316" y="19637"/>
                    <a:pt x="7234" y="20091"/>
                  </a:cubicBezTo>
                  <a:cubicBezTo>
                    <a:pt x="9152" y="20546"/>
                    <a:pt x="12180" y="21151"/>
                    <a:pt x="14703" y="21353"/>
                  </a:cubicBezTo>
                  <a:cubicBezTo>
                    <a:pt x="17227" y="21555"/>
                    <a:pt x="19245" y="21353"/>
                    <a:pt x="21264" y="2115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4357771" y="555613"/>
              <a:ext cx="296983" cy="44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6" y="354"/>
                    <a:pt x="3512" y="708"/>
                    <a:pt x="6234" y="885"/>
                  </a:cubicBezTo>
                  <a:cubicBezTo>
                    <a:pt x="8956" y="1062"/>
                    <a:pt x="12644" y="1062"/>
                    <a:pt x="14839" y="1239"/>
                  </a:cubicBezTo>
                  <a:cubicBezTo>
                    <a:pt x="17034" y="1416"/>
                    <a:pt x="17737" y="1770"/>
                    <a:pt x="18000" y="2243"/>
                  </a:cubicBezTo>
                  <a:cubicBezTo>
                    <a:pt x="18263" y="2715"/>
                    <a:pt x="18088" y="3305"/>
                    <a:pt x="18000" y="5016"/>
                  </a:cubicBezTo>
                  <a:cubicBezTo>
                    <a:pt x="17912" y="6728"/>
                    <a:pt x="17912" y="9561"/>
                    <a:pt x="18527" y="12511"/>
                  </a:cubicBezTo>
                  <a:cubicBezTo>
                    <a:pt x="19141" y="15462"/>
                    <a:pt x="20371" y="1853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2510688" y="514567"/>
              <a:ext cx="507043" cy="39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29"/>
                  </a:moveTo>
                  <a:cubicBezTo>
                    <a:pt x="1131" y="17254"/>
                    <a:pt x="2263" y="15278"/>
                    <a:pt x="3240" y="13237"/>
                  </a:cubicBezTo>
                  <a:cubicBezTo>
                    <a:pt x="4217" y="11195"/>
                    <a:pt x="5040" y="9088"/>
                    <a:pt x="5760" y="7046"/>
                  </a:cubicBezTo>
                  <a:cubicBezTo>
                    <a:pt x="6480" y="5005"/>
                    <a:pt x="7097" y="3029"/>
                    <a:pt x="7560" y="1778"/>
                  </a:cubicBezTo>
                  <a:cubicBezTo>
                    <a:pt x="8023" y="527"/>
                    <a:pt x="8331" y="0"/>
                    <a:pt x="8640" y="0"/>
                  </a:cubicBezTo>
                  <a:cubicBezTo>
                    <a:pt x="8949" y="0"/>
                    <a:pt x="9257" y="527"/>
                    <a:pt x="9617" y="1449"/>
                  </a:cubicBezTo>
                  <a:cubicBezTo>
                    <a:pt x="9977" y="2371"/>
                    <a:pt x="10389" y="3688"/>
                    <a:pt x="10851" y="5334"/>
                  </a:cubicBezTo>
                  <a:cubicBezTo>
                    <a:pt x="11314" y="6980"/>
                    <a:pt x="11829" y="8956"/>
                    <a:pt x="12291" y="10537"/>
                  </a:cubicBezTo>
                  <a:cubicBezTo>
                    <a:pt x="12754" y="12117"/>
                    <a:pt x="13166" y="13302"/>
                    <a:pt x="13731" y="14488"/>
                  </a:cubicBezTo>
                  <a:cubicBezTo>
                    <a:pt x="14297" y="15673"/>
                    <a:pt x="15017" y="16859"/>
                    <a:pt x="16354" y="18044"/>
                  </a:cubicBezTo>
                  <a:cubicBezTo>
                    <a:pt x="17691" y="19229"/>
                    <a:pt x="19646" y="2041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546314" y="472216"/>
              <a:ext cx="218700" cy="4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45" fill="norm" stroke="1" extrusionOk="0">
                  <a:moveTo>
                    <a:pt x="849" y="1250"/>
                  </a:moveTo>
                  <a:cubicBezTo>
                    <a:pt x="375" y="657"/>
                    <a:pt x="-100" y="64"/>
                    <a:pt x="19" y="4"/>
                  </a:cubicBezTo>
                  <a:cubicBezTo>
                    <a:pt x="137" y="-55"/>
                    <a:pt x="849" y="420"/>
                    <a:pt x="2392" y="2259"/>
                  </a:cubicBezTo>
                  <a:cubicBezTo>
                    <a:pt x="3935" y="4099"/>
                    <a:pt x="6309" y="7303"/>
                    <a:pt x="8801" y="9914"/>
                  </a:cubicBezTo>
                  <a:cubicBezTo>
                    <a:pt x="11293" y="12525"/>
                    <a:pt x="13904" y="14543"/>
                    <a:pt x="16041" y="16382"/>
                  </a:cubicBezTo>
                  <a:cubicBezTo>
                    <a:pt x="18177" y="18222"/>
                    <a:pt x="19838" y="19883"/>
                    <a:pt x="21500" y="2154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888151" y="671509"/>
              <a:ext cx="14489" cy="5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8393883" y="1443220"/>
              <a:ext cx="266508" cy="36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12" fill="norm" stroke="1" extrusionOk="0">
                  <a:moveTo>
                    <a:pt x="21287" y="1901"/>
                  </a:moveTo>
                  <a:cubicBezTo>
                    <a:pt x="20708" y="1333"/>
                    <a:pt x="20130" y="765"/>
                    <a:pt x="17623" y="409"/>
                  </a:cubicBezTo>
                  <a:cubicBezTo>
                    <a:pt x="15116" y="54"/>
                    <a:pt x="10680" y="-88"/>
                    <a:pt x="7498" y="54"/>
                  </a:cubicBezTo>
                  <a:cubicBezTo>
                    <a:pt x="4316" y="196"/>
                    <a:pt x="2387" y="623"/>
                    <a:pt x="1230" y="1830"/>
                  </a:cubicBezTo>
                  <a:cubicBezTo>
                    <a:pt x="73" y="3038"/>
                    <a:pt x="-313" y="5028"/>
                    <a:pt x="266" y="7586"/>
                  </a:cubicBezTo>
                  <a:cubicBezTo>
                    <a:pt x="844" y="10144"/>
                    <a:pt x="2387" y="13270"/>
                    <a:pt x="3930" y="15686"/>
                  </a:cubicBezTo>
                  <a:cubicBezTo>
                    <a:pt x="5473" y="18101"/>
                    <a:pt x="7016" y="19807"/>
                    <a:pt x="8558" y="2151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8131617" y="1403099"/>
              <a:ext cx="79679" cy="39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665"/>
                    <a:pt x="7855" y="7331"/>
                    <a:pt x="11455" y="10276"/>
                  </a:cubicBezTo>
                  <a:cubicBezTo>
                    <a:pt x="15055" y="13222"/>
                    <a:pt x="18327" y="15447"/>
                    <a:pt x="19964" y="17215"/>
                  </a:cubicBezTo>
                  <a:cubicBezTo>
                    <a:pt x="21600" y="18982"/>
                    <a:pt x="21600" y="2029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خط"/>
            <p:cNvSpPr/>
            <p:nvPr/>
          </p:nvSpPr>
          <p:spPr>
            <a:xfrm>
              <a:off x="6532644" y="1439316"/>
              <a:ext cx="258933" cy="31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794" y="0"/>
                  </a:moveTo>
                  <a:cubicBezTo>
                    <a:pt x="4011" y="837"/>
                    <a:pt x="2227" y="1674"/>
                    <a:pt x="1137" y="2595"/>
                  </a:cubicBezTo>
                  <a:cubicBezTo>
                    <a:pt x="47" y="3516"/>
                    <a:pt x="-349" y="4521"/>
                    <a:pt x="345" y="5442"/>
                  </a:cubicBezTo>
                  <a:cubicBezTo>
                    <a:pt x="1038" y="6363"/>
                    <a:pt x="2822" y="7200"/>
                    <a:pt x="4605" y="7953"/>
                  </a:cubicBezTo>
                  <a:cubicBezTo>
                    <a:pt x="6389" y="8707"/>
                    <a:pt x="8172" y="9377"/>
                    <a:pt x="9163" y="10130"/>
                  </a:cubicBezTo>
                  <a:cubicBezTo>
                    <a:pt x="10154" y="10884"/>
                    <a:pt x="10352" y="11721"/>
                    <a:pt x="9857" y="12809"/>
                  </a:cubicBezTo>
                  <a:cubicBezTo>
                    <a:pt x="9361" y="13898"/>
                    <a:pt x="8172" y="15237"/>
                    <a:pt x="7181" y="16158"/>
                  </a:cubicBezTo>
                  <a:cubicBezTo>
                    <a:pt x="6190" y="17079"/>
                    <a:pt x="5398" y="17581"/>
                    <a:pt x="4605" y="18419"/>
                  </a:cubicBezTo>
                  <a:cubicBezTo>
                    <a:pt x="3812" y="19256"/>
                    <a:pt x="3020" y="20428"/>
                    <a:pt x="3218" y="21014"/>
                  </a:cubicBezTo>
                  <a:cubicBezTo>
                    <a:pt x="3416" y="21600"/>
                    <a:pt x="4605" y="21600"/>
                    <a:pt x="7776" y="21600"/>
                  </a:cubicBezTo>
                  <a:cubicBezTo>
                    <a:pt x="10946" y="21600"/>
                    <a:pt x="16099" y="21600"/>
                    <a:pt x="2125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6270046" y="1381368"/>
              <a:ext cx="79680" cy="44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777"/>
                    <a:pt x="6545" y="7554"/>
                    <a:pt x="10145" y="11154"/>
                  </a:cubicBezTo>
                  <a:cubicBezTo>
                    <a:pt x="13745" y="14754"/>
                    <a:pt x="17673" y="1817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4560589" y="1453803"/>
              <a:ext cx="296982" cy="4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2" y="244"/>
                    <a:pt x="7024" y="488"/>
                    <a:pt x="9220" y="671"/>
                  </a:cubicBezTo>
                  <a:cubicBezTo>
                    <a:pt x="11415" y="854"/>
                    <a:pt x="12293" y="976"/>
                    <a:pt x="13171" y="1037"/>
                  </a:cubicBezTo>
                  <a:cubicBezTo>
                    <a:pt x="14049" y="1098"/>
                    <a:pt x="14927" y="1098"/>
                    <a:pt x="15454" y="1403"/>
                  </a:cubicBezTo>
                  <a:cubicBezTo>
                    <a:pt x="15980" y="1708"/>
                    <a:pt x="16156" y="2319"/>
                    <a:pt x="16420" y="4088"/>
                  </a:cubicBezTo>
                  <a:cubicBezTo>
                    <a:pt x="16683" y="5858"/>
                    <a:pt x="17034" y="8786"/>
                    <a:pt x="17912" y="11898"/>
                  </a:cubicBezTo>
                  <a:cubicBezTo>
                    <a:pt x="18790" y="15010"/>
                    <a:pt x="20195" y="1830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خط"/>
            <p:cNvSpPr/>
            <p:nvPr/>
          </p:nvSpPr>
          <p:spPr>
            <a:xfrm>
              <a:off x="4343285" y="1410342"/>
              <a:ext cx="72435" cy="4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836"/>
                    <a:pt x="4320" y="5673"/>
                    <a:pt x="7920" y="9273"/>
                  </a:cubicBezTo>
                  <a:cubicBezTo>
                    <a:pt x="11520" y="12873"/>
                    <a:pt x="16560" y="1723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2641070" y="1442836"/>
              <a:ext cx="289740" cy="37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305"/>
                  </a:moveTo>
                  <a:cubicBezTo>
                    <a:pt x="180" y="5928"/>
                    <a:pt x="360" y="9551"/>
                    <a:pt x="450" y="12060"/>
                  </a:cubicBezTo>
                  <a:cubicBezTo>
                    <a:pt x="540" y="14568"/>
                    <a:pt x="540" y="15962"/>
                    <a:pt x="630" y="17007"/>
                  </a:cubicBezTo>
                  <a:cubicBezTo>
                    <a:pt x="720" y="18052"/>
                    <a:pt x="900" y="18749"/>
                    <a:pt x="990" y="19515"/>
                  </a:cubicBezTo>
                  <a:cubicBezTo>
                    <a:pt x="1080" y="20282"/>
                    <a:pt x="1080" y="21118"/>
                    <a:pt x="1260" y="21188"/>
                  </a:cubicBezTo>
                  <a:cubicBezTo>
                    <a:pt x="1440" y="21257"/>
                    <a:pt x="1800" y="20561"/>
                    <a:pt x="1890" y="18540"/>
                  </a:cubicBezTo>
                  <a:cubicBezTo>
                    <a:pt x="1980" y="16519"/>
                    <a:pt x="1800" y="13175"/>
                    <a:pt x="1710" y="10388"/>
                  </a:cubicBezTo>
                  <a:cubicBezTo>
                    <a:pt x="1620" y="7601"/>
                    <a:pt x="1620" y="5371"/>
                    <a:pt x="1620" y="3908"/>
                  </a:cubicBezTo>
                  <a:cubicBezTo>
                    <a:pt x="1620" y="2444"/>
                    <a:pt x="1620" y="1748"/>
                    <a:pt x="1890" y="1121"/>
                  </a:cubicBezTo>
                  <a:cubicBezTo>
                    <a:pt x="2160" y="493"/>
                    <a:pt x="2700" y="-64"/>
                    <a:pt x="3240" y="6"/>
                  </a:cubicBezTo>
                  <a:cubicBezTo>
                    <a:pt x="3780" y="75"/>
                    <a:pt x="4320" y="772"/>
                    <a:pt x="5670" y="3002"/>
                  </a:cubicBezTo>
                  <a:cubicBezTo>
                    <a:pt x="7020" y="5231"/>
                    <a:pt x="9180" y="8994"/>
                    <a:pt x="10980" y="11781"/>
                  </a:cubicBezTo>
                  <a:cubicBezTo>
                    <a:pt x="12780" y="14568"/>
                    <a:pt x="14220" y="16380"/>
                    <a:pt x="15930" y="17843"/>
                  </a:cubicBezTo>
                  <a:cubicBezTo>
                    <a:pt x="17640" y="19306"/>
                    <a:pt x="19620" y="20421"/>
                    <a:pt x="21600" y="2153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2353990" y="1424829"/>
              <a:ext cx="55290" cy="470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4409" y="0"/>
                  </a:moveTo>
                  <a:cubicBezTo>
                    <a:pt x="1709" y="1440"/>
                    <a:pt x="-991" y="2880"/>
                    <a:pt x="359" y="5095"/>
                  </a:cubicBezTo>
                  <a:cubicBezTo>
                    <a:pt x="1709" y="7311"/>
                    <a:pt x="7109" y="10302"/>
                    <a:pt x="11159" y="13182"/>
                  </a:cubicBezTo>
                  <a:cubicBezTo>
                    <a:pt x="15209" y="16062"/>
                    <a:pt x="17909" y="18831"/>
                    <a:pt x="2060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خط"/>
            <p:cNvSpPr/>
            <p:nvPr/>
          </p:nvSpPr>
          <p:spPr>
            <a:xfrm>
              <a:off x="363445" y="1475948"/>
              <a:ext cx="256700" cy="38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2" fill="norm" stroke="1" extrusionOk="0">
                  <a:moveTo>
                    <a:pt x="21462" y="382"/>
                  </a:moveTo>
                  <a:cubicBezTo>
                    <a:pt x="18232" y="112"/>
                    <a:pt x="15002" y="-158"/>
                    <a:pt x="11671" y="112"/>
                  </a:cubicBezTo>
                  <a:cubicBezTo>
                    <a:pt x="8340" y="382"/>
                    <a:pt x="4909" y="1192"/>
                    <a:pt x="2890" y="1935"/>
                  </a:cubicBezTo>
                  <a:cubicBezTo>
                    <a:pt x="871" y="2677"/>
                    <a:pt x="266" y="3352"/>
                    <a:pt x="64" y="4027"/>
                  </a:cubicBezTo>
                  <a:cubicBezTo>
                    <a:pt x="-138" y="4702"/>
                    <a:pt x="64" y="5377"/>
                    <a:pt x="1780" y="6862"/>
                  </a:cubicBezTo>
                  <a:cubicBezTo>
                    <a:pt x="3496" y="8347"/>
                    <a:pt x="6726" y="10642"/>
                    <a:pt x="9955" y="13207"/>
                  </a:cubicBezTo>
                  <a:cubicBezTo>
                    <a:pt x="13185" y="15772"/>
                    <a:pt x="16415" y="18607"/>
                    <a:pt x="19645" y="2144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865786" y="1685594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خط"/>
            <p:cNvSpPr/>
            <p:nvPr/>
          </p:nvSpPr>
          <p:spPr>
            <a:xfrm>
              <a:off x="8360896" y="2373723"/>
              <a:ext cx="277765" cy="3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421" y="0"/>
                  </a:moveTo>
                  <a:cubicBezTo>
                    <a:pt x="16580" y="0"/>
                    <a:pt x="11738" y="0"/>
                    <a:pt x="8666" y="160"/>
                  </a:cubicBezTo>
                  <a:cubicBezTo>
                    <a:pt x="5593" y="320"/>
                    <a:pt x="4290" y="640"/>
                    <a:pt x="3173" y="960"/>
                  </a:cubicBezTo>
                  <a:cubicBezTo>
                    <a:pt x="2055" y="1280"/>
                    <a:pt x="1124" y="1600"/>
                    <a:pt x="566" y="2160"/>
                  </a:cubicBezTo>
                  <a:cubicBezTo>
                    <a:pt x="7" y="2720"/>
                    <a:pt x="-179" y="3520"/>
                    <a:pt x="193" y="4800"/>
                  </a:cubicBezTo>
                  <a:cubicBezTo>
                    <a:pt x="566" y="6080"/>
                    <a:pt x="1497" y="7840"/>
                    <a:pt x="3173" y="10000"/>
                  </a:cubicBezTo>
                  <a:cubicBezTo>
                    <a:pt x="4849" y="12160"/>
                    <a:pt x="7269" y="14720"/>
                    <a:pt x="9224" y="16720"/>
                  </a:cubicBezTo>
                  <a:cubicBezTo>
                    <a:pt x="11180" y="18720"/>
                    <a:pt x="12669" y="20160"/>
                    <a:pt x="1415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خط"/>
            <p:cNvSpPr/>
            <p:nvPr/>
          </p:nvSpPr>
          <p:spPr>
            <a:xfrm>
              <a:off x="8021152" y="2337506"/>
              <a:ext cx="182901" cy="37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20977" y="0"/>
                  </a:moveTo>
                  <a:cubicBezTo>
                    <a:pt x="16546" y="0"/>
                    <a:pt x="12115" y="0"/>
                    <a:pt x="8377" y="762"/>
                  </a:cubicBezTo>
                  <a:cubicBezTo>
                    <a:pt x="4639" y="1523"/>
                    <a:pt x="1592" y="3046"/>
                    <a:pt x="485" y="4846"/>
                  </a:cubicBezTo>
                  <a:cubicBezTo>
                    <a:pt x="-623" y="6646"/>
                    <a:pt x="208" y="8723"/>
                    <a:pt x="2562" y="11562"/>
                  </a:cubicBezTo>
                  <a:cubicBezTo>
                    <a:pt x="4915" y="14400"/>
                    <a:pt x="8792" y="18000"/>
                    <a:pt x="1266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6554491" y="2315775"/>
              <a:ext cx="273303" cy="39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2921" y="0"/>
                  </a:moveTo>
                  <a:cubicBezTo>
                    <a:pt x="10079" y="533"/>
                    <a:pt x="7236" y="1067"/>
                    <a:pt x="5247" y="1467"/>
                  </a:cubicBezTo>
                  <a:cubicBezTo>
                    <a:pt x="3258" y="1867"/>
                    <a:pt x="2121" y="2133"/>
                    <a:pt x="1268" y="2533"/>
                  </a:cubicBezTo>
                  <a:cubicBezTo>
                    <a:pt x="415" y="2933"/>
                    <a:pt x="-153" y="3467"/>
                    <a:pt x="36" y="4000"/>
                  </a:cubicBezTo>
                  <a:cubicBezTo>
                    <a:pt x="226" y="4533"/>
                    <a:pt x="1173" y="5067"/>
                    <a:pt x="3068" y="5867"/>
                  </a:cubicBezTo>
                  <a:cubicBezTo>
                    <a:pt x="4963" y="6667"/>
                    <a:pt x="7805" y="7733"/>
                    <a:pt x="9605" y="8467"/>
                  </a:cubicBezTo>
                  <a:cubicBezTo>
                    <a:pt x="11405" y="9200"/>
                    <a:pt x="12163" y="9600"/>
                    <a:pt x="12542" y="10133"/>
                  </a:cubicBezTo>
                  <a:cubicBezTo>
                    <a:pt x="12921" y="10667"/>
                    <a:pt x="12921" y="11333"/>
                    <a:pt x="12447" y="11800"/>
                  </a:cubicBezTo>
                  <a:cubicBezTo>
                    <a:pt x="11973" y="12267"/>
                    <a:pt x="11026" y="12533"/>
                    <a:pt x="9700" y="13400"/>
                  </a:cubicBezTo>
                  <a:cubicBezTo>
                    <a:pt x="8373" y="14267"/>
                    <a:pt x="6668" y="15733"/>
                    <a:pt x="6005" y="17067"/>
                  </a:cubicBezTo>
                  <a:cubicBezTo>
                    <a:pt x="5342" y="18400"/>
                    <a:pt x="5721" y="19600"/>
                    <a:pt x="7900" y="20333"/>
                  </a:cubicBezTo>
                  <a:cubicBezTo>
                    <a:pt x="10079" y="21067"/>
                    <a:pt x="14058" y="21333"/>
                    <a:pt x="16615" y="21467"/>
                  </a:cubicBezTo>
                  <a:cubicBezTo>
                    <a:pt x="19173" y="21600"/>
                    <a:pt x="20310" y="21600"/>
                    <a:pt x="2144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خط"/>
            <p:cNvSpPr/>
            <p:nvPr/>
          </p:nvSpPr>
          <p:spPr>
            <a:xfrm>
              <a:off x="6171801" y="2322962"/>
              <a:ext cx="199655" cy="44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85" fill="norm" stroke="1" extrusionOk="0">
                  <a:moveTo>
                    <a:pt x="19720" y="355"/>
                  </a:moveTo>
                  <a:cubicBezTo>
                    <a:pt x="15606" y="120"/>
                    <a:pt x="11492" y="-115"/>
                    <a:pt x="8149" y="61"/>
                  </a:cubicBezTo>
                  <a:cubicBezTo>
                    <a:pt x="4806" y="237"/>
                    <a:pt x="2234" y="824"/>
                    <a:pt x="949" y="1705"/>
                  </a:cubicBezTo>
                  <a:cubicBezTo>
                    <a:pt x="-337" y="2585"/>
                    <a:pt x="-337" y="3759"/>
                    <a:pt x="1077" y="5931"/>
                  </a:cubicBezTo>
                  <a:cubicBezTo>
                    <a:pt x="2492" y="8102"/>
                    <a:pt x="5320" y="11272"/>
                    <a:pt x="8920" y="14031"/>
                  </a:cubicBezTo>
                  <a:cubicBezTo>
                    <a:pt x="12520" y="16789"/>
                    <a:pt x="16892" y="19137"/>
                    <a:pt x="21263" y="214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خط"/>
            <p:cNvSpPr/>
            <p:nvPr/>
          </p:nvSpPr>
          <p:spPr>
            <a:xfrm>
              <a:off x="4633023" y="2308532"/>
              <a:ext cx="296984" cy="47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3" y="111"/>
                    <a:pt x="7727" y="222"/>
                    <a:pt x="10098" y="277"/>
                  </a:cubicBezTo>
                  <a:cubicBezTo>
                    <a:pt x="12468" y="332"/>
                    <a:pt x="13346" y="332"/>
                    <a:pt x="14049" y="554"/>
                  </a:cubicBezTo>
                  <a:cubicBezTo>
                    <a:pt x="14751" y="775"/>
                    <a:pt x="15278" y="1218"/>
                    <a:pt x="15717" y="2714"/>
                  </a:cubicBezTo>
                  <a:cubicBezTo>
                    <a:pt x="16156" y="4209"/>
                    <a:pt x="16507" y="6757"/>
                    <a:pt x="17034" y="9360"/>
                  </a:cubicBezTo>
                  <a:cubicBezTo>
                    <a:pt x="17561" y="11963"/>
                    <a:pt x="18263" y="14622"/>
                    <a:pt x="19054" y="16671"/>
                  </a:cubicBezTo>
                  <a:cubicBezTo>
                    <a:pt x="19844" y="18720"/>
                    <a:pt x="20722" y="2016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4248498" y="2294045"/>
              <a:ext cx="152736" cy="49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6286" y="318"/>
                    <a:pt x="11224" y="635"/>
                    <a:pt x="7849" y="900"/>
                  </a:cubicBezTo>
                  <a:cubicBezTo>
                    <a:pt x="4474" y="1165"/>
                    <a:pt x="2786" y="1376"/>
                    <a:pt x="1605" y="1747"/>
                  </a:cubicBezTo>
                  <a:cubicBezTo>
                    <a:pt x="424" y="2118"/>
                    <a:pt x="-251" y="2647"/>
                    <a:pt x="86" y="3494"/>
                  </a:cubicBezTo>
                  <a:cubicBezTo>
                    <a:pt x="424" y="4341"/>
                    <a:pt x="1774" y="5506"/>
                    <a:pt x="3968" y="7571"/>
                  </a:cubicBezTo>
                  <a:cubicBezTo>
                    <a:pt x="6161" y="9635"/>
                    <a:pt x="9199" y="12600"/>
                    <a:pt x="12068" y="15088"/>
                  </a:cubicBezTo>
                  <a:cubicBezTo>
                    <a:pt x="14936" y="17576"/>
                    <a:pt x="17636" y="19588"/>
                    <a:pt x="2033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2785940" y="2317758"/>
              <a:ext cx="325957" cy="33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480" y="19123"/>
                    <a:pt x="960" y="16775"/>
                    <a:pt x="1280" y="14271"/>
                  </a:cubicBezTo>
                  <a:cubicBezTo>
                    <a:pt x="1600" y="11767"/>
                    <a:pt x="1760" y="9106"/>
                    <a:pt x="1920" y="6993"/>
                  </a:cubicBezTo>
                  <a:cubicBezTo>
                    <a:pt x="2080" y="4880"/>
                    <a:pt x="2240" y="3314"/>
                    <a:pt x="2480" y="2141"/>
                  </a:cubicBezTo>
                  <a:cubicBezTo>
                    <a:pt x="2720" y="967"/>
                    <a:pt x="3040" y="184"/>
                    <a:pt x="3520" y="28"/>
                  </a:cubicBezTo>
                  <a:cubicBezTo>
                    <a:pt x="4000" y="-129"/>
                    <a:pt x="4640" y="341"/>
                    <a:pt x="6160" y="2219"/>
                  </a:cubicBezTo>
                  <a:cubicBezTo>
                    <a:pt x="7680" y="4097"/>
                    <a:pt x="10080" y="7384"/>
                    <a:pt x="12800" y="10593"/>
                  </a:cubicBezTo>
                  <a:cubicBezTo>
                    <a:pt x="15520" y="13801"/>
                    <a:pt x="18560" y="16932"/>
                    <a:pt x="21600" y="2006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1" name="خط"/>
            <p:cNvSpPr/>
            <p:nvPr/>
          </p:nvSpPr>
          <p:spPr>
            <a:xfrm>
              <a:off x="2345861" y="2298234"/>
              <a:ext cx="179315" cy="39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03" fill="norm" stroke="1" extrusionOk="0">
                  <a:moveTo>
                    <a:pt x="21389" y="166"/>
                  </a:moveTo>
                  <a:cubicBezTo>
                    <a:pt x="18509" y="35"/>
                    <a:pt x="15629" y="-97"/>
                    <a:pt x="12749" y="101"/>
                  </a:cubicBezTo>
                  <a:cubicBezTo>
                    <a:pt x="9869" y="298"/>
                    <a:pt x="6989" y="825"/>
                    <a:pt x="4829" y="1286"/>
                  </a:cubicBezTo>
                  <a:cubicBezTo>
                    <a:pt x="2669" y="1747"/>
                    <a:pt x="1229" y="2142"/>
                    <a:pt x="509" y="2669"/>
                  </a:cubicBezTo>
                  <a:cubicBezTo>
                    <a:pt x="-211" y="3196"/>
                    <a:pt x="-211" y="3854"/>
                    <a:pt x="797" y="5632"/>
                  </a:cubicBezTo>
                  <a:cubicBezTo>
                    <a:pt x="1805" y="7410"/>
                    <a:pt x="3821" y="10308"/>
                    <a:pt x="6845" y="13140"/>
                  </a:cubicBezTo>
                  <a:cubicBezTo>
                    <a:pt x="9869" y="15971"/>
                    <a:pt x="13901" y="18737"/>
                    <a:pt x="17933" y="2150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2" name="خط"/>
            <p:cNvSpPr/>
            <p:nvPr/>
          </p:nvSpPr>
          <p:spPr>
            <a:xfrm>
              <a:off x="441471" y="2221610"/>
              <a:ext cx="345273" cy="48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90" y="1612"/>
                    <a:pt x="18579" y="3224"/>
                    <a:pt x="17522" y="4191"/>
                  </a:cubicBezTo>
                  <a:cubicBezTo>
                    <a:pt x="16464" y="5158"/>
                    <a:pt x="15860" y="5481"/>
                    <a:pt x="15180" y="5642"/>
                  </a:cubicBezTo>
                  <a:cubicBezTo>
                    <a:pt x="14501" y="5803"/>
                    <a:pt x="13745" y="5803"/>
                    <a:pt x="13217" y="5534"/>
                  </a:cubicBezTo>
                  <a:cubicBezTo>
                    <a:pt x="12688" y="5266"/>
                    <a:pt x="12386" y="4728"/>
                    <a:pt x="12084" y="4191"/>
                  </a:cubicBezTo>
                  <a:cubicBezTo>
                    <a:pt x="11782" y="3654"/>
                    <a:pt x="11480" y="3116"/>
                    <a:pt x="11178" y="3116"/>
                  </a:cubicBezTo>
                  <a:cubicBezTo>
                    <a:pt x="10876" y="3116"/>
                    <a:pt x="10573" y="3654"/>
                    <a:pt x="10196" y="4137"/>
                  </a:cubicBezTo>
                  <a:cubicBezTo>
                    <a:pt x="9818" y="4621"/>
                    <a:pt x="9365" y="5051"/>
                    <a:pt x="8534" y="5373"/>
                  </a:cubicBezTo>
                  <a:cubicBezTo>
                    <a:pt x="7703" y="5696"/>
                    <a:pt x="6495" y="5910"/>
                    <a:pt x="5211" y="5534"/>
                  </a:cubicBezTo>
                  <a:cubicBezTo>
                    <a:pt x="3927" y="5158"/>
                    <a:pt x="2568" y="4191"/>
                    <a:pt x="1586" y="3546"/>
                  </a:cubicBezTo>
                  <a:cubicBezTo>
                    <a:pt x="604" y="2901"/>
                    <a:pt x="0" y="2579"/>
                    <a:pt x="0" y="2579"/>
                  </a:cubicBezTo>
                  <a:cubicBezTo>
                    <a:pt x="0" y="2579"/>
                    <a:pt x="604" y="2901"/>
                    <a:pt x="1737" y="4191"/>
                  </a:cubicBezTo>
                  <a:cubicBezTo>
                    <a:pt x="2870" y="5481"/>
                    <a:pt x="4531" y="7737"/>
                    <a:pt x="5891" y="10101"/>
                  </a:cubicBezTo>
                  <a:cubicBezTo>
                    <a:pt x="7250" y="12466"/>
                    <a:pt x="8308" y="14937"/>
                    <a:pt x="9138" y="16872"/>
                  </a:cubicBezTo>
                  <a:cubicBezTo>
                    <a:pt x="9969" y="18806"/>
                    <a:pt x="10573" y="20203"/>
                    <a:pt x="1117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3" name="خط"/>
            <p:cNvSpPr/>
            <p:nvPr/>
          </p:nvSpPr>
          <p:spPr>
            <a:xfrm>
              <a:off x="888151" y="2569297"/>
              <a:ext cx="1" cy="7244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4" name="خط"/>
            <p:cNvSpPr/>
            <p:nvPr/>
          </p:nvSpPr>
          <p:spPr>
            <a:xfrm>
              <a:off x="8408518" y="3214502"/>
              <a:ext cx="222899" cy="36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69" fill="norm" stroke="1" extrusionOk="0">
                  <a:moveTo>
                    <a:pt x="21441" y="393"/>
                  </a:moveTo>
                  <a:cubicBezTo>
                    <a:pt x="16564" y="251"/>
                    <a:pt x="11686" y="110"/>
                    <a:pt x="8667" y="40"/>
                  </a:cubicBezTo>
                  <a:cubicBezTo>
                    <a:pt x="5647" y="-31"/>
                    <a:pt x="4486" y="-31"/>
                    <a:pt x="3325" y="251"/>
                  </a:cubicBezTo>
                  <a:cubicBezTo>
                    <a:pt x="2164" y="534"/>
                    <a:pt x="1002" y="1098"/>
                    <a:pt x="422" y="1734"/>
                  </a:cubicBezTo>
                  <a:cubicBezTo>
                    <a:pt x="-159" y="2369"/>
                    <a:pt x="-159" y="3075"/>
                    <a:pt x="538" y="5122"/>
                  </a:cubicBezTo>
                  <a:cubicBezTo>
                    <a:pt x="1235" y="7169"/>
                    <a:pt x="2628" y="10557"/>
                    <a:pt x="3789" y="13522"/>
                  </a:cubicBezTo>
                  <a:cubicBezTo>
                    <a:pt x="4951" y="16487"/>
                    <a:pt x="5880" y="19028"/>
                    <a:pt x="6809" y="2156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5" name="خط"/>
            <p:cNvSpPr/>
            <p:nvPr/>
          </p:nvSpPr>
          <p:spPr>
            <a:xfrm>
              <a:off x="8001235" y="3098070"/>
              <a:ext cx="268009" cy="47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8" y="1527"/>
                    <a:pt x="18876" y="3055"/>
                    <a:pt x="17805" y="4036"/>
                  </a:cubicBezTo>
                  <a:cubicBezTo>
                    <a:pt x="16735" y="5018"/>
                    <a:pt x="15957" y="5455"/>
                    <a:pt x="15081" y="5727"/>
                  </a:cubicBezTo>
                  <a:cubicBezTo>
                    <a:pt x="14205" y="6000"/>
                    <a:pt x="13232" y="6109"/>
                    <a:pt x="12551" y="5891"/>
                  </a:cubicBezTo>
                  <a:cubicBezTo>
                    <a:pt x="11870" y="5673"/>
                    <a:pt x="11481" y="5127"/>
                    <a:pt x="11189" y="4582"/>
                  </a:cubicBezTo>
                  <a:cubicBezTo>
                    <a:pt x="10897" y="4036"/>
                    <a:pt x="10703" y="3491"/>
                    <a:pt x="10314" y="3436"/>
                  </a:cubicBezTo>
                  <a:cubicBezTo>
                    <a:pt x="9924" y="3382"/>
                    <a:pt x="9341" y="3818"/>
                    <a:pt x="8465" y="4527"/>
                  </a:cubicBezTo>
                  <a:cubicBezTo>
                    <a:pt x="7589" y="5236"/>
                    <a:pt x="6422" y="6218"/>
                    <a:pt x="5351" y="6764"/>
                  </a:cubicBezTo>
                  <a:cubicBezTo>
                    <a:pt x="4281" y="7309"/>
                    <a:pt x="3308" y="7418"/>
                    <a:pt x="2627" y="7200"/>
                  </a:cubicBezTo>
                  <a:cubicBezTo>
                    <a:pt x="1946" y="6982"/>
                    <a:pt x="1557" y="6436"/>
                    <a:pt x="1168" y="5618"/>
                  </a:cubicBezTo>
                  <a:cubicBezTo>
                    <a:pt x="778" y="4800"/>
                    <a:pt x="389" y="3709"/>
                    <a:pt x="195" y="2891"/>
                  </a:cubicBezTo>
                  <a:cubicBezTo>
                    <a:pt x="0" y="2073"/>
                    <a:pt x="0" y="1527"/>
                    <a:pt x="0" y="1636"/>
                  </a:cubicBezTo>
                  <a:cubicBezTo>
                    <a:pt x="0" y="1745"/>
                    <a:pt x="0" y="2509"/>
                    <a:pt x="195" y="4200"/>
                  </a:cubicBezTo>
                  <a:cubicBezTo>
                    <a:pt x="389" y="5891"/>
                    <a:pt x="778" y="8509"/>
                    <a:pt x="1265" y="10745"/>
                  </a:cubicBezTo>
                  <a:cubicBezTo>
                    <a:pt x="1751" y="12982"/>
                    <a:pt x="2335" y="14836"/>
                    <a:pt x="2919" y="16582"/>
                  </a:cubicBezTo>
                  <a:cubicBezTo>
                    <a:pt x="3503" y="18327"/>
                    <a:pt x="4086" y="19964"/>
                    <a:pt x="467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6" name="خط"/>
            <p:cNvSpPr/>
            <p:nvPr/>
          </p:nvSpPr>
          <p:spPr>
            <a:xfrm>
              <a:off x="6560362" y="3177748"/>
              <a:ext cx="245702" cy="42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54" fill="norm" stroke="1" extrusionOk="0">
                  <a:moveTo>
                    <a:pt x="12655" y="0"/>
                  </a:moveTo>
                  <a:cubicBezTo>
                    <a:pt x="9478" y="854"/>
                    <a:pt x="6302" y="1708"/>
                    <a:pt x="4290" y="2319"/>
                  </a:cubicBezTo>
                  <a:cubicBezTo>
                    <a:pt x="2278" y="2929"/>
                    <a:pt x="1431" y="3295"/>
                    <a:pt x="902" y="3783"/>
                  </a:cubicBezTo>
                  <a:cubicBezTo>
                    <a:pt x="372" y="4271"/>
                    <a:pt x="161" y="4881"/>
                    <a:pt x="55" y="5492"/>
                  </a:cubicBezTo>
                  <a:cubicBezTo>
                    <a:pt x="-51" y="6102"/>
                    <a:pt x="-51" y="6712"/>
                    <a:pt x="478" y="7078"/>
                  </a:cubicBezTo>
                  <a:cubicBezTo>
                    <a:pt x="1008" y="7444"/>
                    <a:pt x="2067" y="7566"/>
                    <a:pt x="3655" y="7810"/>
                  </a:cubicBezTo>
                  <a:cubicBezTo>
                    <a:pt x="5243" y="8054"/>
                    <a:pt x="7361" y="8420"/>
                    <a:pt x="8949" y="8969"/>
                  </a:cubicBezTo>
                  <a:cubicBezTo>
                    <a:pt x="10537" y="9519"/>
                    <a:pt x="11596" y="10251"/>
                    <a:pt x="12125" y="10983"/>
                  </a:cubicBezTo>
                  <a:cubicBezTo>
                    <a:pt x="12655" y="11715"/>
                    <a:pt x="12655" y="12447"/>
                    <a:pt x="11808" y="13363"/>
                  </a:cubicBezTo>
                  <a:cubicBezTo>
                    <a:pt x="10961" y="14278"/>
                    <a:pt x="9267" y="15376"/>
                    <a:pt x="7890" y="16475"/>
                  </a:cubicBezTo>
                  <a:cubicBezTo>
                    <a:pt x="6514" y="17573"/>
                    <a:pt x="5455" y="18671"/>
                    <a:pt x="4925" y="19525"/>
                  </a:cubicBezTo>
                  <a:cubicBezTo>
                    <a:pt x="4396" y="20380"/>
                    <a:pt x="4396" y="20990"/>
                    <a:pt x="5031" y="21295"/>
                  </a:cubicBezTo>
                  <a:cubicBezTo>
                    <a:pt x="5667" y="21600"/>
                    <a:pt x="6937" y="21600"/>
                    <a:pt x="9796" y="21478"/>
                  </a:cubicBezTo>
                  <a:cubicBezTo>
                    <a:pt x="12655" y="21356"/>
                    <a:pt x="17102" y="21112"/>
                    <a:pt x="21549" y="2086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خط"/>
            <p:cNvSpPr/>
            <p:nvPr/>
          </p:nvSpPr>
          <p:spPr>
            <a:xfrm>
              <a:off x="6147322" y="3105313"/>
              <a:ext cx="253108" cy="52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65" y="0"/>
                  </a:moveTo>
                  <a:cubicBezTo>
                    <a:pt x="20536" y="1500"/>
                    <a:pt x="19508" y="3000"/>
                    <a:pt x="18582" y="3900"/>
                  </a:cubicBezTo>
                  <a:cubicBezTo>
                    <a:pt x="17656" y="4800"/>
                    <a:pt x="16834" y="5100"/>
                    <a:pt x="16011" y="5400"/>
                  </a:cubicBezTo>
                  <a:cubicBezTo>
                    <a:pt x="15188" y="5700"/>
                    <a:pt x="14365" y="6000"/>
                    <a:pt x="13439" y="6100"/>
                  </a:cubicBezTo>
                  <a:cubicBezTo>
                    <a:pt x="12514" y="6200"/>
                    <a:pt x="11485" y="6100"/>
                    <a:pt x="10868" y="5550"/>
                  </a:cubicBezTo>
                  <a:cubicBezTo>
                    <a:pt x="10251" y="5000"/>
                    <a:pt x="10045" y="4000"/>
                    <a:pt x="9942" y="3250"/>
                  </a:cubicBezTo>
                  <a:cubicBezTo>
                    <a:pt x="9839" y="2500"/>
                    <a:pt x="9839" y="2000"/>
                    <a:pt x="9736" y="2000"/>
                  </a:cubicBezTo>
                  <a:cubicBezTo>
                    <a:pt x="9634" y="2000"/>
                    <a:pt x="9428" y="2500"/>
                    <a:pt x="9016" y="3250"/>
                  </a:cubicBezTo>
                  <a:cubicBezTo>
                    <a:pt x="8605" y="4000"/>
                    <a:pt x="7988" y="5000"/>
                    <a:pt x="7268" y="5700"/>
                  </a:cubicBezTo>
                  <a:cubicBezTo>
                    <a:pt x="6548" y="6400"/>
                    <a:pt x="5725" y="6800"/>
                    <a:pt x="4799" y="7050"/>
                  </a:cubicBezTo>
                  <a:cubicBezTo>
                    <a:pt x="3874" y="7300"/>
                    <a:pt x="2845" y="7400"/>
                    <a:pt x="2228" y="7200"/>
                  </a:cubicBezTo>
                  <a:cubicBezTo>
                    <a:pt x="1611" y="7000"/>
                    <a:pt x="1405" y="6500"/>
                    <a:pt x="1199" y="5500"/>
                  </a:cubicBezTo>
                  <a:cubicBezTo>
                    <a:pt x="994" y="4500"/>
                    <a:pt x="788" y="3000"/>
                    <a:pt x="582" y="2000"/>
                  </a:cubicBezTo>
                  <a:cubicBezTo>
                    <a:pt x="376" y="1000"/>
                    <a:pt x="171" y="500"/>
                    <a:pt x="68" y="500"/>
                  </a:cubicBezTo>
                  <a:cubicBezTo>
                    <a:pt x="-35" y="500"/>
                    <a:pt x="-35" y="1000"/>
                    <a:pt x="171" y="2350"/>
                  </a:cubicBezTo>
                  <a:cubicBezTo>
                    <a:pt x="376" y="3700"/>
                    <a:pt x="788" y="5900"/>
                    <a:pt x="1199" y="8100"/>
                  </a:cubicBezTo>
                  <a:cubicBezTo>
                    <a:pt x="1611" y="10300"/>
                    <a:pt x="2022" y="12500"/>
                    <a:pt x="2845" y="14750"/>
                  </a:cubicBezTo>
                  <a:cubicBezTo>
                    <a:pt x="3668" y="17000"/>
                    <a:pt x="4902" y="19300"/>
                    <a:pt x="613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4654753" y="3209136"/>
              <a:ext cx="253523" cy="38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3"/>
                  </a:moveTo>
                  <a:cubicBezTo>
                    <a:pt x="4320" y="137"/>
                    <a:pt x="8640" y="0"/>
                    <a:pt x="11314" y="0"/>
                  </a:cubicBezTo>
                  <a:cubicBezTo>
                    <a:pt x="13989" y="0"/>
                    <a:pt x="15017" y="137"/>
                    <a:pt x="15737" y="547"/>
                  </a:cubicBezTo>
                  <a:cubicBezTo>
                    <a:pt x="16457" y="957"/>
                    <a:pt x="16869" y="1640"/>
                    <a:pt x="17177" y="3008"/>
                  </a:cubicBezTo>
                  <a:cubicBezTo>
                    <a:pt x="17486" y="4375"/>
                    <a:pt x="17691" y="6425"/>
                    <a:pt x="18411" y="9638"/>
                  </a:cubicBezTo>
                  <a:cubicBezTo>
                    <a:pt x="19131" y="12851"/>
                    <a:pt x="20366" y="1722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4259671" y="3134287"/>
              <a:ext cx="163293" cy="46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20847" y="1237"/>
                    <a:pt x="20211" y="2475"/>
                    <a:pt x="19735" y="3375"/>
                  </a:cubicBezTo>
                  <a:cubicBezTo>
                    <a:pt x="19258" y="4275"/>
                    <a:pt x="18941" y="4837"/>
                    <a:pt x="17988" y="5344"/>
                  </a:cubicBezTo>
                  <a:cubicBezTo>
                    <a:pt x="17035" y="5850"/>
                    <a:pt x="15447" y="6300"/>
                    <a:pt x="14494" y="6244"/>
                  </a:cubicBezTo>
                  <a:cubicBezTo>
                    <a:pt x="13541" y="6187"/>
                    <a:pt x="13223" y="5625"/>
                    <a:pt x="12906" y="5400"/>
                  </a:cubicBezTo>
                  <a:cubicBezTo>
                    <a:pt x="12588" y="5175"/>
                    <a:pt x="12270" y="5287"/>
                    <a:pt x="11794" y="5625"/>
                  </a:cubicBezTo>
                  <a:cubicBezTo>
                    <a:pt x="11317" y="5962"/>
                    <a:pt x="10682" y="6525"/>
                    <a:pt x="9570" y="6919"/>
                  </a:cubicBezTo>
                  <a:cubicBezTo>
                    <a:pt x="8458" y="7312"/>
                    <a:pt x="6870" y="7537"/>
                    <a:pt x="5600" y="7425"/>
                  </a:cubicBezTo>
                  <a:cubicBezTo>
                    <a:pt x="4329" y="7312"/>
                    <a:pt x="3376" y="6862"/>
                    <a:pt x="2582" y="6075"/>
                  </a:cubicBezTo>
                  <a:cubicBezTo>
                    <a:pt x="1788" y="5287"/>
                    <a:pt x="1153" y="4162"/>
                    <a:pt x="676" y="3319"/>
                  </a:cubicBezTo>
                  <a:cubicBezTo>
                    <a:pt x="200" y="2475"/>
                    <a:pt x="-118" y="1912"/>
                    <a:pt x="41" y="1969"/>
                  </a:cubicBezTo>
                  <a:cubicBezTo>
                    <a:pt x="200" y="2025"/>
                    <a:pt x="835" y="2700"/>
                    <a:pt x="1947" y="4500"/>
                  </a:cubicBezTo>
                  <a:cubicBezTo>
                    <a:pt x="3058" y="6300"/>
                    <a:pt x="4647" y="9225"/>
                    <a:pt x="6235" y="11981"/>
                  </a:cubicBezTo>
                  <a:cubicBezTo>
                    <a:pt x="7823" y="14737"/>
                    <a:pt x="9411" y="17325"/>
                    <a:pt x="10364" y="18900"/>
                  </a:cubicBezTo>
                  <a:cubicBezTo>
                    <a:pt x="11317" y="20475"/>
                    <a:pt x="11635" y="21037"/>
                    <a:pt x="1195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خط"/>
            <p:cNvSpPr/>
            <p:nvPr/>
          </p:nvSpPr>
          <p:spPr>
            <a:xfrm>
              <a:off x="2720748" y="3212675"/>
              <a:ext cx="296983" cy="37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9060"/>
                  </a:moveTo>
                  <a:cubicBezTo>
                    <a:pt x="1229" y="15070"/>
                    <a:pt x="2459" y="11080"/>
                    <a:pt x="3249" y="8122"/>
                  </a:cubicBezTo>
                  <a:cubicBezTo>
                    <a:pt x="4039" y="5164"/>
                    <a:pt x="4390" y="3238"/>
                    <a:pt x="4654" y="1931"/>
                  </a:cubicBezTo>
                  <a:cubicBezTo>
                    <a:pt x="4917" y="624"/>
                    <a:pt x="5093" y="-64"/>
                    <a:pt x="5532" y="5"/>
                  </a:cubicBezTo>
                  <a:cubicBezTo>
                    <a:pt x="5971" y="74"/>
                    <a:pt x="6673" y="899"/>
                    <a:pt x="7902" y="2894"/>
                  </a:cubicBezTo>
                  <a:cubicBezTo>
                    <a:pt x="9132" y="4889"/>
                    <a:pt x="10888" y="8053"/>
                    <a:pt x="12468" y="10598"/>
                  </a:cubicBezTo>
                  <a:cubicBezTo>
                    <a:pt x="14049" y="13144"/>
                    <a:pt x="15454" y="15070"/>
                    <a:pt x="16946" y="16789"/>
                  </a:cubicBezTo>
                  <a:cubicBezTo>
                    <a:pt x="18439" y="18509"/>
                    <a:pt x="20020" y="20023"/>
                    <a:pt x="21600" y="2153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خط"/>
            <p:cNvSpPr/>
            <p:nvPr/>
          </p:nvSpPr>
          <p:spPr>
            <a:xfrm>
              <a:off x="2310285" y="3090826"/>
              <a:ext cx="280082" cy="50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24" y="2366"/>
                    <a:pt x="18248" y="4731"/>
                    <a:pt x="17038" y="6120"/>
                  </a:cubicBezTo>
                  <a:cubicBezTo>
                    <a:pt x="15828" y="7509"/>
                    <a:pt x="15083" y="7920"/>
                    <a:pt x="14431" y="7766"/>
                  </a:cubicBezTo>
                  <a:cubicBezTo>
                    <a:pt x="13779" y="7611"/>
                    <a:pt x="13221" y="6891"/>
                    <a:pt x="12941" y="6274"/>
                  </a:cubicBezTo>
                  <a:cubicBezTo>
                    <a:pt x="12662" y="5657"/>
                    <a:pt x="12662" y="5143"/>
                    <a:pt x="12569" y="4629"/>
                  </a:cubicBezTo>
                  <a:cubicBezTo>
                    <a:pt x="12476" y="4114"/>
                    <a:pt x="12290" y="3600"/>
                    <a:pt x="12103" y="3651"/>
                  </a:cubicBezTo>
                  <a:cubicBezTo>
                    <a:pt x="11917" y="3703"/>
                    <a:pt x="11731" y="4320"/>
                    <a:pt x="11172" y="5143"/>
                  </a:cubicBezTo>
                  <a:cubicBezTo>
                    <a:pt x="10614" y="5966"/>
                    <a:pt x="9683" y="6994"/>
                    <a:pt x="8752" y="7611"/>
                  </a:cubicBezTo>
                  <a:cubicBezTo>
                    <a:pt x="7821" y="8229"/>
                    <a:pt x="6890" y="8434"/>
                    <a:pt x="6145" y="8331"/>
                  </a:cubicBezTo>
                  <a:cubicBezTo>
                    <a:pt x="5400" y="8229"/>
                    <a:pt x="4841" y="7817"/>
                    <a:pt x="3910" y="6840"/>
                  </a:cubicBezTo>
                  <a:cubicBezTo>
                    <a:pt x="2979" y="5863"/>
                    <a:pt x="1676" y="4320"/>
                    <a:pt x="931" y="3291"/>
                  </a:cubicBezTo>
                  <a:cubicBezTo>
                    <a:pt x="186" y="2263"/>
                    <a:pt x="0" y="1749"/>
                    <a:pt x="0" y="1749"/>
                  </a:cubicBezTo>
                  <a:cubicBezTo>
                    <a:pt x="0" y="1749"/>
                    <a:pt x="186" y="2263"/>
                    <a:pt x="745" y="3960"/>
                  </a:cubicBezTo>
                  <a:cubicBezTo>
                    <a:pt x="1303" y="5657"/>
                    <a:pt x="2234" y="8537"/>
                    <a:pt x="3072" y="11314"/>
                  </a:cubicBezTo>
                  <a:cubicBezTo>
                    <a:pt x="3910" y="14091"/>
                    <a:pt x="4655" y="16766"/>
                    <a:pt x="5400" y="18463"/>
                  </a:cubicBezTo>
                  <a:cubicBezTo>
                    <a:pt x="6145" y="20160"/>
                    <a:pt x="6890" y="20880"/>
                    <a:pt x="7634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416993" y="3170504"/>
              <a:ext cx="282829" cy="51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53" fill="norm" stroke="1" extrusionOk="0">
                  <a:moveTo>
                    <a:pt x="15272" y="0"/>
                  </a:moveTo>
                  <a:cubicBezTo>
                    <a:pt x="11823" y="611"/>
                    <a:pt x="8375" y="1223"/>
                    <a:pt x="5743" y="1885"/>
                  </a:cubicBezTo>
                  <a:cubicBezTo>
                    <a:pt x="3111" y="2547"/>
                    <a:pt x="1296" y="3260"/>
                    <a:pt x="479" y="3872"/>
                  </a:cubicBezTo>
                  <a:cubicBezTo>
                    <a:pt x="-338" y="4483"/>
                    <a:pt x="-156" y="4992"/>
                    <a:pt x="1386" y="5553"/>
                  </a:cubicBezTo>
                  <a:cubicBezTo>
                    <a:pt x="2929" y="6113"/>
                    <a:pt x="5833" y="6725"/>
                    <a:pt x="8465" y="7285"/>
                  </a:cubicBezTo>
                  <a:cubicBezTo>
                    <a:pt x="11097" y="7845"/>
                    <a:pt x="13457" y="8355"/>
                    <a:pt x="14818" y="8864"/>
                  </a:cubicBezTo>
                  <a:cubicBezTo>
                    <a:pt x="16180" y="9374"/>
                    <a:pt x="16543" y="9883"/>
                    <a:pt x="16361" y="10647"/>
                  </a:cubicBezTo>
                  <a:cubicBezTo>
                    <a:pt x="16180" y="11411"/>
                    <a:pt x="15454" y="12430"/>
                    <a:pt x="13911" y="13602"/>
                  </a:cubicBezTo>
                  <a:cubicBezTo>
                    <a:pt x="12368" y="14774"/>
                    <a:pt x="10008" y="16098"/>
                    <a:pt x="8556" y="17015"/>
                  </a:cubicBezTo>
                  <a:cubicBezTo>
                    <a:pt x="7104" y="17932"/>
                    <a:pt x="6559" y="18442"/>
                    <a:pt x="6469" y="18951"/>
                  </a:cubicBezTo>
                  <a:cubicBezTo>
                    <a:pt x="6378" y="19460"/>
                    <a:pt x="6741" y="19970"/>
                    <a:pt x="8102" y="20479"/>
                  </a:cubicBezTo>
                  <a:cubicBezTo>
                    <a:pt x="9464" y="20989"/>
                    <a:pt x="11823" y="21498"/>
                    <a:pt x="14183" y="21549"/>
                  </a:cubicBezTo>
                  <a:cubicBezTo>
                    <a:pt x="16543" y="21600"/>
                    <a:pt x="18902" y="21192"/>
                    <a:pt x="21262" y="207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888151" y="3452999"/>
              <a:ext cx="1" cy="21732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8383753" y="4126642"/>
              <a:ext cx="218690" cy="33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6514" y="157"/>
                    <a:pt x="11530" y="313"/>
                    <a:pt x="8207" y="548"/>
                  </a:cubicBezTo>
                  <a:cubicBezTo>
                    <a:pt x="4884" y="783"/>
                    <a:pt x="3222" y="1096"/>
                    <a:pt x="2035" y="1565"/>
                  </a:cubicBezTo>
                  <a:cubicBezTo>
                    <a:pt x="848" y="2035"/>
                    <a:pt x="136" y="2661"/>
                    <a:pt x="18" y="3365"/>
                  </a:cubicBezTo>
                  <a:cubicBezTo>
                    <a:pt x="-101" y="4070"/>
                    <a:pt x="374" y="4852"/>
                    <a:pt x="1679" y="6887"/>
                  </a:cubicBezTo>
                  <a:cubicBezTo>
                    <a:pt x="2985" y="8922"/>
                    <a:pt x="5121" y="12209"/>
                    <a:pt x="7376" y="14791"/>
                  </a:cubicBezTo>
                  <a:cubicBezTo>
                    <a:pt x="9631" y="17374"/>
                    <a:pt x="12005" y="19252"/>
                    <a:pt x="13191" y="20270"/>
                  </a:cubicBezTo>
                  <a:cubicBezTo>
                    <a:pt x="14378" y="21287"/>
                    <a:pt x="14378" y="21443"/>
                    <a:pt x="1437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8005909" y="4032477"/>
              <a:ext cx="241604" cy="47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1776" y="0"/>
                  </a:moveTo>
                  <a:cubicBezTo>
                    <a:pt x="8782" y="997"/>
                    <a:pt x="5788" y="1994"/>
                    <a:pt x="3863" y="2658"/>
                  </a:cubicBezTo>
                  <a:cubicBezTo>
                    <a:pt x="1939" y="3323"/>
                    <a:pt x="1083" y="3655"/>
                    <a:pt x="549" y="4098"/>
                  </a:cubicBezTo>
                  <a:cubicBezTo>
                    <a:pt x="14" y="4542"/>
                    <a:pt x="-200" y="5095"/>
                    <a:pt x="228" y="5483"/>
                  </a:cubicBezTo>
                  <a:cubicBezTo>
                    <a:pt x="655" y="5871"/>
                    <a:pt x="1725" y="6092"/>
                    <a:pt x="3115" y="6591"/>
                  </a:cubicBezTo>
                  <a:cubicBezTo>
                    <a:pt x="4505" y="7089"/>
                    <a:pt x="6216" y="7865"/>
                    <a:pt x="7178" y="8806"/>
                  </a:cubicBezTo>
                  <a:cubicBezTo>
                    <a:pt x="8141" y="9748"/>
                    <a:pt x="8354" y="10855"/>
                    <a:pt x="7713" y="12018"/>
                  </a:cubicBezTo>
                  <a:cubicBezTo>
                    <a:pt x="7071" y="13182"/>
                    <a:pt x="5574" y="14400"/>
                    <a:pt x="4612" y="15563"/>
                  </a:cubicBezTo>
                  <a:cubicBezTo>
                    <a:pt x="3650" y="16726"/>
                    <a:pt x="3222" y="17834"/>
                    <a:pt x="3115" y="18720"/>
                  </a:cubicBezTo>
                  <a:cubicBezTo>
                    <a:pt x="3008" y="19606"/>
                    <a:pt x="3222" y="20271"/>
                    <a:pt x="6323" y="20714"/>
                  </a:cubicBezTo>
                  <a:cubicBezTo>
                    <a:pt x="9424" y="21157"/>
                    <a:pt x="15412" y="21378"/>
                    <a:pt x="214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6568840" y="4090424"/>
              <a:ext cx="208250" cy="41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9924" y="0"/>
                  </a:moveTo>
                  <a:cubicBezTo>
                    <a:pt x="14214" y="1011"/>
                    <a:pt x="8504" y="2021"/>
                    <a:pt x="5152" y="2716"/>
                  </a:cubicBezTo>
                  <a:cubicBezTo>
                    <a:pt x="1800" y="3411"/>
                    <a:pt x="807" y="3789"/>
                    <a:pt x="311" y="4295"/>
                  </a:cubicBezTo>
                  <a:cubicBezTo>
                    <a:pt x="-186" y="4800"/>
                    <a:pt x="-186" y="5432"/>
                    <a:pt x="1055" y="5937"/>
                  </a:cubicBezTo>
                  <a:cubicBezTo>
                    <a:pt x="2297" y="6442"/>
                    <a:pt x="4780" y="6821"/>
                    <a:pt x="7262" y="7326"/>
                  </a:cubicBezTo>
                  <a:cubicBezTo>
                    <a:pt x="9745" y="7832"/>
                    <a:pt x="12228" y="8463"/>
                    <a:pt x="13717" y="9095"/>
                  </a:cubicBezTo>
                  <a:cubicBezTo>
                    <a:pt x="15207" y="9726"/>
                    <a:pt x="15704" y="10358"/>
                    <a:pt x="15580" y="10926"/>
                  </a:cubicBezTo>
                  <a:cubicBezTo>
                    <a:pt x="15455" y="11495"/>
                    <a:pt x="14711" y="12000"/>
                    <a:pt x="12724" y="12758"/>
                  </a:cubicBezTo>
                  <a:cubicBezTo>
                    <a:pt x="10738" y="13516"/>
                    <a:pt x="7511" y="14526"/>
                    <a:pt x="5400" y="15221"/>
                  </a:cubicBezTo>
                  <a:cubicBezTo>
                    <a:pt x="3290" y="15916"/>
                    <a:pt x="2297" y="16295"/>
                    <a:pt x="1552" y="16926"/>
                  </a:cubicBezTo>
                  <a:cubicBezTo>
                    <a:pt x="807" y="17558"/>
                    <a:pt x="311" y="18442"/>
                    <a:pt x="559" y="19137"/>
                  </a:cubicBezTo>
                  <a:cubicBezTo>
                    <a:pt x="807" y="19832"/>
                    <a:pt x="1800" y="20337"/>
                    <a:pt x="4655" y="20779"/>
                  </a:cubicBezTo>
                  <a:cubicBezTo>
                    <a:pt x="7511" y="21221"/>
                    <a:pt x="12228" y="21600"/>
                    <a:pt x="15331" y="21600"/>
                  </a:cubicBezTo>
                  <a:cubicBezTo>
                    <a:pt x="18435" y="21600"/>
                    <a:pt x="19924" y="21221"/>
                    <a:pt x="21414" y="2084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6175288" y="4119398"/>
              <a:ext cx="174438" cy="42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6939" y="497"/>
                    <a:pt x="12500" y="993"/>
                    <a:pt x="9393" y="1366"/>
                  </a:cubicBezTo>
                  <a:cubicBezTo>
                    <a:pt x="6287" y="1738"/>
                    <a:pt x="4511" y="1986"/>
                    <a:pt x="3032" y="2297"/>
                  </a:cubicBezTo>
                  <a:cubicBezTo>
                    <a:pt x="1552" y="2607"/>
                    <a:pt x="369" y="2979"/>
                    <a:pt x="73" y="3476"/>
                  </a:cubicBezTo>
                  <a:cubicBezTo>
                    <a:pt x="-223" y="3972"/>
                    <a:pt x="369" y="4593"/>
                    <a:pt x="2144" y="5214"/>
                  </a:cubicBezTo>
                  <a:cubicBezTo>
                    <a:pt x="3919" y="5834"/>
                    <a:pt x="6878" y="6455"/>
                    <a:pt x="8950" y="6952"/>
                  </a:cubicBezTo>
                  <a:cubicBezTo>
                    <a:pt x="11021" y="7448"/>
                    <a:pt x="12204" y="7821"/>
                    <a:pt x="13240" y="8255"/>
                  </a:cubicBezTo>
                  <a:cubicBezTo>
                    <a:pt x="14276" y="8690"/>
                    <a:pt x="15163" y="9186"/>
                    <a:pt x="15311" y="9745"/>
                  </a:cubicBezTo>
                  <a:cubicBezTo>
                    <a:pt x="15459" y="10303"/>
                    <a:pt x="14867" y="10924"/>
                    <a:pt x="13240" y="11731"/>
                  </a:cubicBezTo>
                  <a:cubicBezTo>
                    <a:pt x="11613" y="12538"/>
                    <a:pt x="8950" y="13531"/>
                    <a:pt x="6730" y="14524"/>
                  </a:cubicBezTo>
                  <a:cubicBezTo>
                    <a:pt x="4511" y="15517"/>
                    <a:pt x="2736" y="16510"/>
                    <a:pt x="1700" y="17317"/>
                  </a:cubicBezTo>
                  <a:cubicBezTo>
                    <a:pt x="665" y="18124"/>
                    <a:pt x="369" y="18745"/>
                    <a:pt x="665" y="19303"/>
                  </a:cubicBezTo>
                  <a:cubicBezTo>
                    <a:pt x="961" y="19862"/>
                    <a:pt x="1848" y="20359"/>
                    <a:pt x="5251" y="20731"/>
                  </a:cubicBezTo>
                  <a:cubicBezTo>
                    <a:pt x="8654" y="21103"/>
                    <a:pt x="14572" y="21352"/>
                    <a:pt x="2048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4589562" y="4126642"/>
              <a:ext cx="354931" cy="51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1" y="203"/>
                    <a:pt x="8522" y="406"/>
                    <a:pt x="11020" y="507"/>
                  </a:cubicBezTo>
                  <a:cubicBezTo>
                    <a:pt x="13518" y="608"/>
                    <a:pt x="14253" y="608"/>
                    <a:pt x="14988" y="608"/>
                  </a:cubicBezTo>
                  <a:cubicBezTo>
                    <a:pt x="15722" y="608"/>
                    <a:pt x="16457" y="608"/>
                    <a:pt x="16824" y="862"/>
                  </a:cubicBezTo>
                  <a:cubicBezTo>
                    <a:pt x="17192" y="1115"/>
                    <a:pt x="17192" y="1623"/>
                    <a:pt x="17192" y="3144"/>
                  </a:cubicBezTo>
                  <a:cubicBezTo>
                    <a:pt x="17192" y="4665"/>
                    <a:pt x="17192" y="7200"/>
                    <a:pt x="17633" y="9837"/>
                  </a:cubicBezTo>
                  <a:cubicBezTo>
                    <a:pt x="18073" y="12473"/>
                    <a:pt x="18955" y="15211"/>
                    <a:pt x="19690" y="17189"/>
                  </a:cubicBezTo>
                  <a:cubicBezTo>
                    <a:pt x="20424" y="19166"/>
                    <a:pt x="21012" y="2038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4186325" y="4054207"/>
              <a:ext cx="316317" cy="5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56" fill="norm" stroke="1" extrusionOk="0">
                  <a:moveTo>
                    <a:pt x="9165" y="0"/>
                  </a:moveTo>
                  <a:cubicBezTo>
                    <a:pt x="7038" y="727"/>
                    <a:pt x="4911" y="1454"/>
                    <a:pt x="3356" y="2077"/>
                  </a:cubicBezTo>
                  <a:cubicBezTo>
                    <a:pt x="1802" y="2700"/>
                    <a:pt x="820" y="3219"/>
                    <a:pt x="329" y="3738"/>
                  </a:cubicBezTo>
                  <a:cubicBezTo>
                    <a:pt x="-162" y="4258"/>
                    <a:pt x="-162" y="4777"/>
                    <a:pt x="738" y="5348"/>
                  </a:cubicBezTo>
                  <a:cubicBezTo>
                    <a:pt x="1638" y="5919"/>
                    <a:pt x="3438" y="6542"/>
                    <a:pt x="5156" y="7010"/>
                  </a:cubicBezTo>
                  <a:cubicBezTo>
                    <a:pt x="6874" y="7477"/>
                    <a:pt x="8511" y="7788"/>
                    <a:pt x="9656" y="8100"/>
                  </a:cubicBezTo>
                  <a:cubicBezTo>
                    <a:pt x="10802" y="8412"/>
                    <a:pt x="11456" y="8723"/>
                    <a:pt x="11865" y="9138"/>
                  </a:cubicBezTo>
                  <a:cubicBezTo>
                    <a:pt x="12274" y="9554"/>
                    <a:pt x="12438" y="10073"/>
                    <a:pt x="12029" y="11112"/>
                  </a:cubicBezTo>
                  <a:cubicBezTo>
                    <a:pt x="11620" y="12150"/>
                    <a:pt x="10638" y="13708"/>
                    <a:pt x="9820" y="15006"/>
                  </a:cubicBezTo>
                  <a:cubicBezTo>
                    <a:pt x="9002" y="16304"/>
                    <a:pt x="8347" y="17342"/>
                    <a:pt x="8020" y="18277"/>
                  </a:cubicBezTo>
                  <a:cubicBezTo>
                    <a:pt x="7693" y="19212"/>
                    <a:pt x="7693" y="20042"/>
                    <a:pt x="8183" y="20613"/>
                  </a:cubicBezTo>
                  <a:cubicBezTo>
                    <a:pt x="8674" y="21185"/>
                    <a:pt x="9656" y="21496"/>
                    <a:pt x="11947" y="21548"/>
                  </a:cubicBezTo>
                  <a:cubicBezTo>
                    <a:pt x="14238" y="21600"/>
                    <a:pt x="17838" y="21392"/>
                    <a:pt x="21438" y="211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2785940" y="4114569"/>
              <a:ext cx="318713" cy="3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5" y="17106"/>
                    <a:pt x="2291" y="12612"/>
                    <a:pt x="3109" y="9205"/>
                  </a:cubicBezTo>
                  <a:cubicBezTo>
                    <a:pt x="3927" y="5799"/>
                    <a:pt x="4418" y="3479"/>
                    <a:pt x="4909" y="2030"/>
                  </a:cubicBezTo>
                  <a:cubicBezTo>
                    <a:pt x="5400" y="580"/>
                    <a:pt x="5891" y="0"/>
                    <a:pt x="6464" y="0"/>
                  </a:cubicBezTo>
                  <a:cubicBezTo>
                    <a:pt x="7036" y="0"/>
                    <a:pt x="7691" y="580"/>
                    <a:pt x="8918" y="2174"/>
                  </a:cubicBezTo>
                  <a:cubicBezTo>
                    <a:pt x="10145" y="3769"/>
                    <a:pt x="11945" y="6379"/>
                    <a:pt x="14155" y="9640"/>
                  </a:cubicBezTo>
                  <a:cubicBezTo>
                    <a:pt x="16364" y="12902"/>
                    <a:pt x="18982" y="16816"/>
                    <a:pt x="21600" y="2073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2394792" y="4090424"/>
              <a:ext cx="148595" cy="45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17" fill="norm" stroke="1" extrusionOk="0">
                  <a:moveTo>
                    <a:pt x="15677" y="0"/>
                  </a:moveTo>
                  <a:cubicBezTo>
                    <a:pt x="11148" y="905"/>
                    <a:pt x="6619" y="1809"/>
                    <a:pt x="3832" y="2827"/>
                  </a:cubicBezTo>
                  <a:cubicBezTo>
                    <a:pt x="1045" y="3845"/>
                    <a:pt x="0" y="4976"/>
                    <a:pt x="0" y="5768"/>
                  </a:cubicBezTo>
                  <a:cubicBezTo>
                    <a:pt x="0" y="6559"/>
                    <a:pt x="1045" y="7012"/>
                    <a:pt x="3484" y="7407"/>
                  </a:cubicBezTo>
                  <a:cubicBezTo>
                    <a:pt x="5923" y="7803"/>
                    <a:pt x="9755" y="8142"/>
                    <a:pt x="12542" y="8369"/>
                  </a:cubicBezTo>
                  <a:cubicBezTo>
                    <a:pt x="15329" y="8595"/>
                    <a:pt x="17071" y="8708"/>
                    <a:pt x="18639" y="8934"/>
                  </a:cubicBezTo>
                  <a:cubicBezTo>
                    <a:pt x="20206" y="9160"/>
                    <a:pt x="21600" y="9499"/>
                    <a:pt x="21426" y="10008"/>
                  </a:cubicBezTo>
                  <a:cubicBezTo>
                    <a:pt x="21252" y="10517"/>
                    <a:pt x="19510" y="11196"/>
                    <a:pt x="17419" y="11987"/>
                  </a:cubicBezTo>
                  <a:cubicBezTo>
                    <a:pt x="15329" y="12779"/>
                    <a:pt x="12890" y="13684"/>
                    <a:pt x="10452" y="14532"/>
                  </a:cubicBezTo>
                  <a:cubicBezTo>
                    <a:pt x="8013" y="15380"/>
                    <a:pt x="5574" y="16172"/>
                    <a:pt x="4181" y="17133"/>
                  </a:cubicBezTo>
                  <a:cubicBezTo>
                    <a:pt x="2787" y="18094"/>
                    <a:pt x="2439" y="19225"/>
                    <a:pt x="3832" y="20017"/>
                  </a:cubicBezTo>
                  <a:cubicBezTo>
                    <a:pt x="5226" y="20808"/>
                    <a:pt x="8361" y="21261"/>
                    <a:pt x="10800" y="21430"/>
                  </a:cubicBezTo>
                  <a:cubicBezTo>
                    <a:pt x="13239" y="21600"/>
                    <a:pt x="14981" y="21487"/>
                    <a:pt x="16723" y="2137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581967" y="4177346"/>
              <a:ext cx="173099" cy="27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1405" fill="norm" stroke="1" extrusionOk="0">
                  <a:moveTo>
                    <a:pt x="3690" y="0"/>
                  </a:moveTo>
                  <a:cubicBezTo>
                    <a:pt x="6570" y="186"/>
                    <a:pt x="9450" y="372"/>
                    <a:pt x="12474" y="2048"/>
                  </a:cubicBezTo>
                  <a:cubicBezTo>
                    <a:pt x="15498" y="3724"/>
                    <a:pt x="18666" y="6890"/>
                    <a:pt x="19962" y="9962"/>
                  </a:cubicBezTo>
                  <a:cubicBezTo>
                    <a:pt x="21258" y="13034"/>
                    <a:pt x="20682" y="16014"/>
                    <a:pt x="18522" y="17969"/>
                  </a:cubicBezTo>
                  <a:cubicBezTo>
                    <a:pt x="16362" y="19924"/>
                    <a:pt x="12618" y="20855"/>
                    <a:pt x="10026" y="21228"/>
                  </a:cubicBezTo>
                  <a:cubicBezTo>
                    <a:pt x="7434" y="21600"/>
                    <a:pt x="5994" y="21414"/>
                    <a:pt x="4554" y="20390"/>
                  </a:cubicBezTo>
                  <a:cubicBezTo>
                    <a:pt x="3114" y="19366"/>
                    <a:pt x="1674" y="17503"/>
                    <a:pt x="810" y="15455"/>
                  </a:cubicBezTo>
                  <a:cubicBezTo>
                    <a:pt x="-54" y="13407"/>
                    <a:pt x="-342" y="11172"/>
                    <a:pt x="522" y="9403"/>
                  </a:cubicBezTo>
                  <a:cubicBezTo>
                    <a:pt x="1386" y="7634"/>
                    <a:pt x="3402" y="6331"/>
                    <a:pt x="5418" y="502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967830" y="4300485"/>
              <a:ext cx="1" cy="7244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8424568" y="5046562"/>
              <a:ext cx="214093" cy="34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20335" y="0"/>
                  </a:moveTo>
                  <a:cubicBezTo>
                    <a:pt x="15350" y="300"/>
                    <a:pt x="10366" y="600"/>
                    <a:pt x="7280" y="825"/>
                  </a:cubicBezTo>
                  <a:cubicBezTo>
                    <a:pt x="4194" y="1050"/>
                    <a:pt x="3007" y="1200"/>
                    <a:pt x="1821" y="1875"/>
                  </a:cubicBezTo>
                  <a:cubicBezTo>
                    <a:pt x="634" y="2550"/>
                    <a:pt x="-553" y="3750"/>
                    <a:pt x="278" y="5475"/>
                  </a:cubicBezTo>
                  <a:cubicBezTo>
                    <a:pt x="1109" y="7200"/>
                    <a:pt x="3957" y="9450"/>
                    <a:pt x="7755" y="12225"/>
                  </a:cubicBezTo>
                  <a:cubicBezTo>
                    <a:pt x="11553" y="15000"/>
                    <a:pt x="16300" y="18300"/>
                    <a:pt x="2104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8032465" y="5126240"/>
              <a:ext cx="288657" cy="22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40" fill="norm" stroke="1" extrusionOk="0">
                  <a:moveTo>
                    <a:pt x="9396" y="675"/>
                  </a:moveTo>
                  <a:cubicBezTo>
                    <a:pt x="11166" y="675"/>
                    <a:pt x="12937" y="675"/>
                    <a:pt x="14884" y="2812"/>
                  </a:cubicBezTo>
                  <a:cubicBezTo>
                    <a:pt x="16832" y="4950"/>
                    <a:pt x="18956" y="9225"/>
                    <a:pt x="20107" y="11925"/>
                  </a:cubicBezTo>
                  <a:cubicBezTo>
                    <a:pt x="21258" y="14625"/>
                    <a:pt x="21435" y="15750"/>
                    <a:pt x="20815" y="17212"/>
                  </a:cubicBezTo>
                  <a:cubicBezTo>
                    <a:pt x="20196" y="18675"/>
                    <a:pt x="18779" y="20475"/>
                    <a:pt x="15858" y="21038"/>
                  </a:cubicBezTo>
                  <a:cubicBezTo>
                    <a:pt x="12937" y="21600"/>
                    <a:pt x="8510" y="20925"/>
                    <a:pt x="5589" y="19800"/>
                  </a:cubicBezTo>
                  <a:cubicBezTo>
                    <a:pt x="2668" y="18675"/>
                    <a:pt x="1251" y="17100"/>
                    <a:pt x="543" y="14962"/>
                  </a:cubicBezTo>
                  <a:cubicBezTo>
                    <a:pt x="-165" y="12825"/>
                    <a:pt x="-165" y="10125"/>
                    <a:pt x="455" y="7537"/>
                  </a:cubicBezTo>
                  <a:cubicBezTo>
                    <a:pt x="1074" y="4950"/>
                    <a:pt x="2314" y="2475"/>
                    <a:pt x="3553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509072" y="4988614"/>
              <a:ext cx="275262" cy="38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5778" y="0"/>
                  </a:moveTo>
                  <a:cubicBezTo>
                    <a:pt x="11646" y="1350"/>
                    <a:pt x="7514" y="2700"/>
                    <a:pt x="4978" y="3578"/>
                  </a:cubicBezTo>
                  <a:cubicBezTo>
                    <a:pt x="2443" y="4455"/>
                    <a:pt x="1503" y="4860"/>
                    <a:pt x="846" y="5400"/>
                  </a:cubicBezTo>
                  <a:cubicBezTo>
                    <a:pt x="189" y="5940"/>
                    <a:pt x="-187" y="6615"/>
                    <a:pt x="95" y="7088"/>
                  </a:cubicBezTo>
                  <a:cubicBezTo>
                    <a:pt x="376" y="7560"/>
                    <a:pt x="1316" y="7830"/>
                    <a:pt x="2818" y="8100"/>
                  </a:cubicBezTo>
                  <a:cubicBezTo>
                    <a:pt x="4321" y="8370"/>
                    <a:pt x="6387" y="8640"/>
                    <a:pt x="8453" y="8843"/>
                  </a:cubicBezTo>
                  <a:cubicBezTo>
                    <a:pt x="10519" y="9045"/>
                    <a:pt x="12585" y="9180"/>
                    <a:pt x="13618" y="9585"/>
                  </a:cubicBezTo>
                  <a:cubicBezTo>
                    <a:pt x="14651" y="9990"/>
                    <a:pt x="14651" y="10665"/>
                    <a:pt x="13900" y="11407"/>
                  </a:cubicBezTo>
                  <a:cubicBezTo>
                    <a:pt x="13149" y="12150"/>
                    <a:pt x="11646" y="12960"/>
                    <a:pt x="9768" y="13972"/>
                  </a:cubicBezTo>
                  <a:cubicBezTo>
                    <a:pt x="7890" y="14985"/>
                    <a:pt x="5636" y="16200"/>
                    <a:pt x="4133" y="17145"/>
                  </a:cubicBezTo>
                  <a:cubicBezTo>
                    <a:pt x="2630" y="18090"/>
                    <a:pt x="1879" y="18765"/>
                    <a:pt x="1785" y="19372"/>
                  </a:cubicBezTo>
                  <a:cubicBezTo>
                    <a:pt x="1691" y="19980"/>
                    <a:pt x="2255" y="20520"/>
                    <a:pt x="4603" y="20925"/>
                  </a:cubicBezTo>
                  <a:cubicBezTo>
                    <a:pt x="6950" y="21330"/>
                    <a:pt x="11083" y="21600"/>
                    <a:pt x="14182" y="21600"/>
                  </a:cubicBezTo>
                  <a:cubicBezTo>
                    <a:pt x="17281" y="21600"/>
                    <a:pt x="19347" y="21330"/>
                    <a:pt x="21413" y="2106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6176296" y="5069367"/>
              <a:ext cx="160969" cy="24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73" fill="norm" stroke="1" extrusionOk="0">
                  <a:moveTo>
                    <a:pt x="885" y="1188"/>
                  </a:moveTo>
                  <a:cubicBezTo>
                    <a:pt x="2137" y="547"/>
                    <a:pt x="3390" y="-95"/>
                    <a:pt x="5894" y="12"/>
                  </a:cubicBezTo>
                  <a:cubicBezTo>
                    <a:pt x="8398" y="119"/>
                    <a:pt x="12155" y="974"/>
                    <a:pt x="14972" y="2364"/>
                  </a:cubicBezTo>
                  <a:cubicBezTo>
                    <a:pt x="17790" y="3754"/>
                    <a:pt x="19668" y="5679"/>
                    <a:pt x="20450" y="8353"/>
                  </a:cubicBezTo>
                  <a:cubicBezTo>
                    <a:pt x="21233" y="11026"/>
                    <a:pt x="20920" y="14448"/>
                    <a:pt x="19511" y="16800"/>
                  </a:cubicBezTo>
                  <a:cubicBezTo>
                    <a:pt x="18103" y="19153"/>
                    <a:pt x="15598" y="20436"/>
                    <a:pt x="12624" y="20970"/>
                  </a:cubicBezTo>
                  <a:cubicBezTo>
                    <a:pt x="9650" y="21505"/>
                    <a:pt x="6207" y="21291"/>
                    <a:pt x="4172" y="20650"/>
                  </a:cubicBezTo>
                  <a:cubicBezTo>
                    <a:pt x="2137" y="20008"/>
                    <a:pt x="1511" y="18939"/>
                    <a:pt x="885" y="16479"/>
                  </a:cubicBezTo>
                  <a:cubicBezTo>
                    <a:pt x="259" y="14020"/>
                    <a:pt x="-367" y="10170"/>
                    <a:pt x="259" y="7711"/>
                  </a:cubicBezTo>
                  <a:cubicBezTo>
                    <a:pt x="885" y="5252"/>
                    <a:pt x="2763" y="4182"/>
                    <a:pt x="4642" y="31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4589562" y="5053805"/>
              <a:ext cx="253523" cy="39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267"/>
                    <a:pt x="9051" y="533"/>
                    <a:pt x="11829" y="667"/>
                  </a:cubicBezTo>
                  <a:cubicBezTo>
                    <a:pt x="14606" y="800"/>
                    <a:pt x="15634" y="800"/>
                    <a:pt x="16663" y="800"/>
                  </a:cubicBezTo>
                  <a:cubicBezTo>
                    <a:pt x="17691" y="800"/>
                    <a:pt x="18720" y="800"/>
                    <a:pt x="19234" y="1133"/>
                  </a:cubicBezTo>
                  <a:cubicBezTo>
                    <a:pt x="19749" y="1467"/>
                    <a:pt x="19749" y="2133"/>
                    <a:pt x="19543" y="4533"/>
                  </a:cubicBezTo>
                  <a:cubicBezTo>
                    <a:pt x="19337" y="6933"/>
                    <a:pt x="18926" y="11067"/>
                    <a:pt x="19234" y="14200"/>
                  </a:cubicBezTo>
                  <a:cubicBezTo>
                    <a:pt x="19543" y="17333"/>
                    <a:pt x="20571" y="1946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4304283" y="5116756"/>
              <a:ext cx="215621" cy="25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089" fill="norm" stroke="1" extrusionOk="0">
                  <a:moveTo>
                    <a:pt x="1679" y="793"/>
                  </a:moveTo>
                  <a:cubicBezTo>
                    <a:pt x="4966" y="188"/>
                    <a:pt x="8253" y="-418"/>
                    <a:pt x="11305" y="389"/>
                  </a:cubicBezTo>
                  <a:cubicBezTo>
                    <a:pt x="14358" y="1197"/>
                    <a:pt x="17175" y="3418"/>
                    <a:pt x="18936" y="5537"/>
                  </a:cubicBezTo>
                  <a:cubicBezTo>
                    <a:pt x="20697" y="7657"/>
                    <a:pt x="21401" y="9675"/>
                    <a:pt x="20697" y="11997"/>
                  </a:cubicBezTo>
                  <a:cubicBezTo>
                    <a:pt x="19992" y="14318"/>
                    <a:pt x="17879" y="16943"/>
                    <a:pt x="15414" y="18659"/>
                  </a:cubicBezTo>
                  <a:cubicBezTo>
                    <a:pt x="12949" y="20375"/>
                    <a:pt x="10131" y="21182"/>
                    <a:pt x="7784" y="21081"/>
                  </a:cubicBezTo>
                  <a:cubicBezTo>
                    <a:pt x="5436" y="20980"/>
                    <a:pt x="3558" y="19971"/>
                    <a:pt x="2149" y="17851"/>
                  </a:cubicBezTo>
                  <a:cubicBezTo>
                    <a:pt x="740" y="15732"/>
                    <a:pt x="-199" y="12502"/>
                    <a:pt x="36" y="9776"/>
                  </a:cubicBezTo>
                  <a:cubicBezTo>
                    <a:pt x="271" y="7051"/>
                    <a:pt x="1679" y="4831"/>
                    <a:pt x="3088" y="26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2713505" y="5075612"/>
              <a:ext cx="253522" cy="31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0458"/>
                  </a:moveTo>
                  <a:cubicBezTo>
                    <a:pt x="1646" y="15748"/>
                    <a:pt x="3291" y="11038"/>
                    <a:pt x="4320" y="7952"/>
                  </a:cubicBezTo>
                  <a:cubicBezTo>
                    <a:pt x="5349" y="4867"/>
                    <a:pt x="5760" y="3405"/>
                    <a:pt x="6171" y="2268"/>
                  </a:cubicBezTo>
                  <a:cubicBezTo>
                    <a:pt x="6583" y="1131"/>
                    <a:pt x="6994" y="319"/>
                    <a:pt x="7714" y="76"/>
                  </a:cubicBezTo>
                  <a:cubicBezTo>
                    <a:pt x="8434" y="-168"/>
                    <a:pt x="9463" y="157"/>
                    <a:pt x="10286" y="1294"/>
                  </a:cubicBezTo>
                  <a:cubicBezTo>
                    <a:pt x="11109" y="2431"/>
                    <a:pt x="11726" y="4379"/>
                    <a:pt x="13577" y="7871"/>
                  </a:cubicBezTo>
                  <a:cubicBezTo>
                    <a:pt x="15429" y="11363"/>
                    <a:pt x="18514" y="16397"/>
                    <a:pt x="21600" y="2143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2220949" y="5001042"/>
              <a:ext cx="195575" cy="43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19200" y="102"/>
                  </a:moveTo>
                  <a:cubicBezTo>
                    <a:pt x="17867" y="-18"/>
                    <a:pt x="16533" y="-137"/>
                    <a:pt x="13600" y="400"/>
                  </a:cubicBezTo>
                  <a:cubicBezTo>
                    <a:pt x="10667" y="937"/>
                    <a:pt x="6133" y="2130"/>
                    <a:pt x="3467" y="3025"/>
                  </a:cubicBezTo>
                  <a:cubicBezTo>
                    <a:pt x="800" y="3920"/>
                    <a:pt x="0" y="4517"/>
                    <a:pt x="0" y="5054"/>
                  </a:cubicBezTo>
                  <a:cubicBezTo>
                    <a:pt x="0" y="5591"/>
                    <a:pt x="800" y="6069"/>
                    <a:pt x="3200" y="6606"/>
                  </a:cubicBezTo>
                  <a:cubicBezTo>
                    <a:pt x="5600" y="7143"/>
                    <a:pt x="9600" y="7739"/>
                    <a:pt x="12267" y="8038"/>
                  </a:cubicBezTo>
                  <a:cubicBezTo>
                    <a:pt x="14933" y="8336"/>
                    <a:pt x="16267" y="8336"/>
                    <a:pt x="17733" y="8396"/>
                  </a:cubicBezTo>
                  <a:cubicBezTo>
                    <a:pt x="19200" y="8455"/>
                    <a:pt x="20800" y="8575"/>
                    <a:pt x="21200" y="8873"/>
                  </a:cubicBezTo>
                  <a:cubicBezTo>
                    <a:pt x="21600" y="9171"/>
                    <a:pt x="20800" y="9649"/>
                    <a:pt x="18800" y="10603"/>
                  </a:cubicBezTo>
                  <a:cubicBezTo>
                    <a:pt x="16800" y="11558"/>
                    <a:pt x="13600" y="12990"/>
                    <a:pt x="10667" y="14362"/>
                  </a:cubicBezTo>
                  <a:cubicBezTo>
                    <a:pt x="7733" y="15735"/>
                    <a:pt x="5067" y="17048"/>
                    <a:pt x="3733" y="18062"/>
                  </a:cubicBezTo>
                  <a:cubicBezTo>
                    <a:pt x="2400" y="19076"/>
                    <a:pt x="2400" y="19792"/>
                    <a:pt x="3067" y="20329"/>
                  </a:cubicBezTo>
                  <a:cubicBezTo>
                    <a:pt x="3733" y="20866"/>
                    <a:pt x="5067" y="21224"/>
                    <a:pt x="8267" y="21344"/>
                  </a:cubicBezTo>
                  <a:cubicBezTo>
                    <a:pt x="11467" y="21463"/>
                    <a:pt x="16533" y="21344"/>
                    <a:pt x="21600" y="2122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497005" y="5082779"/>
              <a:ext cx="210696" cy="36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0" y="0"/>
                  </a:moveTo>
                  <a:cubicBezTo>
                    <a:pt x="5155" y="0"/>
                    <a:pt x="10309" y="0"/>
                    <a:pt x="13500" y="0"/>
                  </a:cubicBezTo>
                  <a:cubicBezTo>
                    <a:pt x="16691" y="0"/>
                    <a:pt x="17918" y="0"/>
                    <a:pt x="19023" y="216"/>
                  </a:cubicBezTo>
                  <a:cubicBezTo>
                    <a:pt x="20127" y="432"/>
                    <a:pt x="21109" y="864"/>
                    <a:pt x="21355" y="1440"/>
                  </a:cubicBezTo>
                  <a:cubicBezTo>
                    <a:pt x="21600" y="2016"/>
                    <a:pt x="21109" y="2736"/>
                    <a:pt x="20495" y="4680"/>
                  </a:cubicBezTo>
                  <a:cubicBezTo>
                    <a:pt x="19882" y="6624"/>
                    <a:pt x="19145" y="9792"/>
                    <a:pt x="19268" y="12816"/>
                  </a:cubicBezTo>
                  <a:cubicBezTo>
                    <a:pt x="19391" y="15840"/>
                    <a:pt x="20373" y="18720"/>
                    <a:pt x="2135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895395" y="5263866"/>
              <a:ext cx="1" cy="2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8349846" y="5916263"/>
              <a:ext cx="230867" cy="33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69" fill="norm" stroke="1" extrusionOk="0">
                  <a:moveTo>
                    <a:pt x="21292" y="1348"/>
                  </a:moveTo>
                  <a:cubicBezTo>
                    <a:pt x="19065" y="888"/>
                    <a:pt x="16838" y="429"/>
                    <a:pt x="13944" y="199"/>
                  </a:cubicBezTo>
                  <a:cubicBezTo>
                    <a:pt x="11049" y="-31"/>
                    <a:pt x="7486" y="-31"/>
                    <a:pt x="5148" y="46"/>
                  </a:cubicBezTo>
                  <a:cubicBezTo>
                    <a:pt x="2810" y="122"/>
                    <a:pt x="1696" y="275"/>
                    <a:pt x="917" y="735"/>
                  </a:cubicBezTo>
                  <a:cubicBezTo>
                    <a:pt x="137" y="1195"/>
                    <a:pt x="-308" y="1960"/>
                    <a:pt x="249" y="3492"/>
                  </a:cubicBezTo>
                  <a:cubicBezTo>
                    <a:pt x="805" y="5024"/>
                    <a:pt x="2364" y="7322"/>
                    <a:pt x="4034" y="10233"/>
                  </a:cubicBezTo>
                  <a:cubicBezTo>
                    <a:pt x="5704" y="13143"/>
                    <a:pt x="7486" y="16667"/>
                    <a:pt x="8599" y="18658"/>
                  </a:cubicBezTo>
                  <a:cubicBezTo>
                    <a:pt x="9713" y="20650"/>
                    <a:pt x="10158" y="21109"/>
                    <a:pt x="10603" y="2156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7986748" y="5944752"/>
              <a:ext cx="155640" cy="39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0" y="0"/>
                  </a:moveTo>
                  <a:cubicBezTo>
                    <a:pt x="4909" y="133"/>
                    <a:pt x="9818" y="267"/>
                    <a:pt x="13582" y="467"/>
                  </a:cubicBezTo>
                  <a:cubicBezTo>
                    <a:pt x="17345" y="667"/>
                    <a:pt x="19964" y="933"/>
                    <a:pt x="20782" y="1467"/>
                  </a:cubicBezTo>
                  <a:cubicBezTo>
                    <a:pt x="21600" y="2000"/>
                    <a:pt x="20618" y="2800"/>
                    <a:pt x="20127" y="5067"/>
                  </a:cubicBezTo>
                  <a:cubicBezTo>
                    <a:pt x="19636" y="7333"/>
                    <a:pt x="19636" y="11067"/>
                    <a:pt x="19309" y="14067"/>
                  </a:cubicBezTo>
                  <a:cubicBezTo>
                    <a:pt x="18982" y="17067"/>
                    <a:pt x="18327" y="19333"/>
                    <a:pt x="1767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58394" y="5879560"/>
              <a:ext cx="182479" cy="33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43" fill="norm" stroke="1" extrusionOk="0">
                  <a:moveTo>
                    <a:pt x="12101" y="0"/>
                  </a:moveTo>
                  <a:cubicBezTo>
                    <a:pt x="9543" y="613"/>
                    <a:pt x="6985" y="1226"/>
                    <a:pt x="5138" y="1838"/>
                  </a:cubicBezTo>
                  <a:cubicBezTo>
                    <a:pt x="3291" y="2451"/>
                    <a:pt x="2154" y="3064"/>
                    <a:pt x="1301" y="3753"/>
                  </a:cubicBezTo>
                  <a:cubicBezTo>
                    <a:pt x="448" y="4443"/>
                    <a:pt x="-120" y="5209"/>
                    <a:pt x="306" y="5745"/>
                  </a:cubicBezTo>
                  <a:cubicBezTo>
                    <a:pt x="733" y="6281"/>
                    <a:pt x="2154" y="6587"/>
                    <a:pt x="4427" y="6894"/>
                  </a:cubicBezTo>
                  <a:cubicBezTo>
                    <a:pt x="6701" y="7200"/>
                    <a:pt x="9827" y="7506"/>
                    <a:pt x="12243" y="7813"/>
                  </a:cubicBezTo>
                  <a:cubicBezTo>
                    <a:pt x="14659" y="8119"/>
                    <a:pt x="16364" y="8426"/>
                    <a:pt x="16506" y="8885"/>
                  </a:cubicBezTo>
                  <a:cubicBezTo>
                    <a:pt x="16648" y="9345"/>
                    <a:pt x="15227" y="9957"/>
                    <a:pt x="12527" y="11260"/>
                  </a:cubicBezTo>
                  <a:cubicBezTo>
                    <a:pt x="9827" y="12562"/>
                    <a:pt x="5848" y="14553"/>
                    <a:pt x="3433" y="16009"/>
                  </a:cubicBezTo>
                  <a:cubicBezTo>
                    <a:pt x="1017" y="17464"/>
                    <a:pt x="164" y="18383"/>
                    <a:pt x="22" y="19226"/>
                  </a:cubicBezTo>
                  <a:cubicBezTo>
                    <a:pt x="-120" y="20068"/>
                    <a:pt x="448" y="20834"/>
                    <a:pt x="1443" y="21217"/>
                  </a:cubicBezTo>
                  <a:cubicBezTo>
                    <a:pt x="2438" y="21600"/>
                    <a:pt x="3859" y="21600"/>
                    <a:pt x="7270" y="21447"/>
                  </a:cubicBezTo>
                  <a:cubicBezTo>
                    <a:pt x="10680" y="21294"/>
                    <a:pt x="16080" y="20987"/>
                    <a:pt x="21480" y="2068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168638" y="5920132"/>
              <a:ext cx="194279" cy="37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90" fill="norm" stroke="1" extrusionOk="0">
                  <a:moveTo>
                    <a:pt x="0" y="163"/>
                  </a:moveTo>
                  <a:cubicBezTo>
                    <a:pt x="5268" y="163"/>
                    <a:pt x="10537" y="163"/>
                    <a:pt x="14224" y="95"/>
                  </a:cubicBezTo>
                  <a:cubicBezTo>
                    <a:pt x="17912" y="27"/>
                    <a:pt x="20020" y="-110"/>
                    <a:pt x="20810" y="163"/>
                  </a:cubicBezTo>
                  <a:cubicBezTo>
                    <a:pt x="21600" y="437"/>
                    <a:pt x="21073" y="1120"/>
                    <a:pt x="20151" y="3376"/>
                  </a:cubicBezTo>
                  <a:cubicBezTo>
                    <a:pt x="19229" y="5632"/>
                    <a:pt x="17912" y="9460"/>
                    <a:pt x="17517" y="12741"/>
                  </a:cubicBezTo>
                  <a:cubicBezTo>
                    <a:pt x="17122" y="16022"/>
                    <a:pt x="17649" y="18756"/>
                    <a:pt x="18176" y="2149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4567832" y="5959238"/>
              <a:ext cx="304226" cy="44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116"/>
                    <a:pt x="9257" y="232"/>
                    <a:pt x="12000" y="232"/>
                  </a:cubicBezTo>
                  <a:cubicBezTo>
                    <a:pt x="14743" y="232"/>
                    <a:pt x="15600" y="116"/>
                    <a:pt x="15943" y="465"/>
                  </a:cubicBezTo>
                  <a:cubicBezTo>
                    <a:pt x="16286" y="813"/>
                    <a:pt x="16114" y="1626"/>
                    <a:pt x="16200" y="3890"/>
                  </a:cubicBezTo>
                  <a:cubicBezTo>
                    <a:pt x="16286" y="6155"/>
                    <a:pt x="16629" y="9871"/>
                    <a:pt x="17571" y="13065"/>
                  </a:cubicBezTo>
                  <a:cubicBezTo>
                    <a:pt x="18514" y="16258"/>
                    <a:pt x="20057" y="1892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4181514" y="5937508"/>
              <a:ext cx="299398" cy="4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2" y="0"/>
                  </a:moveTo>
                  <a:cubicBezTo>
                    <a:pt x="871" y="0"/>
                    <a:pt x="0" y="0"/>
                    <a:pt x="0" y="61"/>
                  </a:cubicBezTo>
                  <a:cubicBezTo>
                    <a:pt x="0" y="122"/>
                    <a:pt x="871" y="244"/>
                    <a:pt x="3048" y="427"/>
                  </a:cubicBezTo>
                  <a:cubicBezTo>
                    <a:pt x="5226" y="610"/>
                    <a:pt x="8710" y="854"/>
                    <a:pt x="11148" y="1098"/>
                  </a:cubicBezTo>
                  <a:cubicBezTo>
                    <a:pt x="13587" y="1342"/>
                    <a:pt x="14981" y="1586"/>
                    <a:pt x="15677" y="2014"/>
                  </a:cubicBezTo>
                  <a:cubicBezTo>
                    <a:pt x="16374" y="2441"/>
                    <a:pt x="16374" y="3051"/>
                    <a:pt x="16897" y="5125"/>
                  </a:cubicBezTo>
                  <a:cubicBezTo>
                    <a:pt x="17419" y="7200"/>
                    <a:pt x="18464" y="10739"/>
                    <a:pt x="19335" y="13729"/>
                  </a:cubicBezTo>
                  <a:cubicBezTo>
                    <a:pt x="20206" y="16719"/>
                    <a:pt x="20903" y="1915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2727992" y="5960321"/>
              <a:ext cx="311470" cy="36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8079"/>
                  </a:moveTo>
                  <a:cubicBezTo>
                    <a:pt x="837" y="13903"/>
                    <a:pt x="1674" y="9727"/>
                    <a:pt x="2177" y="7279"/>
                  </a:cubicBezTo>
                  <a:cubicBezTo>
                    <a:pt x="2679" y="4831"/>
                    <a:pt x="2846" y="4111"/>
                    <a:pt x="2930" y="3391"/>
                  </a:cubicBezTo>
                  <a:cubicBezTo>
                    <a:pt x="3014" y="2671"/>
                    <a:pt x="3014" y="1951"/>
                    <a:pt x="3265" y="1303"/>
                  </a:cubicBezTo>
                  <a:cubicBezTo>
                    <a:pt x="3516" y="655"/>
                    <a:pt x="4019" y="79"/>
                    <a:pt x="4605" y="7"/>
                  </a:cubicBezTo>
                  <a:cubicBezTo>
                    <a:pt x="5191" y="-65"/>
                    <a:pt x="5860" y="367"/>
                    <a:pt x="6865" y="2095"/>
                  </a:cubicBezTo>
                  <a:cubicBezTo>
                    <a:pt x="7870" y="3823"/>
                    <a:pt x="9209" y="6847"/>
                    <a:pt x="11219" y="10087"/>
                  </a:cubicBezTo>
                  <a:cubicBezTo>
                    <a:pt x="13228" y="13327"/>
                    <a:pt x="15907" y="16783"/>
                    <a:pt x="17749" y="18727"/>
                  </a:cubicBezTo>
                  <a:cubicBezTo>
                    <a:pt x="19591" y="20671"/>
                    <a:pt x="20595" y="21103"/>
                    <a:pt x="21600" y="2153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2267929" y="5930265"/>
              <a:ext cx="201671" cy="57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917" y="0"/>
                  </a:moveTo>
                  <a:cubicBezTo>
                    <a:pt x="900" y="273"/>
                    <a:pt x="-116" y="547"/>
                    <a:pt x="11" y="729"/>
                  </a:cubicBezTo>
                  <a:cubicBezTo>
                    <a:pt x="138" y="911"/>
                    <a:pt x="1409" y="1003"/>
                    <a:pt x="3950" y="1003"/>
                  </a:cubicBezTo>
                  <a:cubicBezTo>
                    <a:pt x="6491" y="1003"/>
                    <a:pt x="10303" y="911"/>
                    <a:pt x="12844" y="866"/>
                  </a:cubicBezTo>
                  <a:cubicBezTo>
                    <a:pt x="15385" y="820"/>
                    <a:pt x="16656" y="820"/>
                    <a:pt x="17926" y="820"/>
                  </a:cubicBezTo>
                  <a:cubicBezTo>
                    <a:pt x="19197" y="820"/>
                    <a:pt x="20468" y="820"/>
                    <a:pt x="20976" y="1048"/>
                  </a:cubicBezTo>
                  <a:cubicBezTo>
                    <a:pt x="21484" y="1276"/>
                    <a:pt x="21230" y="1732"/>
                    <a:pt x="20086" y="3144"/>
                  </a:cubicBezTo>
                  <a:cubicBezTo>
                    <a:pt x="18943" y="4557"/>
                    <a:pt x="16910" y="6927"/>
                    <a:pt x="15512" y="9570"/>
                  </a:cubicBezTo>
                  <a:cubicBezTo>
                    <a:pt x="14115" y="12213"/>
                    <a:pt x="13352" y="15129"/>
                    <a:pt x="13352" y="17180"/>
                  </a:cubicBezTo>
                  <a:cubicBezTo>
                    <a:pt x="13352" y="19230"/>
                    <a:pt x="14115" y="20415"/>
                    <a:pt x="1487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554952" y="5894048"/>
              <a:ext cx="296984" cy="33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0"/>
                  </a:moveTo>
                  <a:cubicBezTo>
                    <a:pt x="21073" y="2298"/>
                    <a:pt x="20546" y="4596"/>
                    <a:pt x="19493" y="7506"/>
                  </a:cubicBezTo>
                  <a:cubicBezTo>
                    <a:pt x="18439" y="10417"/>
                    <a:pt x="16859" y="13940"/>
                    <a:pt x="15454" y="16391"/>
                  </a:cubicBezTo>
                  <a:cubicBezTo>
                    <a:pt x="14049" y="18843"/>
                    <a:pt x="12819" y="20221"/>
                    <a:pt x="11678" y="20911"/>
                  </a:cubicBezTo>
                  <a:cubicBezTo>
                    <a:pt x="10537" y="21600"/>
                    <a:pt x="9483" y="21600"/>
                    <a:pt x="8341" y="20834"/>
                  </a:cubicBezTo>
                  <a:cubicBezTo>
                    <a:pt x="7200" y="20068"/>
                    <a:pt x="5971" y="18536"/>
                    <a:pt x="4917" y="16085"/>
                  </a:cubicBezTo>
                  <a:cubicBezTo>
                    <a:pt x="3863" y="13634"/>
                    <a:pt x="2985" y="10264"/>
                    <a:pt x="2195" y="8272"/>
                  </a:cubicBezTo>
                  <a:cubicBezTo>
                    <a:pt x="1405" y="6281"/>
                    <a:pt x="702" y="5668"/>
                    <a:pt x="0" y="50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960587" y="6133082"/>
              <a:ext cx="7244" cy="2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8375193" y="6857428"/>
              <a:ext cx="285198" cy="31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0"/>
                  </a:moveTo>
                  <a:cubicBezTo>
                    <a:pt x="17810" y="327"/>
                    <a:pt x="14179" y="655"/>
                    <a:pt x="10912" y="1064"/>
                  </a:cubicBezTo>
                  <a:cubicBezTo>
                    <a:pt x="7645" y="1473"/>
                    <a:pt x="4741" y="1964"/>
                    <a:pt x="2926" y="2455"/>
                  </a:cubicBezTo>
                  <a:cubicBezTo>
                    <a:pt x="1111" y="2945"/>
                    <a:pt x="385" y="3436"/>
                    <a:pt x="112" y="4091"/>
                  </a:cubicBezTo>
                  <a:cubicBezTo>
                    <a:pt x="-160" y="4745"/>
                    <a:pt x="22" y="5564"/>
                    <a:pt x="1111" y="7282"/>
                  </a:cubicBezTo>
                  <a:cubicBezTo>
                    <a:pt x="2200" y="9000"/>
                    <a:pt x="4196" y="11618"/>
                    <a:pt x="7191" y="14155"/>
                  </a:cubicBezTo>
                  <a:cubicBezTo>
                    <a:pt x="10186" y="16691"/>
                    <a:pt x="14179" y="19145"/>
                    <a:pt x="1817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7878096" y="6734289"/>
              <a:ext cx="376661" cy="3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0"/>
                  </a:moveTo>
                  <a:cubicBezTo>
                    <a:pt x="20077" y="4204"/>
                    <a:pt x="18554" y="8408"/>
                    <a:pt x="17585" y="11452"/>
                  </a:cubicBezTo>
                  <a:cubicBezTo>
                    <a:pt x="16615" y="14497"/>
                    <a:pt x="16200" y="16381"/>
                    <a:pt x="15923" y="17686"/>
                  </a:cubicBezTo>
                  <a:cubicBezTo>
                    <a:pt x="15646" y="18991"/>
                    <a:pt x="15508" y="19715"/>
                    <a:pt x="15231" y="20368"/>
                  </a:cubicBezTo>
                  <a:cubicBezTo>
                    <a:pt x="14954" y="21020"/>
                    <a:pt x="14538" y="21600"/>
                    <a:pt x="14192" y="21528"/>
                  </a:cubicBezTo>
                  <a:cubicBezTo>
                    <a:pt x="13846" y="21455"/>
                    <a:pt x="13569" y="20730"/>
                    <a:pt x="12531" y="18701"/>
                  </a:cubicBezTo>
                  <a:cubicBezTo>
                    <a:pt x="11492" y="16671"/>
                    <a:pt x="9692" y="13337"/>
                    <a:pt x="7823" y="10800"/>
                  </a:cubicBezTo>
                  <a:cubicBezTo>
                    <a:pt x="5954" y="8263"/>
                    <a:pt x="4015" y="6523"/>
                    <a:pt x="2700" y="5726"/>
                  </a:cubicBezTo>
                  <a:cubicBezTo>
                    <a:pt x="1385" y="4929"/>
                    <a:pt x="692" y="5074"/>
                    <a:pt x="0" y="521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554005" y="6748776"/>
              <a:ext cx="273789" cy="39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4096" y="0"/>
                  </a:moveTo>
                  <a:cubicBezTo>
                    <a:pt x="10117" y="1723"/>
                    <a:pt x="6138" y="3445"/>
                    <a:pt x="3769" y="4572"/>
                  </a:cubicBezTo>
                  <a:cubicBezTo>
                    <a:pt x="1401" y="5698"/>
                    <a:pt x="643" y="6228"/>
                    <a:pt x="264" y="6825"/>
                  </a:cubicBezTo>
                  <a:cubicBezTo>
                    <a:pt x="-115" y="7421"/>
                    <a:pt x="-115" y="8083"/>
                    <a:pt x="453" y="8481"/>
                  </a:cubicBezTo>
                  <a:cubicBezTo>
                    <a:pt x="1022" y="8879"/>
                    <a:pt x="2159" y="9011"/>
                    <a:pt x="3201" y="9144"/>
                  </a:cubicBezTo>
                  <a:cubicBezTo>
                    <a:pt x="4243" y="9276"/>
                    <a:pt x="5190" y="9409"/>
                    <a:pt x="6422" y="9674"/>
                  </a:cubicBezTo>
                  <a:cubicBezTo>
                    <a:pt x="7653" y="9939"/>
                    <a:pt x="9169" y="10336"/>
                    <a:pt x="9738" y="10866"/>
                  </a:cubicBezTo>
                  <a:cubicBezTo>
                    <a:pt x="10306" y="11396"/>
                    <a:pt x="9927" y="12059"/>
                    <a:pt x="8601" y="13119"/>
                  </a:cubicBezTo>
                  <a:cubicBezTo>
                    <a:pt x="7274" y="14179"/>
                    <a:pt x="5001" y="15637"/>
                    <a:pt x="3580" y="16631"/>
                  </a:cubicBezTo>
                  <a:cubicBezTo>
                    <a:pt x="2159" y="17625"/>
                    <a:pt x="1590" y="18155"/>
                    <a:pt x="1117" y="18817"/>
                  </a:cubicBezTo>
                  <a:cubicBezTo>
                    <a:pt x="643" y="19480"/>
                    <a:pt x="264" y="20275"/>
                    <a:pt x="927" y="20805"/>
                  </a:cubicBezTo>
                  <a:cubicBezTo>
                    <a:pt x="1590" y="21335"/>
                    <a:pt x="3296" y="21600"/>
                    <a:pt x="6896" y="21600"/>
                  </a:cubicBezTo>
                  <a:cubicBezTo>
                    <a:pt x="10496" y="21600"/>
                    <a:pt x="15990" y="21335"/>
                    <a:pt x="21485" y="2107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081716" y="6763263"/>
              <a:ext cx="304227" cy="33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0"/>
                  </a:moveTo>
                  <a:cubicBezTo>
                    <a:pt x="20400" y="3830"/>
                    <a:pt x="19200" y="7660"/>
                    <a:pt x="18257" y="10877"/>
                  </a:cubicBezTo>
                  <a:cubicBezTo>
                    <a:pt x="17314" y="14094"/>
                    <a:pt x="16629" y="16698"/>
                    <a:pt x="16114" y="18383"/>
                  </a:cubicBezTo>
                  <a:cubicBezTo>
                    <a:pt x="15600" y="20068"/>
                    <a:pt x="15257" y="20834"/>
                    <a:pt x="14657" y="21217"/>
                  </a:cubicBezTo>
                  <a:cubicBezTo>
                    <a:pt x="14057" y="21600"/>
                    <a:pt x="13200" y="21600"/>
                    <a:pt x="12257" y="20528"/>
                  </a:cubicBezTo>
                  <a:cubicBezTo>
                    <a:pt x="11314" y="19455"/>
                    <a:pt x="10286" y="17311"/>
                    <a:pt x="8743" y="14860"/>
                  </a:cubicBezTo>
                  <a:cubicBezTo>
                    <a:pt x="7200" y="12409"/>
                    <a:pt x="5143" y="9651"/>
                    <a:pt x="3600" y="8043"/>
                  </a:cubicBezTo>
                  <a:cubicBezTo>
                    <a:pt x="2057" y="6434"/>
                    <a:pt x="1029" y="5974"/>
                    <a:pt x="0" y="55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4596806" y="6842941"/>
              <a:ext cx="198517" cy="42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0" y="0"/>
                  </a:moveTo>
                  <a:cubicBezTo>
                    <a:pt x="1029" y="372"/>
                    <a:pt x="2057" y="745"/>
                    <a:pt x="4629" y="745"/>
                  </a:cubicBezTo>
                  <a:cubicBezTo>
                    <a:pt x="7200" y="745"/>
                    <a:pt x="11314" y="372"/>
                    <a:pt x="14529" y="186"/>
                  </a:cubicBezTo>
                  <a:cubicBezTo>
                    <a:pt x="17743" y="0"/>
                    <a:pt x="20057" y="0"/>
                    <a:pt x="20829" y="248"/>
                  </a:cubicBezTo>
                  <a:cubicBezTo>
                    <a:pt x="21600" y="497"/>
                    <a:pt x="20829" y="993"/>
                    <a:pt x="19800" y="2669"/>
                  </a:cubicBezTo>
                  <a:cubicBezTo>
                    <a:pt x="18771" y="4345"/>
                    <a:pt x="17486" y="7200"/>
                    <a:pt x="17229" y="10179"/>
                  </a:cubicBezTo>
                  <a:cubicBezTo>
                    <a:pt x="16971" y="13159"/>
                    <a:pt x="17743" y="16262"/>
                    <a:pt x="17871" y="18186"/>
                  </a:cubicBezTo>
                  <a:cubicBezTo>
                    <a:pt x="18000" y="20110"/>
                    <a:pt x="17486" y="20855"/>
                    <a:pt x="1697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4097007" y="6821211"/>
              <a:ext cx="289740" cy="31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0"/>
                  </a:moveTo>
                  <a:cubicBezTo>
                    <a:pt x="21240" y="5441"/>
                    <a:pt x="20880" y="10882"/>
                    <a:pt x="20520" y="14263"/>
                  </a:cubicBezTo>
                  <a:cubicBezTo>
                    <a:pt x="20160" y="17643"/>
                    <a:pt x="19800" y="18962"/>
                    <a:pt x="19350" y="19951"/>
                  </a:cubicBezTo>
                  <a:cubicBezTo>
                    <a:pt x="18900" y="20940"/>
                    <a:pt x="18360" y="21600"/>
                    <a:pt x="17820" y="21518"/>
                  </a:cubicBezTo>
                  <a:cubicBezTo>
                    <a:pt x="17280" y="21435"/>
                    <a:pt x="16740" y="20611"/>
                    <a:pt x="15750" y="18962"/>
                  </a:cubicBezTo>
                  <a:cubicBezTo>
                    <a:pt x="14760" y="17313"/>
                    <a:pt x="13320" y="14840"/>
                    <a:pt x="11790" y="12614"/>
                  </a:cubicBezTo>
                  <a:cubicBezTo>
                    <a:pt x="10260" y="10388"/>
                    <a:pt x="8640" y="8409"/>
                    <a:pt x="6660" y="7255"/>
                  </a:cubicBezTo>
                  <a:cubicBezTo>
                    <a:pt x="4680" y="6101"/>
                    <a:pt x="2340" y="5771"/>
                    <a:pt x="0" y="544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2699018" y="6862690"/>
              <a:ext cx="304226" cy="34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7875"/>
                  </a:moveTo>
                  <a:cubicBezTo>
                    <a:pt x="857" y="17579"/>
                    <a:pt x="1714" y="17284"/>
                    <a:pt x="2486" y="16396"/>
                  </a:cubicBezTo>
                  <a:cubicBezTo>
                    <a:pt x="3257" y="15508"/>
                    <a:pt x="3943" y="14029"/>
                    <a:pt x="4714" y="11736"/>
                  </a:cubicBezTo>
                  <a:cubicBezTo>
                    <a:pt x="5486" y="9442"/>
                    <a:pt x="6343" y="6336"/>
                    <a:pt x="6943" y="4412"/>
                  </a:cubicBezTo>
                  <a:cubicBezTo>
                    <a:pt x="7543" y="2489"/>
                    <a:pt x="7886" y="1749"/>
                    <a:pt x="8314" y="1084"/>
                  </a:cubicBezTo>
                  <a:cubicBezTo>
                    <a:pt x="8743" y="418"/>
                    <a:pt x="9257" y="-174"/>
                    <a:pt x="9771" y="48"/>
                  </a:cubicBezTo>
                  <a:cubicBezTo>
                    <a:pt x="10286" y="270"/>
                    <a:pt x="10800" y="1305"/>
                    <a:pt x="11229" y="3229"/>
                  </a:cubicBezTo>
                  <a:cubicBezTo>
                    <a:pt x="11657" y="5152"/>
                    <a:pt x="12000" y="7963"/>
                    <a:pt x="12771" y="10700"/>
                  </a:cubicBezTo>
                  <a:cubicBezTo>
                    <a:pt x="13543" y="13437"/>
                    <a:pt x="14743" y="16100"/>
                    <a:pt x="16286" y="17875"/>
                  </a:cubicBezTo>
                  <a:cubicBezTo>
                    <a:pt x="17829" y="19651"/>
                    <a:pt x="19714" y="20538"/>
                    <a:pt x="21600" y="2142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2336844" y="6777750"/>
              <a:ext cx="253523" cy="28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0"/>
                  </a:moveTo>
                  <a:cubicBezTo>
                    <a:pt x="20571" y="2880"/>
                    <a:pt x="19543" y="5760"/>
                    <a:pt x="18617" y="9000"/>
                  </a:cubicBezTo>
                  <a:cubicBezTo>
                    <a:pt x="17691" y="12240"/>
                    <a:pt x="16869" y="15840"/>
                    <a:pt x="16354" y="18090"/>
                  </a:cubicBezTo>
                  <a:cubicBezTo>
                    <a:pt x="15840" y="20340"/>
                    <a:pt x="15634" y="21240"/>
                    <a:pt x="15120" y="21420"/>
                  </a:cubicBezTo>
                  <a:cubicBezTo>
                    <a:pt x="14606" y="21600"/>
                    <a:pt x="13783" y="21060"/>
                    <a:pt x="12343" y="19170"/>
                  </a:cubicBezTo>
                  <a:cubicBezTo>
                    <a:pt x="10903" y="17280"/>
                    <a:pt x="8846" y="14040"/>
                    <a:pt x="7509" y="11430"/>
                  </a:cubicBezTo>
                  <a:cubicBezTo>
                    <a:pt x="6171" y="8820"/>
                    <a:pt x="5554" y="6840"/>
                    <a:pt x="4423" y="5490"/>
                  </a:cubicBezTo>
                  <a:cubicBezTo>
                    <a:pt x="3291" y="4140"/>
                    <a:pt x="1646" y="3420"/>
                    <a:pt x="0" y="27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518735" y="6840180"/>
              <a:ext cx="253523" cy="35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7922"/>
                  </a:moveTo>
                  <a:cubicBezTo>
                    <a:pt x="1029" y="14224"/>
                    <a:pt x="2057" y="10525"/>
                    <a:pt x="3189" y="7862"/>
                  </a:cubicBezTo>
                  <a:cubicBezTo>
                    <a:pt x="4320" y="5199"/>
                    <a:pt x="5554" y="3572"/>
                    <a:pt x="6583" y="2314"/>
                  </a:cubicBezTo>
                  <a:cubicBezTo>
                    <a:pt x="7611" y="1057"/>
                    <a:pt x="8434" y="169"/>
                    <a:pt x="9154" y="21"/>
                  </a:cubicBezTo>
                  <a:cubicBezTo>
                    <a:pt x="9874" y="-127"/>
                    <a:pt x="10491" y="465"/>
                    <a:pt x="11417" y="2832"/>
                  </a:cubicBezTo>
                  <a:cubicBezTo>
                    <a:pt x="12343" y="5199"/>
                    <a:pt x="13577" y="9342"/>
                    <a:pt x="15326" y="12744"/>
                  </a:cubicBezTo>
                  <a:cubicBezTo>
                    <a:pt x="17074" y="16147"/>
                    <a:pt x="19337" y="18810"/>
                    <a:pt x="21600" y="2147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924369" y="6973324"/>
              <a:ext cx="1" cy="2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8464230" y="7842540"/>
              <a:ext cx="232379" cy="29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21213" y="0"/>
                  </a:moveTo>
                  <a:cubicBezTo>
                    <a:pt x="16364" y="351"/>
                    <a:pt x="11515" y="702"/>
                    <a:pt x="7989" y="1317"/>
                  </a:cubicBezTo>
                  <a:cubicBezTo>
                    <a:pt x="4462" y="1932"/>
                    <a:pt x="2258" y="2810"/>
                    <a:pt x="1046" y="3688"/>
                  </a:cubicBezTo>
                  <a:cubicBezTo>
                    <a:pt x="-167" y="4566"/>
                    <a:pt x="-387" y="5444"/>
                    <a:pt x="715" y="8078"/>
                  </a:cubicBezTo>
                  <a:cubicBezTo>
                    <a:pt x="1817" y="10712"/>
                    <a:pt x="4242" y="15102"/>
                    <a:pt x="5895" y="17649"/>
                  </a:cubicBezTo>
                  <a:cubicBezTo>
                    <a:pt x="7548" y="20195"/>
                    <a:pt x="8429" y="20898"/>
                    <a:pt x="931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8131617" y="7898073"/>
              <a:ext cx="173844" cy="26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8429"/>
                    <a:pt x="2400" y="15259"/>
                    <a:pt x="3900" y="11989"/>
                  </a:cubicBezTo>
                  <a:cubicBezTo>
                    <a:pt x="5400" y="8719"/>
                    <a:pt x="7200" y="5350"/>
                    <a:pt x="8400" y="3171"/>
                  </a:cubicBezTo>
                  <a:cubicBezTo>
                    <a:pt x="9600" y="991"/>
                    <a:pt x="10200" y="0"/>
                    <a:pt x="10800" y="0"/>
                  </a:cubicBezTo>
                  <a:cubicBezTo>
                    <a:pt x="11400" y="0"/>
                    <a:pt x="12000" y="991"/>
                    <a:pt x="12300" y="2972"/>
                  </a:cubicBezTo>
                  <a:cubicBezTo>
                    <a:pt x="12600" y="4954"/>
                    <a:pt x="12600" y="7927"/>
                    <a:pt x="14100" y="11196"/>
                  </a:cubicBezTo>
                  <a:cubicBezTo>
                    <a:pt x="15600" y="14466"/>
                    <a:pt x="18600" y="1803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531889" y="7755618"/>
              <a:ext cx="187254" cy="35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8153" y="0"/>
                  </a:moveTo>
                  <a:cubicBezTo>
                    <a:pt x="15384" y="147"/>
                    <a:pt x="12614" y="294"/>
                    <a:pt x="10676" y="588"/>
                  </a:cubicBezTo>
                  <a:cubicBezTo>
                    <a:pt x="8738" y="882"/>
                    <a:pt x="7630" y="1322"/>
                    <a:pt x="6661" y="2204"/>
                  </a:cubicBezTo>
                  <a:cubicBezTo>
                    <a:pt x="5691" y="3086"/>
                    <a:pt x="4861" y="4408"/>
                    <a:pt x="5138" y="5290"/>
                  </a:cubicBezTo>
                  <a:cubicBezTo>
                    <a:pt x="5414" y="6171"/>
                    <a:pt x="6799" y="6612"/>
                    <a:pt x="8045" y="7053"/>
                  </a:cubicBezTo>
                  <a:cubicBezTo>
                    <a:pt x="9291" y="7494"/>
                    <a:pt x="10399" y="7935"/>
                    <a:pt x="11230" y="8522"/>
                  </a:cubicBezTo>
                  <a:cubicBezTo>
                    <a:pt x="12061" y="9110"/>
                    <a:pt x="12614" y="9845"/>
                    <a:pt x="12337" y="10506"/>
                  </a:cubicBezTo>
                  <a:cubicBezTo>
                    <a:pt x="12061" y="11167"/>
                    <a:pt x="10953" y="11755"/>
                    <a:pt x="9014" y="12857"/>
                  </a:cubicBezTo>
                  <a:cubicBezTo>
                    <a:pt x="7076" y="13959"/>
                    <a:pt x="4307" y="15575"/>
                    <a:pt x="2507" y="16824"/>
                  </a:cubicBezTo>
                  <a:cubicBezTo>
                    <a:pt x="707" y="18073"/>
                    <a:pt x="-124" y="18955"/>
                    <a:pt x="14" y="19616"/>
                  </a:cubicBezTo>
                  <a:cubicBezTo>
                    <a:pt x="153" y="20278"/>
                    <a:pt x="1261" y="20718"/>
                    <a:pt x="4999" y="21012"/>
                  </a:cubicBezTo>
                  <a:cubicBezTo>
                    <a:pt x="8738" y="21306"/>
                    <a:pt x="15107" y="21453"/>
                    <a:pt x="2147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126313" y="7801022"/>
              <a:ext cx="216169" cy="38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93" fill="norm" stroke="1" extrusionOk="0">
                  <a:moveTo>
                    <a:pt x="600" y="19493"/>
                  </a:moveTo>
                  <a:cubicBezTo>
                    <a:pt x="126" y="18826"/>
                    <a:pt x="-349" y="18160"/>
                    <a:pt x="363" y="17026"/>
                  </a:cubicBezTo>
                  <a:cubicBezTo>
                    <a:pt x="1075" y="15893"/>
                    <a:pt x="2974" y="14293"/>
                    <a:pt x="5348" y="11760"/>
                  </a:cubicBezTo>
                  <a:cubicBezTo>
                    <a:pt x="7721" y="9226"/>
                    <a:pt x="10570" y="5760"/>
                    <a:pt x="12350" y="3760"/>
                  </a:cubicBezTo>
                  <a:cubicBezTo>
                    <a:pt x="14130" y="1760"/>
                    <a:pt x="14842" y="1226"/>
                    <a:pt x="15673" y="760"/>
                  </a:cubicBezTo>
                  <a:cubicBezTo>
                    <a:pt x="16504" y="293"/>
                    <a:pt x="17453" y="-107"/>
                    <a:pt x="17928" y="26"/>
                  </a:cubicBezTo>
                  <a:cubicBezTo>
                    <a:pt x="18403" y="160"/>
                    <a:pt x="18403" y="826"/>
                    <a:pt x="18165" y="2360"/>
                  </a:cubicBezTo>
                  <a:cubicBezTo>
                    <a:pt x="17928" y="3893"/>
                    <a:pt x="17453" y="6293"/>
                    <a:pt x="17928" y="9626"/>
                  </a:cubicBezTo>
                  <a:cubicBezTo>
                    <a:pt x="18403" y="12960"/>
                    <a:pt x="19827" y="17226"/>
                    <a:pt x="21251" y="2149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4495397" y="7799655"/>
              <a:ext cx="234681" cy="44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72" fill="norm" stroke="1" extrusionOk="0">
                  <a:moveTo>
                    <a:pt x="0" y="669"/>
                  </a:moveTo>
                  <a:cubicBezTo>
                    <a:pt x="5069" y="553"/>
                    <a:pt x="10139" y="437"/>
                    <a:pt x="13224" y="320"/>
                  </a:cubicBezTo>
                  <a:cubicBezTo>
                    <a:pt x="16310" y="204"/>
                    <a:pt x="17412" y="88"/>
                    <a:pt x="18514" y="30"/>
                  </a:cubicBezTo>
                  <a:cubicBezTo>
                    <a:pt x="19616" y="-28"/>
                    <a:pt x="20718" y="-28"/>
                    <a:pt x="21159" y="262"/>
                  </a:cubicBezTo>
                  <a:cubicBezTo>
                    <a:pt x="21600" y="553"/>
                    <a:pt x="21380" y="1133"/>
                    <a:pt x="21269" y="3049"/>
                  </a:cubicBezTo>
                  <a:cubicBezTo>
                    <a:pt x="21159" y="4966"/>
                    <a:pt x="21159" y="8217"/>
                    <a:pt x="20718" y="11527"/>
                  </a:cubicBezTo>
                  <a:cubicBezTo>
                    <a:pt x="20278" y="14837"/>
                    <a:pt x="19396" y="18204"/>
                    <a:pt x="18514" y="215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4140468" y="7927479"/>
              <a:ext cx="304226" cy="33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9104"/>
                  </a:moveTo>
                  <a:cubicBezTo>
                    <a:pt x="2571" y="15401"/>
                    <a:pt x="5143" y="11698"/>
                    <a:pt x="6857" y="9075"/>
                  </a:cubicBezTo>
                  <a:cubicBezTo>
                    <a:pt x="8571" y="6452"/>
                    <a:pt x="9429" y="4909"/>
                    <a:pt x="10029" y="3752"/>
                  </a:cubicBezTo>
                  <a:cubicBezTo>
                    <a:pt x="10629" y="2595"/>
                    <a:pt x="10971" y="1824"/>
                    <a:pt x="11400" y="1129"/>
                  </a:cubicBezTo>
                  <a:cubicBezTo>
                    <a:pt x="11829" y="435"/>
                    <a:pt x="12343" y="-182"/>
                    <a:pt x="12771" y="49"/>
                  </a:cubicBezTo>
                  <a:cubicBezTo>
                    <a:pt x="13200" y="281"/>
                    <a:pt x="13543" y="1361"/>
                    <a:pt x="14486" y="3752"/>
                  </a:cubicBezTo>
                  <a:cubicBezTo>
                    <a:pt x="15429" y="6144"/>
                    <a:pt x="16971" y="9847"/>
                    <a:pt x="18257" y="13009"/>
                  </a:cubicBezTo>
                  <a:cubicBezTo>
                    <a:pt x="19543" y="16172"/>
                    <a:pt x="20571" y="18795"/>
                    <a:pt x="21600" y="2141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2639245" y="7796664"/>
              <a:ext cx="240860" cy="37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162" y="19075"/>
                  </a:moveTo>
                  <a:cubicBezTo>
                    <a:pt x="-52" y="18374"/>
                    <a:pt x="-266" y="17673"/>
                    <a:pt x="1017" y="15990"/>
                  </a:cubicBezTo>
                  <a:cubicBezTo>
                    <a:pt x="2300" y="14307"/>
                    <a:pt x="5081" y="11642"/>
                    <a:pt x="7005" y="9397"/>
                  </a:cubicBezTo>
                  <a:cubicBezTo>
                    <a:pt x="8930" y="7153"/>
                    <a:pt x="9999" y="5330"/>
                    <a:pt x="10855" y="4068"/>
                  </a:cubicBezTo>
                  <a:cubicBezTo>
                    <a:pt x="11710" y="2805"/>
                    <a:pt x="12352" y="2104"/>
                    <a:pt x="12993" y="1403"/>
                  </a:cubicBezTo>
                  <a:cubicBezTo>
                    <a:pt x="13635" y="701"/>
                    <a:pt x="14277" y="0"/>
                    <a:pt x="14811" y="0"/>
                  </a:cubicBezTo>
                  <a:cubicBezTo>
                    <a:pt x="15346" y="0"/>
                    <a:pt x="15774" y="701"/>
                    <a:pt x="16201" y="2945"/>
                  </a:cubicBezTo>
                  <a:cubicBezTo>
                    <a:pt x="16629" y="5190"/>
                    <a:pt x="17057" y="8977"/>
                    <a:pt x="17912" y="12343"/>
                  </a:cubicBezTo>
                  <a:cubicBezTo>
                    <a:pt x="18768" y="15709"/>
                    <a:pt x="20051" y="18655"/>
                    <a:pt x="21334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2220949" y="7815520"/>
              <a:ext cx="246279" cy="36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21483"/>
                  </a:moveTo>
                  <a:cubicBezTo>
                    <a:pt x="1059" y="18747"/>
                    <a:pt x="2118" y="16011"/>
                    <a:pt x="3282" y="13131"/>
                  </a:cubicBezTo>
                  <a:cubicBezTo>
                    <a:pt x="4447" y="10251"/>
                    <a:pt x="5718" y="7227"/>
                    <a:pt x="6988" y="5139"/>
                  </a:cubicBezTo>
                  <a:cubicBezTo>
                    <a:pt x="8259" y="3051"/>
                    <a:pt x="9529" y="1899"/>
                    <a:pt x="10588" y="1107"/>
                  </a:cubicBezTo>
                  <a:cubicBezTo>
                    <a:pt x="11647" y="315"/>
                    <a:pt x="12494" y="-117"/>
                    <a:pt x="12918" y="27"/>
                  </a:cubicBezTo>
                  <a:cubicBezTo>
                    <a:pt x="13341" y="171"/>
                    <a:pt x="13341" y="891"/>
                    <a:pt x="14294" y="3195"/>
                  </a:cubicBezTo>
                  <a:cubicBezTo>
                    <a:pt x="15247" y="5499"/>
                    <a:pt x="17153" y="9387"/>
                    <a:pt x="18529" y="12627"/>
                  </a:cubicBezTo>
                  <a:cubicBezTo>
                    <a:pt x="19906" y="15867"/>
                    <a:pt x="20753" y="18459"/>
                    <a:pt x="21600" y="2105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430020" y="7750452"/>
              <a:ext cx="407429" cy="46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92" fill="norm" stroke="1" extrusionOk="0">
                  <a:moveTo>
                    <a:pt x="13054" y="4940"/>
                  </a:moveTo>
                  <a:cubicBezTo>
                    <a:pt x="11148" y="5836"/>
                    <a:pt x="9242" y="6731"/>
                    <a:pt x="7400" y="7290"/>
                  </a:cubicBezTo>
                  <a:cubicBezTo>
                    <a:pt x="5558" y="7850"/>
                    <a:pt x="3779" y="8074"/>
                    <a:pt x="2508" y="8130"/>
                  </a:cubicBezTo>
                  <a:cubicBezTo>
                    <a:pt x="1238" y="8186"/>
                    <a:pt x="475" y="8074"/>
                    <a:pt x="158" y="7738"/>
                  </a:cubicBezTo>
                  <a:cubicBezTo>
                    <a:pt x="-160" y="7402"/>
                    <a:pt x="-33" y="6843"/>
                    <a:pt x="856" y="5947"/>
                  </a:cubicBezTo>
                  <a:cubicBezTo>
                    <a:pt x="1746" y="5052"/>
                    <a:pt x="3398" y="3821"/>
                    <a:pt x="5049" y="2702"/>
                  </a:cubicBezTo>
                  <a:cubicBezTo>
                    <a:pt x="6701" y="1583"/>
                    <a:pt x="8353" y="575"/>
                    <a:pt x="9878" y="184"/>
                  </a:cubicBezTo>
                  <a:cubicBezTo>
                    <a:pt x="11402" y="-208"/>
                    <a:pt x="12800" y="16"/>
                    <a:pt x="13626" y="967"/>
                  </a:cubicBezTo>
                  <a:cubicBezTo>
                    <a:pt x="14452" y="1918"/>
                    <a:pt x="14706" y="3597"/>
                    <a:pt x="15087" y="5724"/>
                  </a:cubicBezTo>
                  <a:cubicBezTo>
                    <a:pt x="15468" y="7850"/>
                    <a:pt x="15976" y="10424"/>
                    <a:pt x="17056" y="13110"/>
                  </a:cubicBezTo>
                  <a:cubicBezTo>
                    <a:pt x="18136" y="15796"/>
                    <a:pt x="19788" y="18594"/>
                    <a:pt x="21440" y="2139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945464" y="7980165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8412185" y="8733486"/>
              <a:ext cx="262693" cy="30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7437" y="0"/>
                    <a:pt x="13509" y="0"/>
                    <a:pt x="10466" y="257"/>
                  </a:cubicBezTo>
                  <a:cubicBezTo>
                    <a:pt x="7422" y="514"/>
                    <a:pt x="5262" y="1029"/>
                    <a:pt x="3495" y="2143"/>
                  </a:cubicBezTo>
                  <a:cubicBezTo>
                    <a:pt x="1728" y="3257"/>
                    <a:pt x="353" y="4971"/>
                    <a:pt x="59" y="6600"/>
                  </a:cubicBezTo>
                  <a:cubicBezTo>
                    <a:pt x="-236" y="8229"/>
                    <a:pt x="549" y="9771"/>
                    <a:pt x="3102" y="12257"/>
                  </a:cubicBezTo>
                  <a:cubicBezTo>
                    <a:pt x="5655" y="14743"/>
                    <a:pt x="9975" y="18171"/>
                    <a:pt x="1429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7950433" y="8567443"/>
              <a:ext cx="217402" cy="49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72" fill="norm" stroke="1" extrusionOk="0">
                  <a:moveTo>
                    <a:pt x="21140" y="6830"/>
                  </a:moveTo>
                  <a:cubicBezTo>
                    <a:pt x="15740" y="7141"/>
                    <a:pt x="10340" y="7453"/>
                    <a:pt x="7053" y="7505"/>
                  </a:cubicBezTo>
                  <a:cubicBezTo>
                    <a:pt x="3766" y="7557"/>
                    <a:pt x="2592" y="7349"/>
                    <a:pt x="1536" y="7089"/>
                  </a:cubicBezTo>
                  <a:cubicBezTo>
                    <a:pt x="479" y="6830"/>
                    <a:pt x="-460" y="6518"/>
                    <a:pt x="244" y="5791"/>
                  </a:cubicBezTo>
                  <a:cubicBezTo>
                    <a:pt x="949" y="5064"/>
                    <a:pt x="3297" y="3922"/>
                    <a:pt x="5527" y="3039"/>
                  </a:cubicBezTo>
                  <a:cubicBezTo>
                    <a:pt x="7757" y="2157"/>
                    <a:pt x="9870" y="1534"/>
                    <a:pt x="11631" y="962"/>
                  </a:cubicBezTo>
                  <a:cubicBezTo>
                    <a:pt x="13392" y="391"/>
                    <a:pt x="14801" y="-128"/>
                    <a:pt x="15623" y="28"/>
                  </a:cubicBezTo>
                  <a:cubicBezTo>
                    <a:pt x="16444" y="184"/>
                    <a:pt x="16679" y="1014"/>
                    <a:pt x="17031" y="2832"/>
                  </a:cubicBezTo>
                  <a:cubicBezTo>
                    <a:pt x="17383" y="4649"/>
                    <a:pt x="17853" y="7453"/>
                    <a:pt x="18557" y="10257"/>
                  </a:cubicBezTo>
                  <a:cubicBezTo>
                    <a:pt x="19262" y="13060"/>
                    <a:pt x="20201" y="15864"/>
                    <a:pt x="20670" y="17734"/>
                  </a:cubicBezTo>
                  <a:cubicBezTo>
                    <a:pt x="21140" y="19603"/>
                    <a:pt x="21140" y="20537"/>
                    <a:pt x="21140" y="214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599761" y="8632077"/>
              <a:ext cx="278738" cy="35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38" fill="norm" stroke="1" extrusionOk="0">
                  <a:moveTo>
                    <a:pt x="14113" y="0"/>
                  </a:moveTo>
                  <a:cubicBezTo>
                    <a:pt x="12267" y="146"/>
                    <a:pt x="10421" y="292"/>
                    <a:pt x="8575" y="803"/>
                  </a:cubicBezTo>
                  <a:cubicBezTo>
                    <a:pt x="6728" y="1313"/>
                    <a:pt x="4882" y="2189"/>
                    <a:pt x="3498" y="2992"/>
                  </a:cubicBezTo>
                  <a:cubicBezTo>
                    <a:pt x="2113" y="3795"/>
                    <a:pt x="1190" y="4524"/>
                    <a:pt x="1098" y="5108"/>
                  </a:cubicBezTo>
                  <a:cubicBezTo>
                    <a:pt x="1005" y="5692"/>
                    <a:pt x="1744" y="6130"/>
                    <a:pt x="3128" y="6495"/>
                  </a:cubicBezTo>
                  <a:cubicBezTo>
                    <a:pt x="4513" y="6859"/>
                    <a:pt x="6544" y="7151"/>
                    <a:pt x="8298" y="7370"/>
                  </a:cubicBezTo>
                  <a:cubicBezTo>
                    <a:pt x="10051" y="7589"/>
                    <a:pt x="11528" y="7735"/>
                    <a:pt x="12544" y="8100"/>
                  </a:cubicBezTo>
                  <a:cubicBezTo>
                    <a:pt x="13559" y="8465"/>
                    <a:pt x="14113" y="9049"/>
                    <a:pt x="13928" y="9486"/>
                  </a:cubicBezTo>
                  <a:cubicBezTo>
                    <a:pt x="13744" y="9924"/>
                    <a:pt x="12821" y="10216"/>
                    <a:pt x="11067" y="11019"/>
                  </a:cubicBezTo>
                  <a:cubicBezTo>
                    <a:pt x="9313" y="11822"/>
                    <a:pt x="6728" y="13135"/>
                    <a:pt x="4698" y="14449"/>
                  </a:cubicBezTo>
                  <a:cubicBezTo>
                    <a:pt x="2667" y="15762"/>
                    <a:pt x="1190" y="17076"/>
                    <a:pt x="451" y="18097"/>
                  </a:cubicBezTo>
                  <a:cubicBezTo>
                    <a:pt x="-287" y="19119"/>
                    <a:pt x="-287" y="19849"/>
                    <a:pt x="1744" y="20432"/>
                  </a:cubicBezTo>
                  <a:cubicBezTo>
                    <a:pt x="3775" y="21016"/>
                    <a:pt x="7836" y="21454"/>
                    <a:pt x="11436" y="21527"/>
                  </a:cubicBezTo>
                  <a:cubicBezTo>
                    <a:pt x="15036" y="21600"/>
                    <a:pt x="18175" y="21308"/>
                    <a:pt x="21313" y="210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6177655" y="8542381"/>
              <a:ext cx="215531" cy="50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3" fill="norm" stroke="1" extrusionOk="0">
                  <a:moveTo>
                    <a:pt x="21424" y="5619"/>
                  </a:moveTo>
                  <a:cubicBezTo>
                    <a:pt x="15424" y="6230"/>
                    <a:pt x="9424" y="6841"/>
                    <a:pt x="5824" y="7147"/>
                  </a:cubicBezTo>
                  <a:cubicBezTo>
                    <a:pt x="2224" y="7453"/>
                    <a:pt x="1024" y="7453"/>
                    <a:pt x="424" y="7198"/>
                  </a:cubicBezTo>
                  <a:cubicBezTo>
                    <a:pt x="-176" y="6943"/>
                    <a:pt x="-176" y="6434"/>
                    <a:pt x="664" y="5822"/>
                  </a:cubicBezTo>
                  <a:cubicBezTo>
                    <a:pt x="1504" y="5211"/>
                    <a:pt x="3184" y="4498"/>
                    <a:pt x="4864" y="3734"/>
                  </a:cubicBezTo>
                  <a:cubicBezTo>
                    <a:pt x="6544" y="2970"/>
                    <a:pt x="8224" y="2155"/>
                    <a:pt x="9904" y="1441"/>
                  </a:cubicBezTo>
                  <a:cubicBezTo>
                    <a:pt x="11584" y="728"/>
                    <a:pt x="13264" y="117"/>
                    <a:pt x="14464" y="15"/>
                  </a:cubicBezTo>
                  <a:cubicBezTo>
                    <a:pt x="15664" y="-87"/>
                    <a:pt x="16384" y="321"/>
                    <a:pt x="17104" y="1288"/>
                  </a:cubicBezTo>
                  <a:cubicBezTo>
                    <a:pt x="17824" y="2256"/>
                    <a:pt x="18544" y="3785"/>
                    <a:pt x="18664" y="5924"/>
                  </a:cubicBezTo>
                  <a:cubicBezTo>
                    <a:pt x="18784" y="8064"/>
                    <a:pt x="18304" y="10815"/>
                    <a:pt x="18304" y="13209"/>
                  </a:cubicBezTo>
                  <a:cubicBezTo>
                    <a:pt x="18304" y="15604"/>
                    <a:pt x="18784" y="17641"/>
                    <a:pt x="19024" y="18915"/>
                  </a:cubicBezTo>
                  <a:cubicBezTo>
                    <a:pt x="19264" y="20188"/>
                    <a:pt x="19264" y="20698"/>
                    <a:pt x="18544" y="21004"/>
                  </a:cubicBezTo>
                  <a:cubicBezTo>
                    <a:pt x="17824" y="21309"/>
                    <a:pt x="16384" y="21411"/>
                    <a:pt x="14944" y="215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4524371" y="8704512"/>
              <a:ext cx="198639" cy="35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4014" y="0"/>
                  </a:cubicBezTo>
                  <a:cubicBezTo>
                    <a:pt x="17743" y="0"/>
                    <a:pt x="20057" y="0"/>
                    <a:pt x="20829" y="294"/>
                  </a:cubicBezTo>
                  <a:cubicBezTo>
                    <a:pt x="21600" y="588"/>
                    <a:pt x="20829" y="1176"/>
                    <a:pt x="20314" y="3012"/>
                  </a:cubicBezTo>
                  <a:cubicBezTo>
                    <a:pt x="19800" y="4849"/>
                    <a:pt x="19543" y="7935"/>
                    <a:pt x="19543" y="10873"/>
                  </a:cubicBezTo>
                  <a:cubicBezTo>
                    <a:pt x="19543" y="13812"/>
                    <a:pt x="19800" y="16604"/>
                    <a:pt x="19929" y="18367"/>
                  </a:cubicBezTo>
                  <a:cubicBezTo>
                    <a:pt x="20057" y="20131"/>
                    <a:pt x="20057" y="20865"/>
                    <a:pt x="20057" y="21233"/>
                  </a:cubicBezTo>
                  <a:cubicBezTo>
                    <a:pt x="20057" y="21600"/>
                    <a:pt x="20057" y="21600"/>
                    <a:pt x="2005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4107542" y="8541605"/>
              <a:ext cx="238326" cy="53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51" fill="norm" stroke="1" extrusionOk="0">
                  <a:moveTo>
                    <a:pt x="19597" y="5981"/>
                  </a:moveTo>
                  <a:cubicBezTo>
                    <a:pt x="14464" y="6273"/>
                    <a:pt x="9332" y="6565"/>
                    <a:pt x="6231" y="6710"/>
                  </a:cubicBezTo>
                  <a:cubicBezTo>
                    <a:pt x="3130" y="6856"/>
                    <a:pt x="2060" y="6856"/>
                    <a:pt x="1205" y="6419"/>
                  </a:cubicBezTo>
                  <a:cubicBezTo>
                    <a:pt x="350" y="5981"/>
                    <a:pt x="-292" y="5105"/>
                    <a:pt x="136" y="4327"/>
                  </a:cubicBezTo>
                  <a:cubicBezTo>
                    <a:pt x="563" y="3548"/>
                    <a:pt x="2060" y="2867"/>
                    <a:pt x="4520" y="2138"/>
                  </a:cubicBezTo>
                  <a:cubicBezTo>
                    <a:pt x="6979" y="1408"/>
                    <a:pt x="10401" y="629"/>
                    <a:pt x="12647" y="240"/>
                  </a:cubicBezTo>
                  <a:cubicBezTo>
                    <a:pt x="14892" y="-149"/>
                    <a:pt x="15961" y="-149"/>
                    <a:pt x="17245" y="873"/>
                  </a:cubicBezTo>
                  <a:cubicBezTo>
                    <a:pt x="18528" y="1894"/>
                    <a:pt x="20025" y="3937"/>
                    <a:pt x="20666" y="6224"/>
                  </a:cubicBezTo>
                  <a:cubicBezTo>
                    <a:pt x="21308" y="8510"/>
                    <a:pt x="21094" y="11040"/>
                    <a:pt x="20987" y="13327"/>
                  </a:cubicBezTo>
                  <a:cubicBezTo>
                    <a:pt x="20880" y="15613"/>
                    <a:pt x="20880" y="17656"/>
                    <a:pt x="20880" y="18921"/>
                  </a:cubicBezTo>
                  <a:cubicBezTo>
                    <a:pt x="20880" y="20186"/>
                    <a:pt x="20880" y="20673"/>
                    <a:pt x="20666" y="20965"/>
                  </a:cubicBezTo>
                  <a:cubicBezTo>
                    <a:pt x="20453" y="21256"/>
                    <a:pt x="20025" y="21354"/>
                    <a:pt x="19597" y="2145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2467227" y="8634231"/>
              <a:ext cx="434609" cy="36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21474"/>
                  </a:moveTo>
                  <a:cubicBezTo>
                    <a:pt x="1080" y="19356"/>
                    <a:pt x="2160" y="17239"/>
                    <a:pt x="3660" y="14415"/>
                  </a:cubicBezTo>
                  <a:cubicBezTo>
                    <a:pt x="5160" y="11592"/>
                    <a:pt x="7080" y="8062"/>
                    <a:pt x="8760" y="5521"/>
                  </a:cubicBezTo>
                  <a:cubicBezTo>
                    <a:pt x="10440" y="2980"/>
                    <a:pt x="11880" y="1427"/>
                    <a:pt x="12960" y="650"/>
                  </a:cubicBezTo>
                  <a:cubicBezTo>
                    <a:pt x="14040" y="-126"/>
                    <a:pt x="14760" y="-126"/>
                    <a:pt x="15180" y="227"/>
                  </a:cubicBezTo>
                  <a:cubicBezTo>
                    <a:pt x="15600" y="580"/>
                    <a:pt x="15720" y="1286"/>
                    <a:pt x="16200" y="3192"/>
                  </a:cubicBezTo>
                  <a:cubicBezTo>
                    <a:pt x="16680" y="5098"/>
                    <a:pt x="17520" y="8203"/>
                    <a:pt x="18480" y="11450"/>
                  </a:cubicBezTo>
                  <a:cubicBezTo>
                    <a:pt x="19440" y="14698"/>
                    <a:pt x="20520" y="18086"/>
                    <a:pt x="21600" y="2147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2182773" y="8470198"/>
              <a:ext cx="262725" cy="65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5" fill="norm" stroke="1" extrusionOk="0">
                  <a:moveTo>
                    <a:pt x="21367" y="6016"/>
                  </a:moveTo>
                  <a:cubicBezTo>
                    <a:pt x="17243" y="6254"/>
                    <a:pt x="13120" y="6491"/>
                    <a:pt x="10076" y="6729"/>
                  </a:cubicBezTo>
                  <a:cubicBezTo>
                    <a:pt x="7032" y="6966"/>
                    <a:pt x="5069" y="7203"/>
                    <a:pt x="3596" y="7322"/>
                  </a:cubicBezTo>
                  <a:cubicBezTo>
                    <a:pt x="2123" y="7441"/>
                    <a:pt x="1142" y="7441"/>
                    <a:pt x="552" y="7243"/>
                  </a:cubicBezTo>
                  <a:cubicBezTo>
                    <a:pt x="-37" y="7045"/>
                    <a:pt x="-233" y="6649"/>
                    <a:pt x="356" y="5740"/>
                  </a:cubicBezTo>
                  <a:cubicBezTo>
                    <a:pt x="945" y="4830"/>
                    <a:pt x="2320" y="3405"/>
                    <a:pt x="4185" y="2298"/>
                  </a:cubicBezTo>
                  <a:cubicBezTo>
                    <a:pt x="6051" y="1190"/>
                    <a:pt x="8407" y="399"/>
                    <a:pt x="10469" y="122"/>
                  </a:cubicBezTo>
                  <a:cubicBezTo>
                    <a:pt x="12531" y="-155"/>
                    <a:pt x="14298" y="82"/>
                    <a:pt x="15574" y="399"/>
                  </a:cubicBezTo>
                  <a:cubicBezTo>
                    <a:pt x="16851" y="715"/>
                    <a:pt x="17636" y="1111"/>
                    <a:pt x="17734" y="2258"/>
                  </a:cubicBezTo>
                  <a:cubicBezTo>
                    <a:pt x="17832" y="3405"/>
                    <a:pt x="17243" y="5304"/>
                    <a:pt x="16458" y="7361"/>
                  </a:cubicBezTo>
                  <a:cubicBezTo>
                    <a:pt x="15672" y="9419"/>
                    <a:pt x="14691" y="11634"/>
                    <a:pt x="14003" y="14008"/>
                  </a:cubicBezTo>
                  <a:cubicBezTo>
                    <a:pt x="13316" y="16381"/>
                    <a:pt x="12923" y="18913"/>
                    <a:pt x="12531" y="2144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381109" y="8617590"/>
              <a:ext cx="86923" cy="52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156"/>
                    <a:pt x="10800" y="6312"/>
                    <a:pt x="12900" y="9321"/>
                  </a:cubicBezTo>
                  <a:cubicBezTo>
                    <a:pt x="15000" y="12329"/>
                    <a:pt x="13800" y="15189"/>
                    <a:pt x="14700" y="17211"/>
                  </a:cubicBezTo>
                  <a:cubicBezTo>
                    <a:pt x="15600" y="19233"/>
                    <a:pt x="18600" y="2041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685334" y="8914573"/>
              <a:ext cx="1" cy="1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931612" y="8936303"/>
              <a:ext cx="14488" cy="1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rcRect l="3862" t="0" r="2726" b="0"/>
          <a:stretch>
            <a:fillRect/>
          </a:stretch>
        </p:blipFill>
        <p:spPr>
          <a:xfrm>
            <a:off x="2939929" y="1335484"/>
            <a:ext cx="19098714" cy="1104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الرسم"/>
          <p:cNvGrpSpPr/>
          <p:nvPr/>
        </p:nvGrpSpPr>
        <p:grpSpPr>
          <a:xfrm>
            <a:off x="17316863" y="8671091"/>
            <a:ext cx="1011327" cy="929939"/>
            <a:chOff x="0" y="0"/>
            <a:chExt cx="1011325" cy="929938"/>
          </a:xfrm>
        </p:grpSpPr>
        <p:sp>
          <p:nvSpPr>
            <p:cNvPr id="318" name="شكل"/>
            <p:cNvSpPr/>
            <p:nvPr/>
          </p:nvSpPr>
          <p:spPr>
            <a:xfrm>
              <a:off x="0" y="-1"/>
              <a:ext cx="1011326" cy="92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0" fill="norm" stroke="1" extrusionOk="0">
                  <a:moveTo>
                    <a:pt x="17405" y="3109"/>
                  </a:moveTo>
                  <a:cubicBezTo>
                    <a:pt x="17478" y="2717"/>
                    <a:pt x="17550" y="2324"/>
                    <a:pt x="17768" y="1774"/>
                  </a:cubicBezTo>
                  <a:cubicBezTo>
                    <a:pt x="17985" y="1224"/>
                    <a:pt x="18348" y="517"/>
                    <a:pt x="18275" y="203"/>
                  </a:cubicBezTo>
                  <a:cubicBezTo>
                    <a:pt x="18203" y="-111"/>
                    <a:pt x="17695" y="-32"/>
                    <a:pt x="16499" y="242"/>
                  </a:cubicBezTo>
                  <a:cubicBezTo>
                    <a:pt x="15303" y="517"/>
                    <a:pt x="13419" y="989"/>
                    <a:pt x="11317" y="1264"/>
                  </a:cubicBezTo>
                  <a:cubicBezTo>
                    <a:pt x="9215" y="1538"/>
                    <a:pt x="6895" y="1617"/>
                    <a:pt x="5337" y="1617"/>
                  </a:cubicBezTo>
                  <a:cubicBezTo>
                    <a:pt x="3779" y="1617"/>
                    <a:pt x="2981" y="1538"/>
                    <a:pt x="2401" y="1499"/>
                  </a:cubicBezTo>
                  <a:cubicBezTo>
                    <a:pt x="1822" y="1460"/>
                    <a:pt x="1459" y="1460"/>
                    <a:pt x="1024" y="1696"/>
                  </a:cubicBezTo>
                  <a:cubicBezTo>
                    <a:pt x="589" y="1931"/>
                    <a:pt x="82" y="2402"/>
                    <a:pt x="9" y="3031"/>
                  </a:cubicBezTo>
                  <a:cubicBezTo>
                    <a:pt x="-63" y="3659"/>
                    <a:pt x="299" y="4445"/>
                    <a:pt x="879" y="5741"/>
                  </a:cubicBezTo>
                  <a:cubicBezTo>
                    <a:pt x="1459" y="7037"/>
                    <a:pt x="2256" y="8843"/>
                    <a:pt x="2800" y="10571"/>
                  </a:cubicBezTo>
                  <a:cubicBezTo>
                    <a:pt x="3344" y="12299"/>
                    <a:pt x="3634" y="13949"/>
                    <a:pt x="3851" y="15559"/>
                  </a:cubicBezTo>
                  <a:cubicBezTo>
                    <a:pt x="4069" y="17169"/>
                    <a:pt x="4214" y="18740"/>
                    <a:pt x="4286" y="19722"/>
                  </a:cubicBezTo>
                  <a:cubicBezTo>
                    <a:pt x="4358" y="20704"/>
                    <a:pt x="4358" y="21096"/>
                    <a:pt x="4540" y="21293"/>
                  </a:cubicBezTo>
                  <a:cubicBezTo>
                    <a:pt x="4721" y="21489"/>
                    <a:pt x="5083" y="21489"/>
                    <a:pt x="6062" y="21410"/>
                  </a:cubicBezTo>
                  <a:cubicBezTo>
                    <a:pt x="7040" y="21332"/>
                    <a:pt x="8635" y="21175"/>
                    <a:pt x="10483" y="20782"/>
                  </a:cubicBezTo>
                  <a:cubicBezTo>
                    <a:pt x="12332" y="20389"/>
                    <a:pt x="14434" y="19761"/>
                    <a:pt x="16318" y="19368"/>
                  </a:cubicBezTo>
                  <a:cubicBezTo>
                    <a:pt x="18203" y="18976"/>
                    <a:pt x="19870" y="18818"/>
                    <a:pt x="21537" y="18661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333161" y="258447"/>
              <a:ext cx="218699" cy="43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45" fill="norm" stroke="1" extrusionOk="0">
                  <a:moveTo>
                    <a:pt x="849" y="1250"/>
                  </a:moveTo>
                  <a:cubicBezTo>
                    <a:pt x="375" y="657"/>
                    <a:pt x="-100" y="64"/>
                    <a:pt x="19" y="4"/>
                  </a:cubicBezTo>
                  <a:cubicBezTo>
                    <a:pt x="137" y="-55"/>
                    <a:pt x="849" y="420"/>
                    <a:pt x="2392" y="2259"/>
                  </a:cubicBezTo>
                  <a:cubicBezTo>
                    <a:pt x="3935" y="4099"/>
                    <a:pt x="6309" y="7303"/>
                    <a:pt x="8801" y="9914"/>
                  </a:cubicBezTo>
                  <a:cubicBezTo>
                    <a:pt x="11293" y="12525"/>
                    <a:pt x="13904" y="14543"/>
                    <a:pt x="16041" y="16382"/>
                  </a:cubicBezTo>
                  <a:cubicBezTo>
                    <a:pt x="18177" y="18222"/>
                    <a:pt x="19838" y="19883"/>
                    <a:pt x="21500" y="2154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674998" y="457740"/>
              <a:ext cx="14488" cy="5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26" name="الرسم"/>
          <p:cNvGrpSpPr/>
          <p:nvPr/>
        </p:nvGrpSpPr>
        <p:grpSpPr>
          <a:xfrm>
            <a:off x="14932972" y="11022940"/>
            <a:ext cx="1019800" cy="1369039"/>
            <a:chOff x="0" y="0"/>
            <a:chExt cx="1019799" cy="1369038"/>
          </a:xfrm>
        </p:grpSpPr>
        <p:sp>
          <p:nvSpPr>
            <p:cNvPr id="322" name="شكل"/>
            <p:cNvSpPr/>
            <p:nvPr/>
          </p:nvSpPr>
          <p:spPr>
            <a:xfrm>
              <a:off x="8473" y="-1"/>
              <a:ext cx="1011327" cy="92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0" fill="norm" stroke="1" extrusionOk="0">
                  <a:moveTo>
                    <a:pt x="17405" y="3109"/>
                  </a:moveTo>
                  <a:cubicBezTo>
                    <a:pt x="17478" y="2717"/>
                    <a:pt x="17550" y="2324"/>
                    <a:pt x="17768" y="1774"/>
                  </a:cubicBezTo>
                  <a:cubicBezTo>
                    <a:pt x="17985" y="1224"/>
                    <a:pt x="18348" y="517"/>
                    <a:pt x="18275" y="203"/>
                  </a:cubicBezTo>
                  <a:cubicBezTo>
                    <a:pt x="18203" y="-111"/>
                    <a:pt x="17695" y="-32"/>
                    <a:pt x="16499" y="242"/>
                  </a:cubicBezTo>
                  <a:cubicBezTo>
                    <a:pt x="15303" y="517"/>
                    <a:pt x="13419" y="989"/>
                    <a:pt x="11317" y="1264"/>
                  </a:cubicBezTo>
                  <a:cubicBezTo>
                    <a:pt x="9215" y="1538"/>
                    <a:pt x="6895" y="1617"/>
                    <a:pt x="5337" y="1617"/>
                  </a:cubicBezTo>
                  <a:cubicBezTo>
                    <a:pt x="3779" y="1617"/>
                    <a:pt x="2981" y="1538"/>
                    <a:pt x="2401" y="1499"/>
                  </a:cubicBezTo>
                  <a:cubicBezTo>
                    <a:pt x="1822" y="1460"/>
                    <a:pt x="1459" y="1460"/>
                    <a:pt x="1024" y="1696"/>
                  </a:cubicBezTo>
                  <a:cubicBezTo>
                    <a:pt x="589" y="1931"/>
                    <a:pt x="82" y="2402"/>
                    <a:pt x="9" y="3031"/>
                  </a:cubicBezTo>
                  <a:cubicBezTo>
                    <a:pt x="-63" y="3659"/>
                    <a:pt x="299" y="4445"/>
                    <a:pt x="879" y="5741"/>
                  </a:cubicBezTo>
                  <a:cubicBezTo>
                    <a:pt x="1459" y="7037"/>
                    <a:pt x="2256" y="8843"/>
                    <a:pt x="2800" y="10571"/>
                  </a:cubicBezTo>
                  <a:cubicBezTo>
                    <a:pt x="3344" y="12299"/>
                    <a:pt x="3634" y="13949"/>
                    <a:pt x="3851" y="15559"/>
                  </a:cubicBezTo>
                  <a:cubicBezTo>
                    <a:pt x="4069" y="17169"/>
                    <a:pt x="4214" y="18740"/>
                    <a:pt x="4286" y="19722"/>
                  </a:cubicBezTo>
                  <a:cubicBezTo>
                    <a:pt x="4358" y="20704"/>
                    <a:pt x="4358" y="21096"/>
                    <a:pt x="4540" y="21293"/>
                  </a:cubicBezTo>
                  <a:cubicBezTo>
                    <a:pt x="4721" y="21489"/>
                    <a:pt x="5083" y="21489"/>
                    <a:pt x="6062" y="21410"/>
                  </a:cubicBezTo>
                  <a:cubicBezTo>
                    <a:pt x="7040" y="21332"/>
                    <a:pt x="8635" y="21175"/>
                    <a:pt x="10483" y="20782"/>
                  </a:cubicBezTo>
                  <a:cubicBezTo>
                    <a:pt x="12332" y="20389"/>
                    <a:pt x="14434" y="19761"/>
                    <a:pt x="16318" y="19368"/>
                  </a:cubicBezTo>
                  <a:cubicBezTo>
                    <a:pt x="18203" y="18976"/>
                    <a:pt x="19870" y="18818"/>
                    <a:pt x="21537" y="18661"/>
                  </a:cubicBezTo>
                  <a:close/>
                </a:path>
              </a:pathLst>
            </a:custGeom>
            <a:solidFill>
              <a:srgbClr val="4ED86A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شكل"/>
            <p:cNvSpPr/>
            <p:nvPr/>
          </p:nvSpPr>
          <p:spPr>
            <a:xfrm>
              <a:off x="8377" y="165"/>
              <a:ext cx="1011043" cy="92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79" fill="norm" stroke="1" extrusionOk="0">
                  <a:moveTo>
                    <a:pt x="17830" y="3"/>
                  </a:moveTo>
                  <a:cubicBezTo>
                    <a:pt x="17578" y="16"/>
                    <a:pt x="17221" y="80"/>
                    <a:pt x="16518" y="242"/>
                  </a:cubicBezTo>
                  <a:cubicBezTo>
                    <a:pt x="16487" y="249"/>
                    <a:pt x="16423" y="263"/>
                    <a:pt x="16315" y="288"/>
                  </a:cubicBezTo>
                  <a:cubicBezTo>
                    <a:pt x="16161" y="324"/>
                    <a:pt x="16160" y="330"/>
                    <a:pt x="15985" y="371"/>
                  </a:cubicBezTo>
                  <a:cubicBezTo>
                    <a:pt x="15729" y="431"/>
                    <a:pt x="15579" y="462"/>
                    <a:pt x="15495" y="482"/>
                  </a:cubicBezTo>
                  <a:cubicBezTo>
                    <a:pt x="15177" y="555"/>
                    <a:pt x="15004" y="598"/>
                    <a:pt x="14420" y="721"/>
                  </a:cubicBezTo>
                  <a:cubicBezTo>
                    <a:pt x="14381" y="729"/>
                    <a:pt x="14375" y="722"/>
                    <a:pt x="14336" y="730"/>
                  </a:cubicBezTo>
                  <a:cubicBezTo>
                    <a:pt x="14298" y="738"/>
                    <a:pt x="14297" y="741"/>
                    <a:pt x="14259" y="749"/>
                  </a:cubicBezTo>
                  <a:cubicBezTo>
                    <a:pt x="13170" y="979"/>
                    <a:pt x="12234" y="1146"/>
                    <a:pt x="11332" y="1265"/>
                  </a:cubicBezTo>
                  <a:cubicBezTo>
                    <a:pt x="9566" y="1497"/>
                    <a:pt x="7384" y="1624"/>
                    <a:pt x="5343" y="1624"/>
                  </a:cubicBezTo>
                  <a:cubicBezTo>
                    <a:pt x="4509" y="1624"/>
                    <a:pt x="3829" y="1600"/>
                    <a:pt x="3084" y="1550"/>
                  </a:cubicBezTo>
                  <a:cubicBezTo>
                    <a:pt x="3027" y="1546"/>
                    <a:pt x="2958" y="1544"/>
                    <a:pt x="2771" y="1532"/>
                  </a:cubicBezTo>
                  <a:cubicBezTo>
                    <a:pt x="2533" y="1516"/>
                    <a:pt x="2442" y="1506"/>
                    <a:pt x="2407" y="1504"/>
                  </a:cubicBezTo>
                  <a:cubicBezTo>
                    <a:pt x="1707" y="1456"/>
                    <a:pt x="1409" y="1499"/>
                    <a:pt x="1028" y="1707"/>
                  </a:cubicBezTo>
                  <a:cubicBezTo>
                    <a:pt x="463" y="2014"/>
                    <a:pt x="74" y="2510"/>
                    <a:pt x="13" y="3042"/>
                  </a:cubicBezTo>
                  <a:cubicBezTo>
                    <a:pt x="-48" y="3572"/>
                    <a:pt x="88" y="3981"/>
                    <a:pt x="884" y="5769"/>
                  </a:cubicBezTo>
                  <a:cubicBezTo>
                    <a:pt x="1866" y="7974"/>
                    <a:pt x="2385" y="9291"/>
                    <a:pt x="2805" y="10632"/>
                  </a:cubicBezTo>
                  <a:cubicBezTo>
                    <a:pt x="3269" y="12115"/>
                    <a:pt x="3579" y="13601"/>
                    <a:pt x="3854" y="15643"/>
                  </a:cubicBezTo>
                  <a:cubicBezTo>
                    <a:pt x="4039" y="17023"/>
                    <a:pt x="4202" y="18585"/>
                    <a:pt x="4294" y="19834"/>
                  </a:cubicBezTo>
                  <a:cubicBezTo>
                    <a:pt x="4297" y="19886"/>
                    <a:pt x="4303" y="19944"/>
                    <a:pt x="4319" y="20175"/>
                  </a:cubicBezTo>
                  <a:cubicBezTo>
                    <a:pt x="4335" y="20396"/>
                    <a:pt x="4341" y="20498"/>
                    <a:pt x="4344" y="20543"/>
                  </a:cubicBezTo>
                  <a:cubicBezTo>
                    <a:pt x="4385" y="21080"/>
                    <a:pt x="4428" y="21279"/>
                    <a:pt x="4547" y="21409"/>
                  </a:cubicBezTo>
                  <a:cubicBezTo>
                    <a:pt x="4643" y="21513"/>
                    <a:pt x="4788" y="21561"/>
                    <a:pt x="5013" y="21575"/>
                  </a:cubicBezTo>
                  <a:cubicBezTo>
                    <a:pt x="5220" y="21588"/>
                    <a:pt x="5484" y="21576"/>
                    <a:pt x="6070" y="21529"/>
                  </a:cubicBezTo>
                  <a:cubicBezTo>
                    <a:pt x="7707" y="21397"/>
                    <a:pt x="9046" y="21212"/>
                    <a:pt x="10495" y="20903"/>
                  </a:cubicBezTo>
                  <a:cubicBezTo>
                    <a:pt x="11293" y="20732"/>
                    <a:pt x="11920" y="20580"/>
                    <a:pt x="13405" y="20193"/>
                  </a:cubicBezTo>
                  <a:cubicBezTo>
                    <a:pt x="13454" y="20180"/>
                    <a:pt x="13481" y="20170"/>
                    <a:pt x="13523" y="20156"/>
                  </a:cubicBezTo>
                  <a:cubicBezTo>
                    <a:pt x="13565" y="20144"/>
                    <a:pt x="13586" y="20141"/>
                    <a:pt x="13633" y="20129"/>
                  </a:cubicBezTo>
                  <a:cubicBezTo>
                    <a:pt x="14939" y="19790"/>
                    <a:pt x="15624" y="19623"/>
                    <a:pt x="16332" y="19475"/>
                  </a:cubicBezTo>
                  <a:cubicBezTo>
                    <a:pt x="17807" y="19166"/>
                    <a:pt x="18882" y="19021"/>
                    <a:pt x="21476" y="18775"/>
                  </a:cubicBezTo>
                  <a:lnTo>
                    <a:pt x="21552" y="18766"/>
                  </a:lnTo>
                  <a:lnTo>
                    <a:pt x="21535" y="18683"/>
                  </a:lnTo>
                  <a:lnTo>
                    <a:pt x="17424" y="3125"/>
                  </a:lnTo>
                  <a:lnTo>
                    <a:pt x="17424" y="3107"/>
                  </a:lnTo>
                  <a:cubicBezTo>
                    <a:pt x="17531" y="2527"/>
                    <a:pt x="17607" y="2238"/>
                    <a:pt x="17787" y="1780"/>
                  </a:cubicBezTo>
                  <a:cubicBezTo>
                    <a:pt x="17795" y="1761"/>
                    <a:pt x="17801" y="1746"/>
                    <a:pt x="17813" y="1716"/>
                  </a:cubicBezTo>
                  <a:cubicBezTo>
                    <a:pt x="17869" y="1569"/>
                    <a:pt x="17893" y="1506"/>
                    <a:pt x="17965" y="1338"/>
                  </a:cubicBezTo>
                  <a:cubicBezTo>
                    <a:pt x="17969" y="1328"/>
                    <a:pt x="17978" y="1328"/>
                    <a:pt x="17982" y="1320"/>
                  </a:cubicBezTo>
                  <a:cubicBezTo>
                    <a:pt x="17988" y="1308"/>
                    <a:pt x="17985" y="1296"/>
                    <a:pt x="17990" y="1283"/>
                  </a:cubicBezTo>
                  <a:cubicBezTo>
                    <a:pt x="18252" y="667"/>
                    <a:pt x="18338" y="391"/>
                    <a:pt x="18295" y="205"/>
                  </a:cubicBezTo>
                  <a:cubicBezTo>
                    <a:pt x="18258" y="44"/>
                    <a:pt x="18112" y="-12"/>
                    <a:pt x="17830" y="3"/>
                  </a:cubicBezTo>
                  <a:close/>
                  <a:moveTo>
                    <a:pt x="7102" y="5999"/>
                  </a:moveTo>
                  <a:cubicBezTo>
                    <a:pt x="7105" y="5996"/>
                    <a:pt x="7107" y="6004"/>
                    <a:pt x="7111" y="5999"/>
                  </a:cubicBezTo>
                  <a:cubicBezTo>
                    <a:pt x="7122" y="5986"/>
                    <a:pt x="7119" y="5982"/>
                    <a:pt x="7153" y="6027"/>
                  </a:cubicBezTo>
                  <a:cubicBezTo>
                    <a:pt x="7175" y="6055"/>
                    <a:pt x="7200" y="6104"/>
                    <a:pt x="7246" y="6193"/>
                  </a:cubicBezTo>
                  <a:cubicBezTo>
                    <a:pt x="7302" y="6300"/>
                    <a:pt x="7381" y="6495"/>
                    <a:pt x="7449" y="6653"/>
                  </a:cubicBezTo>
                  <a:cubicBezTo>
                    <a:pt x="7440" y="6633"/>
                    <a:pt x="7433" y="6637"/>
                    <a:pt x="7424" y="6616"/>
                  </a:cubicBezTo>
                  <a:cubicBezTo>
                    <a:pt x="7411" y="6589"/>
                    <a:pt x="7401" y="6567"/>
                    <a:pt x="7390" y="6543"/>
                  </a:cubicBezTo>
                  <a:lnTo>
                    <a:pt x="7365" y="6478"/>
                  </a:lnTo>
                  <a:lnTo>
                    <a:pt x="7305" y="6506"/>
                  </a:lnTo>
                  <a:lnTo>
                    <a:pt x="7272" y="6524"/>
                  </a:lnTo>
                  <a:cubicBezTo>
                    <a:pt x="7134" y="6147"/>
                    <a:pt x="7090" y="6014"/>
                    <a:pt x="7102" y="5999"/>
                  </a:cubicBezTo>
                  <a:close/>
                  <a:moveTo>
                    <a:pt x="7458" y="6681"/>
                  </a:moveTo>
                  <a:cubicBezTo>
                    <a:pt x="7514" y="6813"/>
                    <a:pt x="7565" y="6898"/>
                    <a:pt x="7627" y="7058"/>
                  </a:cubicBezTo>
                  <a:cubicBezTo>
                    <a:pt x="7641" y="7096"/>
                    <a:pt x="7743" y="7384"/>
                    <a:pt x="7864" y="7712"/>
                  </a:cubicBezTo>
                  <a:cubicBezTo>
                    <a:pt x="7742" y="7384"/>
                    <a:pt x="7633" y="7096"/>
                    <a:pt x="7618" y="7058"/>
                  </a:cubicBezTo>
                  <a:cubicBezTo>
                    <a:pt x="7566" y="6923"/>
                    <a:pt x="7538" y="6851"/>
                    <a:pt x="7458" y="6681"/>
                  </a:cubicBezTo>
                  <a:close/>
                </a:path>
              </a:pathLst>
            </a:custGeom>
            <a:solidFill>
              <a:srgbClr val="F93343">
                <a:alpha val="9606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0" y="215570"/>
              <a:ext cx="747948" cy="115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21146" y="1654"/>
                    <a:pt x="20848" y="3308"/>
                    <a:pt x="20625" y="4378"/>
                  </a:cubicBezTo>
                  <a:cubicBezTo>
                    <a:pt x="20401" y="5449"/>
                    <a:pt x="20252" y="5935"/>
                    <a:pt x="19805" y="6227"/>
                  </a:cubicBezTo>
                  <a:cubicBezTo>
                    <a:pt x="19358" y="6519"/>
                    <a:pt x="18614" y="6616"/>
                    <a:pt x="17720" y="6324"/>
                  </a:cubicBezTo>
                  <a:cubicBezTo>
                    <a:pt x="16826" y="6032"/>
                    <a:pt x="15783" y="5351"/>
                    <a:pt x="15113" y="4768"/>
                  </a:cubicBezTo>
                  <a:cubicBezTo>
                    <a:pt x="14443" y="4184"/>
                    <a:pt x="14145" y="3697"/>
                    <a:pt x="13921" y="3162"/>
                  </a:cubicBezTo>
                  <a:cubicBezTo>
                    <a:pt x="13698" y="2627"/>
                    <a:pt x="13549" y="2043"/>
                    <a:pt x="13549" y="1995"/>
                  </a:cubicBezTo>
                  <a:cubicBezTo>
                    <a:pt x="13549" y="1946"/>
                    <a:pt x="13698" y="2432"/>
                    <a:pt x="13400" y="3211"/>
                  </a:cubicBezTo>
                  <a:cubicBezTo>
                    <a:pt x="13102" y="3989"/>
                    <a:pt x="12357" y="5059"/>
                    <a:pt x="11165" y="5789"/>
                  </a:cubicBezTo>
                  <a:cubicBezTo>
                    <a:pt x="9974" y="6519"/>
                    <a:pt x="8335" y="6908"/>
                    <a:pt x="6696" y="6568"/>
                  </a:cubicBezTo>
                  <a:cubicBezTo>
                    <a:pt x="5058" y="6227"/>
                    <a:pt x="3419" y="5157"/>
                    <a:pt x="2227" y="4232"/>
                  </a:cubicBezTo>
                  <a:cubicBezTo>
                    <a:pt x="1036" y="3308"/>
                    <a:pt x="291" y="2530"/>
                    <a:pt x="67" y="2384"/>
                  </a:cubicBezTo>
                  <a:cubicBezTo>
                    <a:pt x="-156" y="2238"/>
                    <a:pt x="142" y="2724"/>
                    <a:pt x="1483" y="4086"/>
                  </a:cubicBezTo>
                  <a:cubicBezTo>
                    <a:pt x="2823" y="5449"/>
                    <a:pt x="5207" y="7686"/>
                    <a:pt x="7292" y="10022"/>
                  </a:cubicBezTo>
                  <a:cubicBezTo>
                    <a:pt x="9378" y="12357"/>
                    <a:pt x="11165" y="14789"/>
                    <a:pt x="12730" y="16735"/>
                  </a:cubicBezTo>
                  <a:cubicBezTo>
                    <a:pt x="14294" y="18681"/>
                    <a:pt x="15634" y="20141"/>
                    <a:pt x="1697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781597" y="843249"/>
              <a:ext cx="123576" cy="15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0345" fill="norm" stroke="1" extrusionOk="0">
                  <a:moveTo>
                    <a:pt x="17732" y="7800"/>
                  </a:moveTo>
                  <a:cubicBezTo>
                    <a:pt x="13412" y="8497"/>
                    <a:pt x="9092" y="9194"/>
                    <a:pt x="7796" y="7800"/>
                  </a:cubicBezTo>
                  <a:cubicBezTo>
                    <a:pt x="6500" y="6407"/>
                    <a:pt x="8228" y="2923"/>
                    <a:pt x="10388" y="2574"/>
                  </a:cubicBezTo>
                  <a:cubicBezTo>
                    <a:pt x="12548" y="2226"/>
                    <a:pt x="15140" y="5013"/>
                    <a:pt x="15572" y="8149"/>
                  </a:cubicBezTo>
                  <a:cubicBezTo>
                    <a:pt x="16004" y="11284"/>
                    <a:pt x="14276" y="14768"/>
                    <a:pt x="11252" y="17207"/>
                  </a:cubicBezTo>
                  <a:cubicBezTo>
                    <a:pt x="8228" y="19645"/>
                    <a:pt x="3908" y="21039"/>
                    <a:pt x="1748" y="19994"/>
                  </a:cubicBezTo>
                  <a:cubicBezTo>
                    <a:pt x="-412" y="18949"/>
                    <a:pt x="-412" y="15465"/>
                    <a:pt x="884" y="12329"/>
                  </a:cubicBezTo>
                  <a:cubicBezTo>
                    <a:pt x="2180" y="9194"/>
                    <a:pt x="4772" y="6407"/>
                    <a:pt x="7796" y="3968"/>
                  </a:cubicBezTo>
                  <a:cubicBezTo>
                    <a:pt x="10820" y="1529"/>
                    <a:pt x="14276" y="-561"/>
                    <a:pt x="16868" y="136"/>
                  </a:cubicBezTo>
                  <a:cubicBezTo>
                    <a:pt x="19460" y="833"/>
                    <a:pt x="21188" y="4316"/>
                    <a:pt x="20324" y="8497"/>
                  </a:cubicBezTo>
                  <a:cubicBezTo>
                    <a:pt x="19460" y="12678"/>
                    <a:pt x="16004" y="17555"/>
                    <a:pt x="15572" y="16858"/>
                  </a:cubicBezTo>
                  <a:cubicBezTo>
                    <a:pt x="15140" y="16162"/>
                    <a:pt x="17732" y="9891"/>
                    <a:pt x="20324" y="362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G_1219.png" descr="IMG_1219.png"/>
          <p:cNvPicPr>
            <a:picLocks noChangeAspect="1"/>
          </p:cNvPicPr>
          <p:nvPr/>
        </p:nvPicPr>
        <p:blipFill>
          <a:blip r:embed="rId2">
            <a:extLst/>
          </a:blip>
          <a:srcRect l="59656" t="7511" r="637" b="75217"/>
          <a:stretch>
            <a:fillRect/>
          </a:stretch>
        </p:blipFill>
        <p:spPr>
          <a:xfrm>
            <a:off x="13260013" y="0"/>
            <a:ext cx="8985466" cy="2073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G_1219.png" descr="IMG_1219.png"/>
          <p:cNvPicPr>
            <a:picLocks noChangeAspect="1"/>
          </p:cNvPicPr>
          <p:nvPr/>
        </p:nvPicPr>
        <p:blipFill>
          <a:blip r:embed="rId2">
            <a:extLst/>
          </a:blip>
          <a:srcRect l="14555" t="25618" r="5737" b="1424"/>
          <a:stretch>
            <a:fillRect/>
          </a:stretch>
        </p:blipFill>
        <p:spPr>
          <a:xfrm>
            <a:off x="2739134" y="2160148"/>
            <a:ext cx="21041941" cy="10215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" name="الرسم"/>
          <p:cNvGrpSpPr/>
          <p:nvPr/>
        </p:nvGrpSpPr>
        <p:grpSpPr>
          <a:xfrm>
            <a:off x="5126563" y="4082089"/>
            <a:ext cx="10822059" cy="912498"/>
            <a:chOff x="0" y="0"/>
            <a:chExt cx="10822058" cy="912496"/>
          </a:xfrm>
        </p:grpSpPr>
        <p:sp>
          <p:nvSpPr>
            <p:cNvPr id="330" name="خط"/>
            <p:cNvSpPr/>
            <p:nvPr/>
          </p:nvSpPr>
          <p:spPr>
            <a:xfrm>
              <a:off x="10245031" y="165200"/>
              <a:ext cx="577028" cy="64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1" y="212"/>
                    <a:pt x="5902" y="424"/>
                    <a:pt x="8970" y="635"/>
                  </a:cubicBezTo>
                  <a:cubicBezTo>
                    <a:pt x="12039" y="847"/>
                    <a:pt x="15226" y="1059"/>
                    <a:pt x="17233" y="1218"/>
                  </a:cubicBezTo>
                  <a:cubicBezTo>
                    <a:pt x="19239" y="1376"/>
                    <a:pt x="20066" y="1482"/>
                    <a:pt x="20479" y="1906"/>
                  </a:cubicBezTo>
                  <a:cubicBezTo>
                    <a:pt x="20892" y="2329"/>
                    <a:pt x="20892" y="3071"/>
                    <a:pt x="20774" y="5294"/>
                  </a:cubicBezTo>
                  <a:cubicBezTo>
                    <a:pt x="20656" y="7518"/>
                    <a:pt x="20420" y="11224"/>
                    <a:pt x="20538" y="14188"/>
                  </a:cubicBezTo>
                  <a:cubicBezTo>
                    <a:pt x="20656" y="17153"/>
                    <a:pt x="21128" y="1937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9876112" y="80065"/>
              <a:ext cx="227028" cy="74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2552"/>
                    <a:pt x="3000" y="5104"/>
                    <a:pt x="5550" y="7792"/>
                  </a:cubicBezTo>
                  <a:cubicBezTo>
                    <a:pt x="8100" y="10481"/>
                    <a:pt x="11700" y="13306"/>
                    <a:pt x="14550" y="15630"/>
                  </a:cubicBezTo>
                  <a:cubicBezTo>
                    <a:pt x="17400" y="17954"/>
                    <a:pt x="19500" y="1977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8220709" y="228803"/>
              <a:ext cx="709460" cy="68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21484"/>
                  </a:moveTo>
                  <a:cubicBezTo>
                    <a:pt x="1248" y="19007"/>
                    <a:pt x="2496" y="16530"/>
                    <a:pt x="3456" y="13706"/>
                  </a:cubicBezTo>
                  <a:cubicBezTo>
                    <a:pt x="4416" y="10882"/>
                    <a:pt x="5088" y="7712"/>
                    <a:pt x="5664" y="5581"/>
                  </a:cubicBezTo>
                  <a:cubicBezTo>
                    <a:pt x="6240" y="3451"/>
                    <a:pt x="6720" y="2361"/>
                    <a:pt x="7104" y="1568"/>
                  </a:cubicBezTo>
                  <a:cubicBezTo>
                    <a:pt x="7488" y="776"/>
                    <a:pt x="7776" y="280"/>
                    <a:pt x="8160" y="82"/>
                  </a:cubicBezTo>
                  <a:cubicBezTo>
                    <a:pt x="8544" y="-116"/>
                    <a:pt x="9024" y="-17"/>
                    <a:pt x="9792" y="1073"/>
                  </a:cubicBezTo>
                  <a:cubicBezTo>
                    <a:pt x="10560" y="2163"/>
                    <a:pt x="11616" y="4244"/>
                    <a:pt x="12768" y="6869"/>
                  </a:cubicBezTo>
                  <a:cubicBezTo>
                    <a:pt x="13920" y="9495"/>
                    <a:pt x="15168" y="12666"/>
                    <a:pt x="16656" y="15044"/>
                  </a:cubicBezTo>
                  <a:cubicBezTo>
                    <a:pt x="18144" y="17422"/>
                    <a:pt x="19872" y="19007"/>
                    <a:pt x="21600" y="2059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7681521" y="57539"/>
              <a:ext cx="255407" cy="64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378"/>
                  </a:moveTo>
                  <a:cubicBezTo>
                    <a:pt x="800" y="749"/>
                    <a:pt x="1600" y="120"/>
                    <a:pt x="2533" y="15"/>
                  </a:cubicBezTo>
                  <a:cubicBezTo>
                    <a:pt x="3467" y="-90"/>
                    <a:pt x="4533" y="329"/>
                    <a:pt x="5733" y="1955"/>
                  </a:cubicBezTo>
                  <a:cubicBezTo>
                    <a:pt x="6933" y="3580"/>
                    <a:pt x="8267" y="6411"/>
                    <a:pt x="10400" y="9504"/>
                  </a:cubicBezTo>
                  <a:cubicBezTo>
                    <a:pt x="12533" y="12597"/>
                    <a:pt x="15467" y="15953"/>
                    <a:pt x="17467" y="17997"/>
                  </a:cubicBezTo>
                  <a:cubicBezTo>
                    <a:pt x="19467" y="20042"/>
                    <a:pt x="20533" y="20776"/>
                    <a:pt x="21600" y="215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5380665" y="107694"/>
              <a:ext cx="380591" cy="61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16" fill="norm" stroke="1" extrusionOk="0">
                  <a:moveTo>
                    <a:pt x="21370" y="1018"/>
                  </a:moveTo>
                  <a:cubicBezTo>
                    <a:pt x="19777" y="577"/>
                    <a:pt x="18183" y="136"/>
                    <a:pt x="15262" y="26"/>
                  </a:cubicBezTo>
                  <a:cubicBezTo>
                    <a:pt x="12340" y="-84"/>
                    <a:pt x="8091" y="136"/>
                    <a:pt x="5081" y="1018"/>
                  </a:cubicBezTo>
                  <a:cubicBezTo>
                    <a:pt x="2072" y="1900"/>
                    <a:pt x="301" y="3443"/>
                    <a:pt x="36" y="5426"/>
                  </a:cubicBezTo>
                  <a:cubicBezTo>
                    <a:pt x="-230" y="7410"/>
                    <a:pt x="1009" y="9834"/>
                    <a:pt x="2957" y="12424"/>
                  </a:cubicBezTo>
                  <a:cubicBezTo>
                    <a:pt x="4904" y="15014"/>
                    <a:pt x="7560" y="17769"/>
                    <a:pt x="9242" y="19312"/>
                  </a:cubicBezTo>
                  <a:cubicBezTo>
                    <a:pt x="10924" y="20855"/>
                    <a:pt x="11632" y="21185"/>
                    <a:pt x="12340" y="215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6186930" y="515200"/>
              <a:ext cx="37839" cy="3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3438766" y="136822"/>
              <a:ext cx="430601" cy="53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8088" y="0"/>
                  </a:moveTo>
                  <a:cubicBezTo>
                    <a:pt x="12923" y="884"/>
                    <a:pt x="7758" y="1768"/>
                    <a:pt x="4627" y="2779"/>
                  </a:cubicBezTo>
                  <a:cubicBezTo>
                    <a:pt x="1497" y="3789"/>
                    <a:pt x="401" y="4926"/>
                    <a:pt x="88" y="6189"/>
                  </a:cubicBezTo>
                  <a:cubicBezTo>
                    <a:pt x="-225" y="7453"/>
                    <a:pt x="245" y="8842"/>
                    <a:pt x="2358" y="10674"/>
                  </a:cubicBezTo>
                  <a:cubicBezTo>
                    <a:pt x="4471" y="12505"/>
                    <a:pt x="8227" y="14779"/>
                    <a:pt x="11671" y="16674"/>
                  </a:cubicBezTo>
                  <a:cubicBezTo>
                    <a:pt x="15114" y="18568"/>
                    <a:pt x="18245" y="20084"/>
                    <a:pt x="2137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2848954" y="180748"/>
              <a:ext cx="537982" cy="58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91" fill="norm" stroke="1" extrusionOk="0">
                  <a:moveTo>
                    <a:pt x="14645" y="125"/>
                  </a:moveTo>
                  <a:cubicBezTo>
                    <a:pt x="13138" y="8"/>
                    <a:pt x="11631" y="-109"/>
                    <a:pt x="9559" y="183"/>
                  </a:cubicBezTo>
                  <a:cubicBezTo>
                    <a:pt x="7486" y="475"/>
                    <a:pt x="4849" y="1175"/>
                    <a:pt x="3217" y="1701"/>
                  </a:cubicBezTo>
                  <a:cubicBezTo>
                    <a:pt x="1584" y="2226"/>
                    <a:pt x="956" y="2576"/>
                    <a:pt x="517" y="3043"/>
                  </a:cubicBezTo>
                  <a:cubicBezTo>
                    <a:pt x="77" y="3510"/>
                    <a:pt x="-174" y="4094"/>
                    <a:pt x="140" y="4970"/>
                  </a:cubicBezTo>
                  <a:cubicBezTo>
                    <a:pt x="454" y="5846"/>
                    <a:pt x="1333" y="7013"/>
                    <a:pt x="3091" y="8881"/>
                  </a:cubicBezTo>
                  <a:cubicBezTo>
                    <a:pt x="4849" y="10749"/>
                    <a:pt x="7486" y="13318"/>
                    <a:pt x="10375" y="15478"/>
                  </a:cubicBezTo>
                  <a:cubicBezTo>
                    <a:pt x="13263" y="17638"/>
                    <a:pt x="16403" y="19389"/>
                    <a:pt x="18286" y="20323"/>
                  </a:cubicBezTo>
                  <a:cubicBezTo>
                    <a:pt x="20170" y="21257"/>
                    <a:pt x="20798" y="21374"/>
                    <a:pt x="21426" y="2149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664026" y="0"/>
              <a:ext cx="717507" cy="71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42" fill="norm" stroke="1" extrusionOk="0">
                  <a:moveTo>
                    <a:pt x="4221" y="989"/>
                  </a:moveTo>
                  <a:cubicBezTo>
                    <a:pt x="5263" y="703"/>
                    <a:pt x="6305" y="418"/>
                    <a:pt x="7111" y="227"/>
                  </a:cubicBezTo>
                  <a:cubicBezTo>
                    <a:pt x="7916" y="37"/>
                    <a:pt x="8484" y="-58"/>
                    <a:pt x="8484" y="37"/>
                  </a:cubicBezTo>
                  <a:cubicBezTo>
                    <a:pt x="8484" y="132"/>
                    <a:pt x="7916" y="418"/>
                    <a:pt x="6542" y="1131"/>
                  </a:cubicBezTo>
                  <a:cubicBezTo>
                    <a:pt x="5169" y="1845"/>
                    <a:pt x="2990" y="2987"/>
                    <a:pt x="1711" y="3843"/>
                  </a:cubicBezTo>
                  <a:cubicBezTo>
                    <a:pt x="432" y="4700"/>
                    <a:pt x="53" y="5271"/>
                    <a:pt x="5" y="5984"/>
                  </a:cubicBezTo>
                  <a:cubicBezTo>
                    <a:pt x="-42" y="6698"/>
                    <a:pt x="242" y="7554"/>
                    <a:pt x="1142" y="8125"/>
                  </a:cubicBezTo>
                  <a:cubicBezTo>
                    <a:pt x="2042" y="8696"/>
                    <a:pt x="3558" y="8982"/>
                    <a:pt x="5074" y="9267"/>
                  </a:cubicBezTo>
                  <a:cubicBezTo>
                    <a:pt x="6590" y="9553"/>
                    <a:pt x="8105" y="9838"/>
                    <a:pt x="9005" y="10171"/>
                  </a:cubicBezTo>
                  <a:cubicBezTo>
                    <a:pt x="9905" y="10504"/>
                    <a:pt x="10190" y="10885"/>
                    <a:pt x="10142" y="11551"/>
                  </a:cubicBezTo>
                  <a:cubicBezTo>
                    <a:pt x="10095" y="12217"/>
                    <a:pt x="9716" y="13168"/>
                    <a:pt x="9290" y="14405"/>
                  </a:cubicBezTo>
                  <a:cubicBezTo>
                    <a:pt x="8863" y="15642"/>
                    <a:pt x="8390" y="17165"/>
                    <a:pt x="8153" y="18212"/>
                  </a:cubicBezTo>
                  <a:cubicBezTo>
                    <a:pt x="7916" y="19258"/>
                    <a:pt x="7916" y="19829"/>
                    <a:pt x="8390" y="20400"/>
                  </a:cubicBezTo>
                  <a:cubicBezTo>
                    <a:pt x="8863" y="20971"/>
                    <a:pt x="9811" y="21542"/>
                    <a:pt x="11421" y="21542"/>
                  </a:cubicBezTo>
                  <a:cubicBezTo>
                    <a:pt x="13032" y="21542"/>
                    <a:pt x="15305" y="20971"/>
                    <a:pt x="17105" y="20305"/>
                  </a:cubicBezTo>
                  <a:cubicBezTo>
                    <a:pt x="18905" y="19639"/>
                    <a:pt x="20232" y="18878"/>
                    <a:pt x="21558" y="181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-1" y="158607"/>
              <a:ext cx="558563" cy="71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14" fill="norm" stroke="1" extrusionOk="0">
                  <a:moveTo>
                    <a:pt x="13697" y="2472"/>
                  </a:moveTo>
                  <a:cubicBezTo>
                    <a:pt x="14057" y="1619"/>
                    <a:pt x="14417" y="767"/>
                    <a:pt x="14297" y="340"/>
                  </a:cubicBezTo>
                  <a:cubicBezTo>
                    <a:pt x="14177" y="-86"/>
                    <a:pt x="13577" y="-86"/>
                    <a:pt x="12017" y="198"/>
                  </a:cubicBezTo>
                  <a:cubicBezTo>
                    <a:pt x="10457" y="482"/>
                    <a:pt x="7937" y="1051"/>
                    <a:pt x="5837" y="1951"/>
                  </a:cubicBezTo>
                  <a:cubicBezTo>
                    <a:pt x="3737" y="2851"/>
                    <a:pt x="2057" y="4082"/>
                    <a:pt x="1037" y="5361"/>
                  </a:cubicBezTo>
                  <a:cubicBezTo>
                    <a:pt x="17" y="6640"/>
                    <a:pt x="-343" y="7967"/>
                    <a:pt x="377" y="9435"/>
                  </a:cubicBezTo>
                  <a:cubicBezTo>
                    <a:pt x="1097" y="10903"/>
                    <a:pt x="2897" y="12514"/>
                    <a:pt x="6557" y="14551"/>
                  </a:cubicBezTo>
                  <a:cubicBezTo>
                    <a:pt x="10217" y="16588"/>
                    <a:pt x="15737" y="19051"/>
                    <a:pt x="21257" y="2151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51" name="الرسم"/>
          <p:cNvGrpSpPr/>
          <p:nvPr/>
        </p:nvGrpSpPr>
        <p:grpSpPr>
          <a:xfrm>
            <a:off x="4805012" y="5972061"/>
            <a:ext cx="10939129" cy="933333"/>
            <a:chOff x="0" y="0"/>
            <a:chExt cx="10939128" cy="933331"/>
          </a:xfrm>
        </p:grpSpPr>
        <p:sp>
          <p:nvSpPr>
            <p:cNvPr id="341" name="خط"/>
            <p:cNvSpPr/>
            <p:nvPr/>
          </p:nvSpPr>
          <p:spPr>
            <a:xfrm>
              <a:off x="10578196" y="327927"/>
              <a:ext cx="360933" cy="2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66" fill="norm" stroke="1" extrusionOk="0">
                  <a:moveTo>
                    <a:pt x="5412" y="0"/>
                  </a:moveTo>
                  <a:cubicBezTo>
                    <a:pt x="8366" y="1152"/>
                    <a:pt x="11320" y="2304"/>
                    <a:pt x="13997" y="4608"/>
                  </a:cubicBezTo>
                  <a:cubicBezTo>
                    <a:pt x="16674" y="6912"/>
                    <a:pt x="19074" y="10368"/>
                    <a:pt x="20274" y="12816"/>
                  </a:cubicBezTo>
                  <a:cubicBezTo>
                    <a:pt x="21474" y="15264"/>
                    <a:pt x="21474" y="16704"/>
                    <a:pt x="19905" y="18144"/>
                  </a:cubicBezTo>
                  <a:cubicBezTo>
                    <a:pt x="18336" y="19584"/>
                    <a:pt x="15197" y="21024"/>
                    <a:pt x="12151" y="21312"/>
                  </a:cubicBezTo>
                  <a:cubicBezTo>
                    <a:pt x="9105" y="21600"/>
                    <a:pt x="6151" y="20736"/>
                    <a:pt x="4120" y="18720"/>
                  </a:cubicBezTo>
                  <a:cubicBezTo>
                    <a:pt x="2089" y="16704"/>
                    <a:pt x="982" y="13536"/>
                    <a:pt x="428" y="11088"/>
                  </a:cubicBezTo>
                  <a:cubicBezTo>
                    <a:pt x="-126" y="8640"/>
                    <a:pt x="-126" y="6912"/>
                    <a:pt x="336" y="5760"/>
                  </a:cubicBezTo>
                  <a:cubicBezTo>
                    <a:pt x="797" y="4608"/>
                    <a:pt x="1720" y="4032"/>
                    <a:pt x="2643" y="345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9996213" y="87909"/>
              <a:ext cx="466316" cy="68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12" fill="norm" stroke="1" extrusionOk="0">
                  <a:moveTo>
                    <a:pt x="7472" y="708"/>
                  </a:moveTo>
                  <a:cubicBezTo>
                    <a:pt x="8192" y="509"/>
                    <a:pt x="8912" y="310"/>
                    <a:pt x="9776" y="161"/>
                  </a:cubicBezTo>
                  <a:cubicBezTo>
                    <a:pt x="10640" y="12"/>
                    <a:pt x="11648" y="-88"/>
                    <a:pt x="11936" y="111"/>
                  </a:cubicBezTo>
                  <a:cubicBezTo>
                    <a:pt x="12224" y="310"/>
                    <a:pt x="11792" y="808"/>
                    <a:pt x="10136" y="1704"/>
                  </a:cubicBezTo>
                  <a:cubicBezTo>
                    <a:pt x="8480" y="2600"/>
                    <a:pt x="5600" y="3894"/>
                    <a:pt x="3800" y="4740"/>
                  </a:cubicBezTo>
                  <a:cubicBezTo>
                    <a:pt x="2000" y="5586"/>
                    <a:pt x="1280" y="5984"/>
                    <a:pt x="704" y="6482"/>
                  </a:cubicBezTo>
                  <a:cubicBezTo>
                    <a:pt x="128" y="6979"/>
                    <a:pt x="-304" y="7577"/>
                    <a:pt x="272" y="8074"/>
                  </a:cubicBezTo>
                  <a:cubicBezTo>
                    <a:pt x="848" y="8572"/>
                    <a:pt x="2432" y="8970"/>
                    <a:pt x="4088" y="9219"/>
                  </a:cubicBezTo>
                  <a:cubicBezTo>
                    <a:pt x="5744" y="9468"/>
                    <a:pt x="7472" y="9567"/>
                    <a:pt x="8696" y="9717"/>
                  </a:cubicBezTo>
                  <a:cubicBezTo>
                    <a:pt x="9920" y="9866"/>
                    <a:pt x="10640" y="10065"/>
                    <a:pt x="10928" y="10463"/>
                  </a:cubicBezTo>
                  <a:cubicBezTo>
                    <a:pt x="11216" y="10861"/>
                    <a:pt x="11072" y="11459"/>
                    <a:pt x="10064" y="12703"/>
                  </a:cubicBezTo>
                  <a:cubicBezTo>
                    <a:pt x="9056" y="13947"/>
                    <a:pt x="7184" y="15838"/>
                    <a:pt x="6032" y="17033"/>
                  </a:cubicBezTo>
                  <a:cubicBezTo>
                    <a:pt x="4880" y="18227"/>
                    <a:pt x="4448" y="18725"/>
                    <a:pt x="4016" y="19322"/>
                  </a:cubicBezTo>
                  <a:cubicBezTo>
                    <a:pt x="3584" y="19919"/>
                    <a:pt x="3152" y="20616"/>
                    <a:pt x="3440" y="21014"/>
                  </a:cubicBezTo>
                  <a:cubicBezTo>
                    <a:pt x="3728" y="21412"/>
                    <a:pt x="4736" y="21512"/>
                    <a:pt x="7832" y="21512"/>
                  </a:cubicBezTo>
                  <a:cubicBezTo>
                    <a:pt x="10928" y="21512"/>
                    <a:pt x="16112" y="21412"/>
                    <a:pt x="21296" y="2131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7541654" y="167308"/>
              <a:ext cx="542170" cy="37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054" fill="norm" stroke="1" extrusionOk="0">
                  <a:moveTo>
                    <a:pt x="7694" y="6951"/>
                  </a:moveTo>
                  <a:cubicBezTo>
                    <a:pt x="7324" y="6237"/>
                    <a:pt x="6953" y="5523"/>
                    <a:pt x="7015" y="4363"/>
                  </a:cubicBezTo>
                  <a:cubicBezTo>
                    <a:pt x="7077" y="3202"/>
                    <a:pt x="7570" y="1596"/>
                    <a:pt x="8805" y="703"/>
                  </a:cubicBezTo>
                  <a:cubicBezTo>
                    <a:pt x="10039" y="-189"/>
                    <a:pt x="12014" y="-368"/>
                    <a:pt x="14112" y="971"/>
                  </a:cubicBezTo>
                  <a:cubicBezTo>
                    <a:pt x="16210" y="2310"/>
                    <a:pt x="18432" y="5166"/>
                    <a:pt x="19666" y="7576"/>
                  </a:cubicBezTo>
                  <a:cubicBezTo>
                    <a:pt x="20901" y="9986"/>
                    <a:pt x="21148" y="11949"/>
                    <a:pt x="21209" y="13467"/>
                  </a:cubicBezTo>
                  <a:cubicBezTo>
                    <a:pt x="21271" y="14984"/>
                    <a:pt x="21148" y="16055"/>
                    <a:pt x="20284" y="17215"/>
                  </a:cubicBezTo>
                  <a:cubicBezTo>
                    <a:pt x="19420" y="18376"/>
                    <a:pt x="17815" y="19625"/>
                    <a:pt x="15408" y="20339"/>
                  </a:cubicBezTo>
                  <a:cubicBezTo>
                    <a:pt x="13001" y="21053"/>
                    <a:pt x="9792" y="21232"/>
                    <a:pt x="7200" y="20875"/>
                  </a:cubicBezTo>
                  <a:cubicBezTo>
                    <a:pt x="4608" y="20518"/>
                    <a:pt x="2633" y="19625"/>
                    <a:pt x="1399" y="18108"/>
                  </a:cubicBezTo>
                  <a:cubicBezTo>
                    <a:pt x="165" y="16591"/>
                    <a:pt x="-329" y="14449"/>
                    <a:pt x="226" y="12753"/>
                  </a:cubicBezTo>
                  <a:cubicBezTo>
                    <a:pt x="782" y="11057"/>
                    <a:pt x="2386" y="9807"/>
                    <a:pt x="3991" y="855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8447666" y="394143"/>
              <a:ext cx="378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5364991" y="235244"/>
              <a:ext cx="455821" cy="26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51" fill="norm" stroke="1" extrusionOk="0">
                  <a:moveTo>
                    <a:pt x="3014" y="2930"/>
                  </a:moveTo>
                  <a:cubicBezTo>
                    <a:pt x="3452" y="1901"/>
                    <a:pt x="3889" y="873"/>
                    <a:pt x="4984" y="358"/>
                  </a:cubicBezTo>
                  <a:cubicBezTo>
                    <a:pt x="6079" y="-156"/>
                    <a:pt x="7830" y="-156"/>
                    <a:pt x="10311" y="615"/>
                  </a:cubicBezTo>
                  <a:cubicBezTo>
                    <a:pt x="12792" y="1387"/>
                    <a:pt x="16003" y="2930"/>
                    <a:pt x="17973" y="5115"/>
                  </a:cubicBezTo>
                  <a:cubicBezTo>
                    <a:pt x="19943" y="7301"/>
                    <a:pt x="20673" y="10130"/>
                    <a:pt x="20965" y="12187"/>
                  </a:cubicBezTo>
                  <a:cubicBezTo>
                    <a:pt x="21257" y="14244"/>
                    <a:pt x="21111" y="15530"/>
                    <a:pt x="20089" y="16944"/>
                  </a:cubicBezTo>
                  <a:cubicBezTo>
                    <a:pt x="19068" y="18358"/>
                    <a:pt x="17171" y="19901"/>
                    <a:pt x="14398" y="20673"/>
                  </a:cubicBezTo>
                  <a:cubicBezTo>
                    <a:pt x="11625" y="21444"/>
                    <a:pt x="7976" y="21444"/>
                    <a:pt x="5422" y="20673"/>
                  </a:cubicBezTo>
                  <a:cubicBezTo>
                    <a:pt x="2868" y="19901"/>
                    <a:pt x="1408" y="18358"/>
                    <a:pt x="606" y="16944"/>
                  </a:cubicBezTo>
                  <a:cubicBezTo>
                    <a:pt x="-197" y="15530"/>
                    <a:pt x="-343" y="14244"/>
                    <a:pt x="1043" y="12187"/>
                  </a:cubicBezTo>
                  <a:cubicBezTo>
                    <a:pt x="2430" y="10130"/>
                    <a:pt x="5349" y="7301"/>
                    <a:pt x="8268" y="447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6058560" y="268902"/>
              <a:ext cx="312839" cy="30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001" fill="norm" stroke="1" extrusionOk="0">
                  <a:moveTo>
                    <a:pt x="5494" y="3465"/>
                  </a:moveTo>
                  <a:cubicBezTo>
                    <a:pt x="5280" y="2363"/>
                    <a:pt x="5067" y="1261"/>
                    <a:pt x="5494" y="600"/>
                  </a:cubicBezTo>
                  <a:cubicBezTo>
                    <a:pt x="5922" y="-62"/>
                    <a:pt x="6991" y="-282"/>
                    <a:pt x="9237" y="489"/>
                  </a:cubicBezTo>
                  <a:cubicBezTo>
                    <a:pt x="11482" y="1261"/>
                    <a:pt x="14904" y="3024"/>
                    <a:pt x="17364" y="5449"/>
                  </a:cubicBezTo>
                  <a:cubicBezTo>
                    <a:pt x="19823" y="7873"/>
                    <a:pt x="21320" y="10959"/>
                    <a:pt x="21213" y="13714"/>
                  </a:cubicBezTo>
                  <a:cubicBezTo>
                    <a:pt x="21106" y="16469"/>
                    <a:pt x="19395" y="18894"/>
                    <a:pt x="16615" y="20106"/>
                  </a:cubicBezTo>
                  <a:cubicBezTo>
                    <a:pt x="13835" y="21318"/>
                    <a:pt x="9985" y="21318"/>
                    <a:pt x="6991" y="19996"/>
                  </a:cubicBezTo>
                  <a:cubicBezTo>
                    <a:pt x="3997" y="18673"/>
                    <a:pt x="1859" y="16028"/>
                    <a:pt x="789" y="14045"/>
                  </a:cubicBezTo>
                  <a:cubicBezTo>
                    <a:pt x="-280" y="12061"/>
                    <a:pt x="-280" y="10738"/>
                    <a:pt x="896" y="9306"/>
                  </a:cubicBezTo>
                  <a:cubicBezTo>
                    <a:pt x="2072" y="7873"/>
                    <a:pt x="4425" y="6330"/>
                    <a:pt x="6777" y="478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2669434" y="0"/>
              <a:ext cx="596476" cy="81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1643" y="166"/>
                  </a:moveTo>
                  <a:cubicBezTo>
                    <a:pt x="852" y="83"/>
                    <a:pt x="60" y="0"/>
                    <a:pt x="4" y="0"/>
                  </a:cubicBezTo>
                  <a:cubicBezTo>
                    <a:pt x="-53" y="0"/>
                    <a:pt x="626" y="83"/>
                    <a:pt x="3057" y="166"/>
                  </a:cubicBezTo>
                  <a:cubicBezTo>
                    <a:pt x="5488" y="249"/>
                    <a:pt x="9673" y="332"/>
                    <a:pt x="12613" y="374"/>
                  </a:cubicBezTo>
                  <a:cubicBezTo>
                    <a:pt x="15553" y="415"/>
                    <a:pt x="17250" y="415"/>
                    <a:pt x="18494" y="540"/>
                  </a:cubicBezTo>
                  <a:cubicBezTo>
                    <a:pt x="19738" y="665"/>
                    <a:pt x="20529" y="914"/>
                    <a:pt x="20982" y="1745"/>
                  </a:cubicBezTo>
                  <a:cubicBezTo>
                    <a:pt x="21434" y="2575"/>
                    <a:pt x="21547" y="3988"/>
                    <a:pt x="21151" y="5857"/>
                  </a:cubicBezTo>
                  <a:cubicBezTo>
                    <a:pt x="20755" y="7726"/>
                    <a:pt x="19851" y="10052"/>
                    <a:pt x="19172" y="12420"/>
                  </a:cubicBezTo>
                  <a:cubicBezTo>
                    <a:pt x="18494" y="14788"/>
                    <a:pt x="18041" y="17197"/>
                    <a:pt x="18154" y="18734"/>
                  </a:cubicBezTo>
                  <a:cubicBezTo>
                    <a:pt x="18267" y="20271"/>
                    <a:pt x="18946" y="20935"/>
                    <a:pt x="19624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3651729" y="450900"/>
              <a:ext cx="18920" cy="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974707" y="176576"/>
              <a:ext cx="312049" cy="31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86" fill="norm" stroke="1" extrusionOk="0">
                  <a:moveTo>
                    <a:pt x="0" y="0"/>
                  </a:moveTo>
                  <a:cubicBezTo>
                    <a:pt x="4104" y="0"/>
                    <a:pt x="8208" y="0"/>
                    <a:pt x="11664" y="1512"/>
                  </a:cubicBezTo>
                  <a:cubicBezTo>
                    <a:pt x="15120" y="3024"/>
                    <a:pt x="17928" y="6048"/>
                    <a:pt x="19548" y="9072"/>
                  </a:cubicBezTo>
                  <a:cubicBezTo>
                    <a:pt x="21168" y="12096"/>
                    <a:pt x="21600" y="15120"/>
                    <a:pt x="21276" y="17064"/>
                  </a:cubicBezTo>
                  <a:cubicBezTo>
                    <a:pt x="20952" y="19008"/>
                    <a:pt x="19872" y="19872"/>
                    <a:pt x="17496" y="20520"/>
                  </a:cubicBezTo>
                  <a:cubicBezTo>
                    <a:pt x="15120" y="21168"/>
                    <a:pt x="11448" y="21600"/>
                    <a:pt x="8532" y="21276"/>
                  </a:cubicBezTo>
                  <a:cubicBezTo>
                    <a:pt x="5616" y="20952"/>
                    <a:pt x="3456" y="19872"/>
                    <a:pt x="2268" y="17280"/>
                  </a:cubicBezTo>
                  <a:cubicBezTo>
                    <a:pt x="1080" y="14688"/>
                    <a:pt x="864" y="10584"/>
                    <a:pt x="1512" y="7452"/>
                  </a:cubicBezTo>
                  <a:cubicBezTo>
                    <a:pt x="2160" y="4320"/>
                    <a:pt x="3672" y="2160"/>
                    <a:pt x="5184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-1" y="148986"/>
              <a:ext cx="776060" cy="78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78" fill="norm" stroke="1" extrusionOk="0">
                  <a:moveTo>
                    <a:pt x="1322" y="1019"/>
                  </a:moveTo>
                  <a:cubicBezTo>
                    <a:pt x="710" y="1019"/>
                    <a:pt x="98" y="1019"/>
                    <a:pt x="10" y="1062"/>
                  </a:cubicBezTo>
                  <a:cubicBezTo>
                    <a:pt x="-77" y="1106"/>
                    <a:pt x="360" y="1192"/>
                    <a:pt x="1803" y="1106"/>
                  </a:cubicBezTo>
                  <a:cubicBezTo>
                    <a:pt x="3246" y="1019"/>
                    <a:pt x="5695" y="759"/>
                    <a:pt x="7968" y="542"/>
                  </a:cubicBezTo>
                  <a:cubicBezTo>
                    <a:pt x="10242" y="325"/>
                    <a:pt x="12341" y="151"/>
                    <a:pt x="13609" y="65"/>
                  </a:cubicBezTo>
                  <a:cubicBezTo>
                    <a:pt x="14877" y="-22"/>
                    <a:pt x="15314" y="-22"/>
                    <a:pt x="15751" y="65"/>
                  </a:cubicBezTo>
                  <a:cubicBezTo>
                    <a:pt x="16189" y="151"/>
                    <a:pt x="16626" y="325"/>
                    <a:pt x="16844" y="629"/>
                  </a:cubicBezTo>
                  <a:cubicBezTo>
                    <a:pt x="17063" y="932"/>
                    <a:pt x="17063" y="1366"/>
                    <a:pt x="17194" y="3188"/>
                  </a:cubicBezTo>
                  <a:cubicBezTo>
                    <a:pt x="17325" y="5009"/>
                    <a:pt x="17588" y="8219"/>
                    <a:pt x="18069" y="11212"/>
                  </a:cubicBezTo>
                  <a:cubicBezTo>
                    <a:pt x="18550" y="14205"/>
                    <a:pt x="19249" y="16980"/>
                    <a:pt x="19861" y="18672"/>
                  </a:cubicBezTo>
                  <a:cubicBezTo>
                    <a:pt x="20474" y="20364"/>
                    <a:pt x="20998" y="20971"/>
                    <a:pt x="21523" y="2157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1" name="الرسم"/>
          <p:cNvGrpSpPr/>
          <p:nvPr/>
        </p:nvGrpSpPr>
        <p:grpSpPr>
          <a:xfrm>
            <a:off x="8891876" y="7662148"/>
            <a:ext cx="8040528" cy="832432"/>
            <a:chOff x="0" y="0"/>
            <a:chExt cx="8040527" cy="832431"/>
          </a:xfrm>
        </p:grpSpPr>
        <p:sp>
          <p:nvSpPr>
            <p:cNvPr id="352" name="خط"/>
            <p:cNvSpPr/>
            <p:nvPr/>
          </p:nvSpPr>
          <p:spPr>
            <a:xfrm>
              <a:off x="7094176" y="39690"/>
              <a:ext cx="530135" cy="61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17" fill="norm" stroke="1" extrusionOk="0">
                  <a:moveTo>
                    <a:pt x="21489" y="2216"/>
                  </a:moveTo>
                  <a:cubicBezTo>
                    <a:pt x="21489" y="1239"/>
                    <a:pt x="21489" y="262"/>
                    <a:pt x="21489" y="45"/>
                  </a:cubicBezTo>
                  <a:cubicBezTo>
                    <a:pt x="21489" y="-172"/>
                    <a:pt x="21489" y="371"/>
                    <a:pt x="21233" y="2324"/>
                  </a:cubicBezTo>
                  <a:cubicBezTo>
                    <a:pt x="20978" y="4278"/>
                    <a:pt x="20467" y="7643"/>
                    <a:pt x="20339" y="10628"/>
                  </a:cubicBezTo>
                  <a:cubicBezTo>
                    <a:pt x="20211" y="13613"/>
                    <a:pt x="20467" y="16218"/>
                    <a:pt x="20594" y="18009"/>
                  </a:cubicBezTo>
                  <a:cubicBezTo>
                    <a:pt x="20722" y="19800"/>
                    <a:pt x="20722" y="20777"/>
                    <a:pt x="20403" y="21102"/>
                  </a:cubicBezTo>
                  <a:cubicBezTo>
                    <a:pt x="20083" y="21428"/>
                    <a:pt x="19444" y="21102"/>
                    <a:pt x="17910" y="19637"/>
                  </a:cubicBezTo>
                  <a:cubicBezTo>
                    <a:pt x="16377" y="18172"/>
                    <a:pt x="13948" y="15567"/>
                    <a:pt x="11520" y="13396"/>
                  </a:cubicBezTo>
                  <a:cubicBezTo>
                    <a:pt x="9091" y="11225"/>
                    <a:pt x="6663" y="9488"/>
                    <a:pt x="5065" y="8457"/>
                  </a:cubicBezTo>
                  <a:cubicBezTo>
                    <a:pt x="3468" y="7426"/>
                    <a:pt x="2701" y="7100"/>
                    <a:pt x="1870" y="6829"/>
                  </a:cubicBezTo>
                  <a:cubicBezTo>
                    <a:pt x="1039" y="6558"/>
                    <a:pt x="145" y="6341"/>
                    <a:pt x="17" y="6558"/>
                  </a:cubicBezTo>
                  <a:cubicBezTo>
                    <a:pt x="-111" y="6775"/>
                    <a:pt x="528" y="7426"/>
                    <a:pt x="1167" y="80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8021607" y="491891"/>
              <a:ext cx="18921" cy="1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4947287" y="187506"/>
              <a:ext cx="747298" cy="64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182" y="21024"/>
                    <a:pt x="365" y="20497"/>
                    <a:pt x="684" y="20181"/>
                  </a:cubicBezTo>
                  <a:cubicBezTo>
                    <a:pt x="1003" y="19865"/>
                    <a:pt x="1458" y="19760"/>
                    <a:pt x="2324" y="19128"/>
                  </a:cubicBezTo>
                  <a:cubicBezTo>
                    <a:pt x="3190" y="18495"/>
                    <a:pt x="4466" y="17336"/>
                    <a:pt x="5377" y="15492"/>
                  </a:cubicBezTo>
                  <a:cubicBezTo>
                    <a:pt x="6289" y="13649"/>
                    <a:pt x="6835" y="11120"/>
                    <a:pt x="7610" y="8591"/>
                  </a:cubicBezTo>
                  <a:cubicBezTo>
                    <a:pt x="8385" y="6062"/>
                    <a:pt x="9387" y="3533"/>
                    <a:pt x="10116" y="2006"/>
                  </a:cubicBezTo>
                  <a:cubicBezTo>
                    <a:pt x="10846" y="478"/>
                    <a:pt x="11301" y="-49"/>
                    <a:pt x="11620" y="4"/>
                  </a:cubicBezTo>
                  <a:cubicBezTo>
                    <a:pt x="11939" y="56"/>
                    <a:pt x="12122" y="689"/>
                    <a:pt x="12532" y="1953"/>
                  </a:cubicBezTo>
                  <a:cubicBezTo>
                    <a:pt x="12942" y="3217"/>
                    <a:pt x="13580" y="5114"/>
                    <a:pt x="14491" y="7274"/>
                  </a:cubicBezTo>
                  <a:cubicBezTo>
                    <a:pt x="15403" y="9434"/>
                    <a:pt x="16587" y="11857"/>
                    <a:pt x="17818" y="14070"/>
                  </a:cubicBezTo>
                  <a:cubicBezTo>
                    <a:pt x="19048" y="16283"/>
                    <a:pt x="20324" y="18285"/>
                    <a:pt x="21600" y="2028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5902693" y="474375"/>
              <a:ext cx="75675" cy="2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2301388" y="61297"/>
              <a:ext cx="593202" cy="72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65" fill="norm" stroke="1" extrusionOk="0">
                  <a:moveTo>
                    <a:pt x="11097" y="8000"/>
                  </a:moveTo>
                  <a:cubicBezTo>
                    <a:pt x="9061" y="8655"/>
                    <a:pt x="7026" y="9309"/>
                    <a:pt x="5160" y="9262"/>
                  </a:cubicBezTo>
                  <a:cubicBezTo>
                    <a:pt x="3294" y="9216"/>
                    <a:pt x="1598" y="8468"/>
                    <a:pt x="693" y="7626"/>
                  </a:cubicBezTo>
                  <a:cubicBezTo>
                    <a:pt x="-212" y="6784"/>
                    <a:pt x="-325" y="5849"/>
                    <a:pt x="919" y="4540"/>
                  </a:cubicBezTo>
                  <a:cubicBezTo>
                    <a:pt x="2163" y="3231"/>
                    <a:pt x="4764" y="1548"/>
                    <a:pt x="6969" y="707"/>
                  </a:cubicBezTo>
                  <a:cubicBezTo>
                    <a:pt x="9174" y="-135"/>
                    <a:pt x="10984" y="-135"/>
                    <a:pt x="12680" y="239"/>
                  </a:cubicBezTo>
                  <a:cubicBezTo>
                    <a:pt x="14377" y="613"/>
                    <a:pt x="15960" y="1361"/>
                    <a:pt x="17034" y="2717"/>
                  </a:cubicBezTo>
                  <a:cubicBezTo>
                    <a:pt x="18109" y="4073"/>
                    <a:pt x="18674" y="6036"/>
                    <a:pt x="19070" y="8608"/>
                  </a:cubicBezTo>
                  <a:cubicBezTo>
                    <a:pt x="19466" y="11179"/>
                    <a:pt x="19692" y="14359"/>
                    <a:pt x="19861" y="16416"/>
                  </a:cubicBezTo>
                  <a:cubicBezTo>
                    <a:pt x="20031" y="18473"/>
                    <a:pt x="20144" y="19408"/>
                    <a:pt x="20370" y="20062"/>
                  </a:cubicBezTo>
                  <a:cubicBezTo>
                    <a:pt x="20596" y="20717"/>
                    <a:pt x="20936" y="21091"/>
                    <a:pt x="21275" y="2146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3291251" y="491891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0" y="0"/>
              <a:ext cx="198649" cy="73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600"/>
                    <a:pt x="8229" y="7200"/>
                    <a:pt x="11657" y="10569"/>
                  </a:cubicBezTo>
                  <a:cubicBezTo>
                    <a:pt x="15086" y="13938"/>
                    <a:pt x="17829" y="17077"/>
                    <a:pt x="19371" y="18877"/>
                  </a:cubicBezTo>
                  <a:cubicBezTo>
                    <a:pt x="20914" y="20677"/>
                    <a:pt x="21257" y="2113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491890" y="435134"/>
              <a:ext cx="66218" cy="1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766214" y="435134"/>
              <a:ext cx="283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0" name="الرسم"/>
          <p:cNvGrpSpPr/>
          <p:nvPr/>
        </p:nvGrpSpPr>
        <p:grpSpPr>
          <a:xfrm>
            <a:off x="6192596" y="9367358"/>
            <a:ext cx="8166081" cy="896139"/>
            <a:chOff x="0" y="0"/>
            <a:chExt cx="8166079" cy="896137"/>
          </a:xfrm>
        </p:grpSpPr>
        <p:sp>
          <p:nvSpPr>
            <p:cNvPr id="362" name="خط"/>
            <p:cNvSpPr/>
            <p:nvPr/>
          </p:nvSpPr>
          <p:spPr>
            <a:xfrm>
              <a:off x="7812330" y="385327"/>
              <a:ext cx="353750" cy="30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86" fill="norm" stroke="1" extrusionOk="0">
                  <a:moveTo>
                    <a:pt x="13114" y="2618"/>
                  </a:moveTo>
                  <a:cubicBezTo>
                    <a:pt x="13673" y="1745"/>
                    <a:pt x="14231" y="873"/>
                    <a:pt x="14976" y="545"/>
                  </a:cubicBezTo>
                  <a:cubicBezTo>
                    <a:pt x="15721" y="218"/>
                    <a:pt x="16652" y="436"/>
                    <a:pt x="17862" y="1855"/>
                  </a:cubicBezTo>
                  <a:cubicBezTo>
                    <a:pt x="19073" y="3273"/>
                    <a:pt x="20562" y="5891"/>
                    <a:pt x="20842" y="9164"/>
                  </a:cubicBezTo>
                  <a:cubicBezTo>
                    <a:pt x="21121" y="12436"/>
                    <a:pt x="20190" y="16364"/>
                    <a:pt x="18049" y="18655"/>
                  </a:cubicBezTo>
                  <a:cubicBezTo>
                    <a:pt x="15907" y="20945"/>
                    <a:pt x="12556" y="21600"/>
                    <a:pt x="9390" y="20945"/>
                  </a:cubicBezTo>
                  <a:cubicBezTo>
                    <a:pt x="6224" y="20291"/>
                    <a:pt x="3245" y="18327"/>
                    <a:pt x="1569" y="16255"/>
                  </a:cubicBezTo>
                  <a:cubicBezTo>
                    <a:pt x="-107" y="14182"/>
                    <a:pt x="-479" y="12000"/>
                    <a:pt x="638" y="9273"/>
                  </a:cubicBezTo>
                  <a:cubicBezTo>
                    <a:pt x="1755" y="6545"/>
                    <a:pt x="4362" y="3273"/>
                    <a:pt x="6969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7031704" y="99992"/>
              <a:ext cx="539189" cy="59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21600" y="723"/>
                  </a:moveTo>
                  <a:cubicBezTo>
                    <a:pt x="21474" y="55"/>
                    <a:pt x="21347" y="-613"/>
                    <a:pt x="21347" y="1001"/>
                  </a:cubicBezTo>
                  <a:cubicBezTo>
                    <a:pt x="21347" y="2616"/>
                    <a:pt x="21474" y="6513"/>
                    <a:pt x="21474" y="9964"/>
                  </a:cubicBezTo>
                  <a:cubicBezTo>
                    <a:pt x="21474" y="13416"/>
                    <a:pt x="21347" y="16422"/>
                    <a:pt x="21095" y="18148"/>
                  </a:cubicBezTo>
                  <a:cubicBezTo>
                    <a:pt x="20842" y="19874"/>
                    <a:pt x="20463" y="20319"/>
                    <a:pt x="19895" y="20597"/>
                  </a:cubicBezTo>
                  <a:cubicBezTo>
                    <a:pt x="19326" y="20876"/>
                    <a:pt x="18568" y="20987"/>
                    <a:pt x="17937" y="20876"/>
                  </a:cubicBezTo>
                  <a:cubicBezTo>
                    <a:pt x="17305" y="20764"/>
                    <a:pt x="16800" y="20430"/>
                    <a:pt x="15474" y="18983"/>
                  </a:cubicBezTo>
                  <a:cubicBezTo>
                    <a:pt x="14147" y="17535"/>
                    <a:pt x="12000" y="14975"/>
                    <a:pt x="10168" y="12692"/>
                  </a:cubicBezTo>
                  <a:cubicBezTo>
                    <a:pt x="8337" y="10410"/>
                    <a:pt x="6821" y="8406"/>
                    <a:pt x="5747" y="7069"/>
                  </a:cubicBezTo>
                  <a:cubicBezTo>
                    <a:pt x="4674" y="5733"/>
                    <a:pt x="4042" y="5065"/>
                    <a:pt x="3158" y="4731"/>
                  </a:cubicBezTo>
                  <a:cubicBezTo>
                    <a:pt x="2274" y="4397"/>
                    <a:pt x="1137" y="4397"/>
                    <a:pt x="0" y="43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4775495" y="255713"/>
              <a:ext cx="458916" cy="55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91" fill="norm" stroke="1" extrusionOk="0">
                  <a:moveTo>
                    <a:pt x="1559" y="19660"/>
                  </a:moveTo>
                  <a:cubicBezTo>
                    <a:pt x="820" y="19905"/>
                    <a:pt x="80" y="20149"/>
                    <a:pt x="6" y="20088"/>
                  </a:cubicBezTo>
                  <a:cubicBezTo>
                    <a:pt x="-68" y="20027"/>
                    <a:pt x="524" y="19660"/>
                    <a:pt x="1559" y="18318"/>
                  </a:cubicBezTo>
                  <a:cubicBezTo>
                    <a:pt x="2595" y="16976"/>
                    <a:pt x="4074" y="14657"/>
                    <a:pt x="5258" y="11789"/>
                  </a:cubicBezTo>
                  <a:cubicBezTo>
                    <a:pt x="6442" y="8922"/>
                    <a:pt x="7329" y="5505"/>
                    <a:pt x="8069" y="3308"/>
                  </a:cubicBezTo>
                  <a:cubicBezTo>
                    <a:pt x="8809" y="1111"/>
                    <a:pt x="9400" y="135"/>
                    <a:pt x="9696" y="13"/>
                  </a:cubicBezTo>
                  <a:cubicBezTo>
                    <a:pt x="9992" y="-109"/>
                    <a:pt x="9992" y="623"/>
                    <a:pt x="10584" y="2515"/>
                  </a:cubicBezTo>
                  <a:cubicBezTo>
                    <a:pt x="11176" y="4406"/>
                    <a:pt x="12359" y="7457"/>
                    <a:pt x="13913" y="10325"/>
                  </a:cubicBezTo>
                  <a:cubicBezTo>
                    <a:pt x="15466" y="13193"/>
                    <a:pt x="17390" y="15877"/>
                    <a:pt x="18721" y="17708"/>
                  </a:cubicBezTo>
                  <a:cubicBezTo>
                    <a:pt x="20053" y="19538"/>
                    <a:pt x="20792" y="20515"/>
                    <a:pt x="21532" y="2149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5508734" y="583976"/>
              <a:ext cx="18919" cy="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3123271" y="333668"/>
              <a:ext cx="332786" cy="33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144" fill="norm" stroke="1" extrusionOk="0">
                  <a:moveTo>
                    <a:pt x="6707" y="2701"/>
                  </a:moveTo>
                  <a:cubicBezTo>
                    <a:pt x="5907" y="1894"/>
                    <a:pt x="5107" y="1086"/>
                    <a:pt x="5607" y="582"/>
                  </a:cubicBezTo>
                  <a:cubicBezTo>
                    <a:pt x="6107" y="77"/>
                    <a:pt x="7907" y="-125"/>
                    <a:pt x="10307" y="77"/>
                  </a:cubicBezTo>
                  <a:cubicBezTo>
                    <a:pt x="12707" y="279"/>
                    <a:pt x="15707" y="884"/>
                    <a:pt x="17907" y="3509"/>
                  </a:cubicBezTo>
                  <a:cubicBezTo>
                    <a:pt x="20107" y="6133"/>
                    <a:pt x="21507" y="10776"/>
                    <a:pt x="21007" y="14107"/>
                  </a:cubicBezTo>
                  <a:cubicBezTo>
                    <a:pt x="20507" y="17438"/>
                    <a:pt x="18107" y="19456"/>
                    <a:pt x="14607" y="20466"/>
                  </a:cubicBezTo>
                  <a:cubicBezTo>
                    <a:pt x="11107" y="21475"/>
                    <a:pt x="6507" y="21475"/>
                    <a:pt x="3707" y="19658"/>
                  </a:cubicBezTo>
                  <a:cubicBezTo>
                    <a:pt x="907" y="17841"/>
                    <a:pt x="-93" y="14208"/>
                    <a:pt x="7" y="10978"/>
                  </a:cubicBezTo>
                  <a:cubicBezTo>
                    <a:pt x="107" y="7748"/>
                    <a:pt x="1307" y="4922"/>
                    <a:pt x="2507" y="209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2160091" y="264199"/>
              <a:ext cx="577027" cy="63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789"/>
                  </a:moveTo>
                  <a:cubicBezTo>
                    <a:pt x="1652" y="18116"/>
                    <a:pt x="3305" y="15443"/>
                    <a:pt x="4426" y="12609"/>
                  </a:cubicBezTo>
                  <a:cubicBezTo>
                    <a:pt x="5548" y="9776"/>
                    <a:pt x="6138" y="6781"/>
                    <a:pt x="6492" y="5017"/>
                  </a:cubicBezTo>
                  <a:cubicBezTo>
                    <a:pt x="6846" y="3253"/>
                    <a:pt x="6964" y="2718"/>
                    <a:pt x="7141" y="1970"/>
                  </a:cubicBezTo>
                  <a:cubicBezTo>
                    <a:pt x="7318" y="1221"/>
                    <a:pt x="7554" y="259"/>
                    <a:pt x="7731" y="45"/>
                  </a:cubicBezTo>
                  <a:cubicBezTo>
                    <a:pt x="7908" y="-169"/>
                    <a:pt x="8026" y="366"/>
                    <a:pt x="8675" y="2183"/>
                  </a:cubicBezTo>
                  <a:cubicBezTo>
                    <a:pt x="9325" y="4001"/>
                    <a:pt x="10505" y="7102"/>
                    <a:pt x="12039" y="9615"/>
                  </a:cubicBezTo>
                  <a:cubicBezTo>
                    <a:pt x="13574" y="12128"/>
                    <a:pt x="15462" y="14053"/>
                    <a:pt x="16938" y="15710"/>
                  </a:cubicBezTo>
                  <a:cubicBezTo>
                    <a:pt x="18413" y="17368"/>
                    <a:pt x="19475" y="18758"/>
                    <a:pt x="20184" y="19667"/>
                  </a:cubicBezTo>
                  <a:cubicBezTo>
                    <a:pt x="20892" y="20576"/>
                    <a:pt x="21246" y="21003"/>
                    <a:pt x="21600" y="2143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0" y="0"/>
              <a:ext cx="353338" cy="73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35" fill="norm" stroke="1" extrusionOk="0">
                  <a:moveTo>
                    <a:pt x="17104" y="7648"/>
                  </a:moveTo>
                  <a:cubicBezTo>
                    <a:pt x="13723" y="8107"/>
                    <a:pt x="10342" y="8567"/>
                    <a:pt x="7243" y="8475"/>
                  </a:cubicBezTo>
                  <a:cubicBezTo>
                    <a:pt x="4144" y="8383"/>
                    <a:pt x="1326" y="7740"/>
                    <a:pt x="387" y="6591"/>
                  </a:cubicBezTo>
                  <a:cubicBezTo>
                    <a:pt x="-552" y="5442"/>
                    <a:pt x="387" y="3787"/>
                    <a:pt x="1420" y="2546"/>
                  </a:cubicBezTo>
                  <a:cubicBezTo>
                    <a:pt x="2453" y="1306"/>
                    <a:pt x="3580" y="478"/>
                    <a:pt x="5552" y="157"/>
                  </a:cubicBezTo>
                  <a:cubicBezTo>
                    <a:pt x="7525" y="-165"/>
                    <a:pt x="10342" y="19"/>
                    <a:pt x="12878" y="616"/>
                  </a:cubicBezTo>
                  <a:cubicBezTo>
                    <a:pt x="15413" y="1214"/>
                    <a:pt x="17667" y="2225"/>
                    <a:pt x="19076" y="3420"/>
                  </a:cubicBezTo>
                  <a:cubicBezTo>
                    <a:pt x="20485" y="4615"/>
                    <a:pt x="21048" y="5993"/>
                    <a:pt x="20860" y="8061"/>
                  </a:cubicBezTo>
                  <a:cubicBezTo>
                    <a:pt x="20672" y="10129"/>
                    <a:pt x="19733" y="12887"/>
                    <a:pt x="19264" y="14817"/>
                  </a:cubicBezTo>
                  <a:cubicBezTo>
                    <a:pt x="18794" y="16747"/>
                    <a:pt x="18794" y="17850"/>
                    <a:pt x="18888" y="18769"/>
                  </a:cubicBezTo>
                  <a:cubicBezTo>
                    <a:pt x="18982" y="19689"/>
                    <a:pt x="19170" y="20424"/>
                    <a:pt x="19545" y="20838"/>
                  </a:cubicBezTo>
                  <a:cubicBezTo>
                    <a:pt x="19921" y="21251"/>
                    <a:pt x="20485" y="21343"/>
                    <a:pt x="21048" y="2143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769553" y="555597"/>
              <a:ext cx="946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1" name="الرسم"/>
          <p:cNvGrpSpPr/>
          <p:nvPr/>
        </p:nvGrpSpPr>
        <p:grpSpPr>
          <a:xfrm>
            <a:off x="4786478" y="10972954"/>
            <a:ext cx="10518902" cy="1046387"/>
            <a:chOff x="0" y="0"/>
            <a:chExt cx="10518900" cy="1046386"/>
          </a:xfrm>
        </p:grpSpPr>
        <p:sp>
          <p:nvSpPr>
            <p:cNvPr id="371" name="خط"/>
            <p:cNvSpPr/>
            <p:nvPr/>
          </p:nvSpPr>
          <p:spPr>
            <a:xfrm>
              <a:off x="9889502" y="104836"/>
              <a:ext cx="629399" cy="68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77" fill="norm" stroke="1" extrusionOk="0">
                  <a:moveTo>
                    <a:pt x="21558" y="3510"/>
                  </a:moveTo>
                  <a:cubicBezTo>
                    <a:pt x="21558" y="4001"/>
                    <a:pt x="21558" y="4492"/>
                    <a:pt x="20910" y="5130"/>
                  </a:cubicBezTo>
                  <a:cubicBezTo>
                    <a:pt x="20262" y="5768"/>
                    <a:pt x="18966" y="6553"/>
                    <a:pt x="17400" y="6750"/>
                  </a:cubicBezTo>
                  <a:cubicBezTo>
                    <a:pt x="15834" y="6946"/>
                    <a:pt x="13998" y="6553"/>
                    <a:pt x="12756" y="5915"/>
                  </a:cubicBezTo>
                  <a:cubicBezTo>
                    <a:pt x="11514" y="5277"/>
                    <a:pt x="10866" y="4393"/>
                    <a:pt x="10488" y="3706"/>
                  </a:cubicBezTo>
                  <a:cubicBezTo>
                    <a:pt x="10110" y="3019"/>
                    <a:pt x="10002" y="2528"/>
                    <a:pt x="9894" y="2626"/>
                  </a:cubicBezTo>
                  <a:cubicBezTo>
                    <a:pt x="9786" y="2724"/>
                    <a:pt x="9678" y="3412"/>
                    <a:pt x="9138" y="4148"/>
                  </a:cubicBezTo>
                  <a:cubicBezTo>
                    <a:pt x="8598" y="4884"/>
                    <a:pt x="7626" y="5670"/>
                    <a:pt x="6546" y="5964"/>
                  </a:cubicBezTo>
                  <a:cubicBezTo>
                    <a:pt x="5466" y="6259"/>
                    <a:pt x="4278" y="6062"/>
                    <a:pt x="3252" y="5277"/>
                  </a:cubicBezTo>
                  <a:cubicBezTo>
                    <a:pt x="2226" y="4492"/>
                    <a:pt x="1362" y="3117"/>
                    <a:pt x="822" y="2037"/>
                  </a:cubicBezTo>
                  <a:cubicBezTo>
                    <a:pt x="282" y="957"/>
                    <a:pt x="66" y="172"/>
                    <a:pt x="12" y="24"/>
                  </a:cubicBezTo>
                  <a:cubicBezTo>
                    <a:pt x="-42" y="-123"/>
                    <a:pt x="66" y="368"/>
                    <a:pt x="822" y="2037"/>
                  </a:cubicBezTo>
                  <a:cubicBezTo>
                    <a:pt x="1578" y="3706"/>
                    <a:pt x="2982" y="6553"/>
                    <a:pt x="4332" y="9302"/>
                  </a:cubicBezTo>
                  <a:cubicBezTo>
                    <a:pt x="5682" y="12052"/>
                    <a:pt x="6978" y="14702"/>
                    <a:pt x="7626" y="16519"/>
                  </a:cubicBezTo>
                  <a:cubicBezTo>
                    <a:pt x="8274" y="18335"/>
                    <a:pt x="8274" y="19317"/>
                    <a:pt x="8112" y="20004"/>
                  </a:cubicBezTo>
                  <a:cubicBezTo>
                    <a:pt x="7950" y="20692"/>
                    <a:pt x="7626" y="21084"/>
                    <a:pt x="7302" y="214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خط"/>
            <p:cNvSpPr/>
            <p:nvPr/>
          </p:nvSpPr>
          <p:spPr>
            <a:xfrm>
              <a:off x="10395928" y="652701"/>
              <a:ext cx="1" cy="18920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8084349" y="343692"/>
              <a:ext cx="438611" cy="50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1073"/>
                  </a:moveTo>
                  <a:cubicBezTo>
                    <a:pt x="20072" y="537"/>
                    <a:pt x="18684" y="0"/>
                    <a:pt x="15907" y="0"/>
                  </a:cubicBezTo>
                  <a:cubicBezTo>
                    <a:pt x="13130" y="0"/>
                    <a:pt x="8964" y="537"/>
                    <a:pt x="6341" y="939"/>
                  </a:cubicBezTo>
                  <a:cubicBezTo>
                    <a:pt x="3718" y="1342"/>
                    <a:pt x="2638" y="1610"/>
                    <a:pt x="1790" y="2079"/>
                  </a:cubicBezTo>
                  <a:cubicBezTo>
                    <a:pt x="941" y="2549"/>
                    <a:pt x="324" y="3220"/>
                    <a:pt x="92" y="3891"/>
                  </a:cubicBezTo>
                  <a:cubicBezTo>
                    <a:pt x="-139" y="4561"/>
                    <a:pt x="15" y="5232"/>
                    <a:pt x="1095" y="6373"/>
                  </a:cubicBezTo>
                  <a:cubicBezTo>
                    <a:pt x="2175" y="7513"/>
                    <a:pt x="4181" y="9123"/>
                    <a:pt x="5955" y="11068"/>
                  </a:cubicBezTo>
                  <a:cubicBezTo>
                    <a:pt x="7730" y="13014"/>
                    <a:pt x="9272" y="15294"/>
                    <a:pt x="10044" y="17106"/>
                  </a:cubicBezTo>
                  <a:cubicBezTo>
                    <a:pt x="10815" y="18917"/>
                    <a:pt x="10815" y="20258"/>
                    <a:pt x="1081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7616209" y="0"/>
              <a:ext cx="452696" cy="79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97" fill="norm" stroke="1" extrusionOk="0">
                  <a:moveTo>
                    <a:pt x="21535" y="0"/>
                  </a:moveTo>
                  <a:cubicBezTo>
                    <a:pt x="20785" y="1451"/>
                    <a:pt x="20035" y="2903"/>
                    <a:pt x="18910" y="3970"/>
                  </a:cubicBezTo>
                  <a:cubicBezTo>
                    <a:pt x="17785" y="5037"/>
                    <a:pt x="16285" y="5720"/>
                    <a:pt x="15160" y="6062"/>
                  </a:cubicBezTo>
                  <a:cubicBezTo>
                    <a:pt x="14035" y="6403"/>
                    <a:pt x="13285" y="6403"/>
                    <a:pt x="12610" y="6232"/>
                  </a:cubicBezTo>
                  <a:cubicBezTo>
                    <a:pt x="11935" y="6062"/>
                    <a:pt x="11335" y="5720"/>
                    <a:pt x="10960" y="5379"/>
                  </a:cubicBezTo>
                  <a:cubicBezTo>
                    <a:pt x="10585" y="5037"/>
                    <a:pt x="10435" y="4696"/>
                    <a:pt x="9985" y="4909"/>
                  </a:cubicBezTo>
                  <a:cubicBezTo>
                    <a:pt x="9535" y="5123"/>
                    <a:pt x="8785" y="5891"/>
                    <a:pt x="8035" y="6360"/>
                  </a:cubicBezTo>
                  <a:cubicBezTo>
                    <a:pt x="7285" y="6830"/>
                    <a:pt x="6535" y="7001"/>
                    <a:pt x="5785" y="7001"/>
                  </a:cubicBezTo>
                  <a:cubicBezTo>
                    <a:pt x="5035" y="7001"/>
                    <a:pt x="4285" y="6830"/>
                    <a:pt x="3610" y="6318"/>
                  </a:cubicBezTo>
                  <a:cubicBezTo>
                    <a:pt x="2935" y="5806"/>
                    <a:pt x="2335" y="4952"/>
                    <a:pt x="1960" y="4269"/>
                  </a:cubicBezTo>
                  <a:cubicBezTo>
                    <a:pt x="1585" y="3586"/>
                    <a:pt x="1435" y="3074"/>
                    <a:pt x="1135" y="2476"/>
                  </a:cubicBezTo>
                  <a:cubicBezTo>
                    <a:pt x="835" y="1878"/>
                    <a:pt x="385" y="1195"/>
                    <a:pt x="160" y="1067"/>
                  </a:cubicBezTo>
                  <a:cubicBezTo>
                    <a:pt x="-65" y="939"/>
                    <a:pt x="-65" y="1366"/>
                    <a:pt x="235" y="2305"/>
                  </a:cubicBezTo>
                  <a:cubicBezTo>
                    <a:pt x="535" y="3244"/>
                    <a:pt x="1135" y="4696"/>
                    <a:pt x="1810" y="6787"/>
                  </a:cubicBezTo>
                  <a:cubicBezTo>
                    <a:pt x="2485" y="8879"/>
                    <a:pt x="3235" y="11611"/>
                    <a:pt x="3910" y="13959"/>
                  </a:cubicBezTo>
                  <a:cubicBezTo>
                    <a:pt x="4585" y="16307"/>
                    <a:pt x="5185" y="18270"/>
                    <a:pt x="5485" y="19508"/>
                  </a:cubicBezTo>
                  <a:cubicBezTo>
                    <a:pt x="5785" y="20746"/>
                    <a:pt x="5785" y="21258"/>
                    <a:pt x="5410" y="21429"/>
                  </a:cubicBezTo>
                  <a:cubicBezTo>
                    <a:pt x="5035" y="21600"/>
                    <a:pt x="4285" y="21429"/>
                    <a:pt x="3535" y="21130"/>
                  </a:cubicBezTo>
                  <a:cubicBezTo>
                    <a:pt x="2785" y="20832"/>
                    <a:pt x="2035" y="20405"/>
                    <a:pt x="1285" y="1997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5923022" y="217492"/>
              <a:ext cx="358049" cy="64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38" fill="norm" stroke="1" extrusionOk="0">
                  <a:moveTo>
                    <a:pt x="6168" y="315"/>
                  </a:moveTo>
                  <a:cubicBezTo>
                    <a:pt x="7494" y="107"/>
                    <a:pt x="8820" y="-102"/>
                    <a:pt x="9483" y="55"/>
                  </a:cubicBezTo>
                  <a:cubicBezTo>
                    <a:pt x="10147" y="211"/>
                    <a:pt x="10147" y="733"/>
                    <a:pt x="8631" y="1724"/>
                  </a:cubicBezTo>
                  <a:cubicBezTo>
                    <a:pt x="7115" y="2715"/>
                    <a:pt x="4083" y="4176"/>
                    <a:pt x="2283" y="5168"/>
                  </a:cubicBezTo>
                  <a:cubicBezTo>
                    <a:pt x="483" y="6159"/>
                    <a:pt x="-85" y="6681"/>
                    <a:pt x="10" y="7150"/>
                  </a:cubicBezTo>
                  <a:cubicBezTo>
                    <a:pt x="104" y="7620"/>
                    <a:pt x="862" y="8037"/>
                    <a:pt x="2852" y="8402"/>
                  </a:cubicBezTo>
                  <a:cubicBezTo>
                    <a:pt x="4841" y="8768"/>
                    <a:pt x="8062" y="9081"/>
                    <a:pt x="10336" y="9394"/>
                  </a:cubicBezTo>
                  <a:cubicBezTo>
                    <a:pt x="12610" y="9707"/>
                    <a:pt x="13936" y="10020"/>
                    <a:pt x="14694" y="10437"/>
                  </a:cubicBezTo>
                  <a:cubicBezTo>
                    <a:pt x="15452" y="10855"/>
                    <a:pt x="15641" y="11376"/>
                    <a:pt x="14789" y="12002"/>
                  </a:cubicBezTo>
                  <a:cubicBezTo>
                    <a:pt x="13936" y="12628"/>
                    <a:pt x="12041" y="13359"/>
                    <a:pt x="9768" y="14298"/>
                  </a:cubicBezTo>
                  <a:cubicBezTo>
                    <a:pt x="7494" y="15237"/>
                    <a:pt x="4841" y="16385"/>
                    <a:pt x="3136" y="17376"/>
                  </a:cubicBezTo>
                  <a:cubicBezTo>
                    <a:pt x="1431" y="18368"/>
                    <a:pt x="673" y="19202"/>
                    <a:pt x="578" y="19828"/>
                  </a:cubicBezTo>
                  <a:cubicBezTo>
                    <a:pt x="483" y="20455"/>
                    <a:pt x="1052" y="20872"/>
                    <a:pt x="3326" y="21133"/>
                  </a:cubicBezTo>
                  <a:cubicBezTo>
                    <a:pt x="5599" y="21394"/>
                    <a:pt x="9578" y="21498"/>
                    <a:pt x="12894" y="20872"/>
                  </a:cubicBezTo>
                  <a:cubicBezTo>
                    <a:pt x="16210" y="20246"/>
                    <a:pt x="18862" y="18889"/>
                    <a:pt x="21515" y="1753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5327168" y="66216"/>
              <a:ext cx="395796" cy="79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99" fill="norm" stroke="1" extrusionOk="0">
                  <a:moveTo>
                    <a:pt x="21518" y="0"/>
                  </a:moveTo>
                  <a:cubicBezTo>
                    <a:pt x="21004" y="340"/>
                    <a:pt x="20489" y="680"/>
                    <a:pt x="19889" y="1488"/>
                  </a:cubicBezTo>
                  <a:cubicBezTo>
                    <a:pt x="19289" y="2296"/>
                    <a:pt x="18604" y="3572"/>
                    <a:pt x="17918" y="4337"/>
                  </a:cubicBezTo>
                  <a:cubicBezTo>
                    <a:pt x="17232" y="5102"/>
                    <a:pt x="16547" y="5357"/>
                    <a:pt x="15775" y="5400"/>
                  </a:cubicBezTo>
                  <a:cubicBezTo>
                    <a:pt x="15004" y="5443"/>
                    <a:pt x="14147" y="5272"/>
                    <a:pt x="13632" y="4932"/>
                  </a:cubicBezTo>
                  <a:cubicBezTo>
                    <a:pt x="13118" y="4592"/>
                    <a:pt x="12947" y="4082"/>
                    <a:pt x="12861" y="3614"/>
                  </a:cubicBezTo>
                  <a:cubicBezTo>
                    <a:pt x="12775" y="3146"/>
                    <a:pt x="12775" y="2721"/>
                    <a:pt x="12604" y="2721"/>
                  </a:cubicBezTo>
                  <a:cubicBezTo>
                    <a:pt x="12432" y="2721"/>
                    <a:pt x="12089" y="3146"/>
                    <a:pt x="11232" y="3699"/>
                  </a:cubicBezTo>
                  <a:cubicBezTo>
                    <a:pt x="10375" y="4252"/>
                    <a:pt x="9004" y="4932"/>
                    <a:pt x="7804" y="5357"/>
                  </a:cubicBezTo>
                  <a:cubicBezTo>
                    <a:pt x="6604" y="5783"/>
                    <a:pt x="5575" y="5953"/>
                    <a:pt x="4632" y="5953"/>
                  </a:cubicBezTo>
                  <a:cubicBezTo>
                    <a:pt x="3689" y="5953"/>
                    <a:pt x="2832" y="5783"/>
                    <a:pt x="2318" y="5485"/>
                  </a:cubicBezTo>
                  <a:cubicBezTo>
                    <a:pt x="1804" y="5187"/>
                    <a:pt x="1632" y="4762"/>
                    <a:pt x="1547" y="4124"/>
                  </a:cubicBezTo>
                  <a:cubicBezTo>
                    <a:pt x="1461" y="3487"/>
                    <a:pt x="1461" y="2636"/>
                    <a:pt x="1204" y="2041"/>
                  </a:cubicBezTo>
                  <a:cubicBezTo>
                    <a:pt x="947" y="1446"/>
                    <a:pt x="432" y="1106"/>
                    <a:pt x="175" y="1276"/>
                  </a:cubicBezTo>
                  <a:cubicBezTo>
                    <a:pt x="-82" y="1446"/>
                    <a:pt x="-82" y="2126"/>
                    <a:pt x="347" y="3657"/>
                  </a:cubicBezTo>
                  <a:cubicBezTo>
                    <a:pt x="775" y="5187"/>
                    <a:pt x="1632" y="7568"/>
                    <a:pt x="2232" y="10035"/>
                  </a:cubicBezTo>
                  <a:cubicBezTo>
                    <a:pt x="2832" y="12501"/>
                    <a:pt x="3175" y="15052"/>
                    <a:pt x="3347" y="16880"/>
                  </a:cubicBezTo>
                  <a:cubicBezTo>
                    <a:pt x="3518" y="18709"/>
                    <a:pt x="3518" y="19814"/>
                    <a:pt x="3261" y="20537"/>
                  </a:cubicBezTo>
                  <a:cubicBezTo>
                    <a:pt x="3004" y="21260"/>
                    <a:pt x="2489" y="21600"/>
                    <a:pt x="2147" y="21472"/>
                  </a:cubicBezTo>
                  <a:cubicBezTo>
                    <a:pt x="1804" y="21345"/>
                    <a:pt x="1632" y="20750"/>
                    <a:pt x="1461" y="2015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خط"/>
            <p:cNvSpPr/>
            <p:nvPr/>
          </p:nvSpPr>
          <p:spPr>
            <a:xfrm>
              <a:off x="3405399" y="274225"/>
              <a:ext cx="459213" cy="68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85" fill="norm" stroke="1" extrusionOk="0">
                  <a:moveTo>
                    <a:pt x="0" y="589"/>
                  </a:moveTo>
                  <a:cubicBezTo>
                    <a:pt x="5030" y="589"/>
                    <a:pt x="10060" y="589"/>
                    <a:pt x="12945" y="540"/>
                  </a:cubicBezTo>
                  <a:cubicBezTo>
                    <a:pt x="15830" y="491"/>
                    <a:pt x="16570" y="394"/>
                    <a:pt x="17458" y="247"/>
                  </a:cubicBezTo>
                  <a:cubicBezTo>
                    <a:pt x="18345" y="100"/>
                    <a:pt x="19381" y="-95"/>
                    <a:pt x="19825" y="52"/>
                  </a:cubicBezTo>
                  <a:cubicBezTo>
                    <a:pt x="20269" y="198"/>
                    <a:pt x="20121" y="687"/>
                    <a:pt x="20121" y="2104"/>
                  </a:cubicBezTo>
                  <a:cubicBezTo>
                    <a:pt x="20121" y="3521"/>
                    <a:pt x="20269" y="5867"/>
                    <a:pt x="20490" y="8848"/>
                  </a:cubicBezTo>
                  <a:cubicBezTo>
                    <a:pt x="20712" y="11829"/>
                    <a:pt x="21008" y="15445"/>
                    <a:pt x="21156" y="17498"/>
                  </a:cubicBezTo>
                  <a:cubicBezTo>
                    <a:pt x="21304" y="19550"/>
                    <a:pt x="21304" y="20039"/>
                    <a:pt x="21304" y="20528"/>
                  </a:cubicBezTo>
                  <a:cubicBezTo>
                    <a:pt x="21304" y="21016"/>
                    <a:pt x="21304" y="21505"/>
                    <a:pt x="21378" y="21358"/>
                  </a:cubicBezTo>
                  <a:cubicBezTo>
                    <a:pt x="21452" y="21212"/>
                    <a:pt x="21600" y="20430"/>
                    <a:pt x="21526" y="19795"/>
                  </a:cubicBezTo>
                  <a:cubicBezTo>
                    <a:pt x="21452" y="19159"/>
                    <a:pt x="21156" y="18671"/>
                    <a:pt x="20860" y="181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8" name="خط"/>
            <p:cNvSpPr/>
            <p:nvPr/>
          </p:nvSpPr>
          <p:spPr>
            <a:xfrm>
              <a:off x="2684674" y="24737"/>
              <a:ext cx="474780" cy="91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75" fill="norm" stroke="1" extrusionOk="0">
                  <a:moveTo>
                    <a:pt x="21539" y="85"/>
                  </a:moveTo>
                  <a:cubicBezTo>
                    <a:pt x="20681" y="11"/>
                    <a:pt x="19822" y="-63"/>
                    <a:pt x="19536" y="85"/>
                  </a:cubicBezTo>
                  <a:cubicBezTo>
                    <a:pt x="19250" y="233"/>
                    <a:pt x="19536" y="603"/>
                    <a:pt x="19465" y="1490"/>
                  </a:cubicBezTo>
                  <a:cubicBezTo>
                    <a:pt x="19393" y="2378"/>
                    <a:pt x="18964" y="3784"/>
                    <a:pt x="18464" y="4671"/>
                  </a:cubicBezTo>
                  <a:cubicBezTo>
                    <a:pt x="17963" y="5559"/>
                    <a:pt x="17391" y="5929"/>
                    <a:pt x="16461" y="6040"/>
                  </a:cubicBezTo>
                  <a:cubicBezTo>
                    <a:pt x="15531" y="6151"/>
                    <a:pt x="14244" y="6003"/>
                    <a:pt x="13600" y="5707"/>
                  </a:cubicBezTo>
                  <a:cubicBezTo>
                    <a:pt x="12956" y="5411"/>
                    <a:pt x="12956" y="4967"/>
                    <a:pt x="13028" y="4486"/>
                  </a:cubicBezTo>
                  <a:cubicBezTo>
                    <a:pt x="13099" y="4005"/>
                    <a:pt x="13242" y="3488"/>
                    <a:pt x="13314" y="3414"/>
                  </a:cubicBezTo>
                  <a:cubicBezTo>
                    <a:pt x="13385" y="3340"/>
                    <a:pt x="13385" y="3710"/>
                    <a:pt x="12813" y="4264"/>
                  </a:cubicBezTo>
                  <a:cubicBezTo>
                    <a:pt x="12241" y="4819"/>
                    <a:pt x="11097" y="5559"/>
                    <a:pt x="9738" y="5966"/>
                  </a:cubicBezTo>
                  <a:cubicBezTo>
                    <a:pt x="8379" y="6373"/>
                    <a:pt x="6805" y="6447"/>
                    <a:pt x="5303" y="6003"/>
                  </a:cubicBezTo>
                  <a:cubicBezTo>
                    <a:pt x="3801" y="5559"/>
                    <a:pt x="2371" y="4597"/>
                    <a:pt x="1441" y="3969"/>
                  </a:cubicBezTo>
                  <a:cubicBezTo>
                    <a:pt x="511" y="3340"/>
                    <a:pt x="82" y="3044"/>
                    <a:pt x="11" y="3081"/>
                  </a:cubicBezTo>
                  <a:cubicBezTo>
                    <a:pt x="-61" y="3118"/>
                    <a:pt x="225" y="3488"/>
                    <a:pt x="1155" y="4856"/>
                  </a:cubicBezTo>
                  <a:cubicBezTo>
                    <a:pt x="2085" y="6225"/>
                    <a:pt x="3658" y="8592"/>
                    <a:pt x="4731" y="10959"/>
                  </a:cubicBezTo>
                  <a:cubicBezTo>
                    <a:pt x="5804" y="13326"/>
                    <a:pt x="6376" y="15693"/>
                    <a:pt x="6591" y="17284"/>
                  </a:cubicBezTo>
                  <a:cubicBezTo>
                    <a:pt x="6805" y="18874"/>
                    <a:pt x="6662" y="19688"/>
                    <a:pt x="6519" y="20316"/>
                  </a:cubicBezTo>
                  <a:cubicBezTo>
                    <a:pt x="6376" y="20945"/>
                    <a:pt x="6233" y="21389"/>
                    <a:pt x="5947" y="21463"/>
                  </a:cubicBezTo>
                  <a:cubicBezTo>
                    <a:pt x="5661" y="21537"/>
                    <a:pt x="5232" y="21241"/>
                    <a:pt x="4874" y="20760"/>
                  </a:cubicBezTo>
                  <a:cubicBezTo>
                    <a:pt x="4516" y="20279"/>
                    <a:pt x="4230" y="19614"/>
                    <a:pt x="3944" y="189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خط"/>
            <p:cNvSpPr/>
            <p:nvPr/>
          </p:nvSpPr>
          <p:spPr>
            <a:xfrm>
              <a:off x="619461" y="261711"/>
              <a:ext cx="612092" cy="78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01" fill="norm" stroke="1" extrusionOk="0">
                  <a:moveTo>
                    <a:pt x="1167" y="20304"/>
                  </a:moveTo>
                  <a:cubicBezTo>
                    <a:pt x="614" y="20822"/>
                    <a:pt x="60" y="21341"/>
                    <a:pt x="4" y="21470"/>
                  </a:cubicBezTo>
                  <a:cubicBezTo>
                    <a:pt x="-51" y="21600"/>
                    <a:pt x="392" y="21341"/>
                    <a:pt x="1223" y="20261"/>
                  </a:cubicBezTo>
                  <a:cubicBezTo>
                    <a:pt x="2054" y="19181"/>
                    <a:pt x="3272" y="17280"/>
                    <a:pt x="4324" y="14774"/>
                  </a:cubicBezTo>
                  <a:cubicBezTo>
                    <a:pt x="5377" y="12269"/>
                    <a:pt x="6263" y="9158"/>
                    <a:pt x="7094" y="6739"/>
                  </a:cubicBezTo>
                  <a:cubicBezTo>
                    <a:pt x="7924" y="4320"/>
                    <a:pt x="8700" y="2592"/>
                    <a:pt x="9254" y="1512"/>
                  </a:cubicBezTo>
                  <a:cubicBezTo>
                    <a:pt x="9807" y="432"/>
                    <a:pt x="10140" y="0"/>
                    <a:pt x="10527" y="0"/>
                  </a:cubicBezTo>
                  <a:cubicBezTo>
                    <a:pt x="10915" y="0"/>
                    <a:pt x="11358" y="432"/>
                    <a:pt x="12023" y="1858"/>
                  </a:cubicBezTo>
                  <a:cubicBezTo>
                    <a:pt x="12687" y="3283"/>
                    <a:pt x="13574" y="5702"/>
                    <a:pt x="14626" y="7862"/>
                  </a:cubicBezTo>
                  <a:cubicBezTo>
                    <a:pt x="15678" y="10022"/>
                    <a:pt x="16897" y="11923"/>
                    <a:pt x="18004" y="13435"/>
                  </a:cubicBezTo>
                  <a:cubicBezTo>
                    <a:pt x="19112" y="14947"/>
                    <a:pt x="20109" y="16070"/>
                    <a:pt x="20607" y="16848"/>
                  </a:cubicBezTo>
                  <a:cubicBezTo>
                    <a:pt x="21106" y="17626"/>
                    <a:pt x="21106" y="18058"/>
                    <a:pt x="21106" y="18490"/>
                  </a:cubicBezTo>
                  <a:cubicBezTo>
                    <a:pt x="21106" y="18922"/>
                    <a:pt x="21106" y="19354"/>
                    <a:pt x="21217" y="19786"/>
                  </a:cubicBezTo>
                  <a:cubicBezTo>
                    <a:pt x="21327" y="20218"/>
                    <a:pt x="21549" y="20650"/>
                    <a:pt x="21494" y="20606"/>
                  </a:cubicBezTo>
                  <a:cubicBezTo>
                    <a:pt x="21438" y="20563"/>
                    <a:pt x="21106" y="20045"/>
                    <a:pt x="20774" y="1952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0" name="خط"/>
            <p:cNvSpPr/>
            <p:nvPr/>
          </p:nvSpPr>
          <p:spPr>
            <a:xfrm>
              <a:off x="0" y="160810"/>
              <a:ext cx="425675" cy="84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0"/>
                  </a:moveTo>
                  <a:cubicBezTo>
                    <a:pt x="20960" y="1612"/>
                    <a:pt x="20320" y="3224"/>
                    <a:pt x="19360" y="4393"/>
                  </a:cubicBezTo>
                  <a:cubicBezTo>
                    <a:pt x="18400" y="5561"/>
                    <a:pt x="17120" y="6287"/>
                    <a:pt x="16080" y="6649"/>
                  </a:cubicBezTo>
                  <a:cubicBezTo>
                    <a:pt x="15040" y="7012"/>
                    <a:pt x="14240" y="7012"/>
                    <a:pt x="13520" y="6891"/>
                  </a:cubicBezTo>
                  <a:cubicBezTo>
                    <a:pt x="12800" y="6770"/>
                    <a:pt x="12160" y="6528"/>
                    <a:pt x="11680" y="6206"/>
                  </a:cubicBezTo>
                  <a:cubicBezTo>
                    <a:pt x="11200" y="5884"/>
                    <a:pt x="10880" y="5481"/>
                    <a:pt x="10720" y="4876"/>
                  </a:cubicBezTo>
                  <a:cubicBezTo>
                    <a:pt x="10560" y="4272"/>
                    <a:pt x="10560" y="3466"/>
                    <a:pt x="10640" y="3264"/>
                  </a:cubicBezTo>
                  <a:cubicBezTo>
                    <a:pt x="10720" y="3063"/>
                    <a:pt x="10880" y="3466"/>
                    <a:pt x="10560" y="4272"/>
                  </a:cubicBezTo>
                  <a:cubicBezTo>
                    <a:pt x="10240" y="5078"/>
                    <a:pt x="9440" y="6287"/>
                    <a:pt x="8800" y="7093"/>
                  </a:cubicBezTo>
                  <a:cubicBezTo>
                    <a:pt x="8160" y="7899"/>
                    <a:pt x="7680" y="8301"/>
                    <a:pt x="7120" y="8624"/>
                  </a:cubicBezTo>
                  <a:cubicBezTo>
                    <a:pt x="6560" y="8946"/>
                    <a:pt x="5920" y="9188"/>
                    <a:pt x="5440" y="9107"/>
                  </a:cubicBezTo>
                  <a:cubicBezTo>
                    <a:pt x="4960" y="9027"/>
                    <a:pt x="4640" y="8624"/>
                    <a:pt x="3920" y="7455"/>
                  </a:cubicBezTo>
                  <a:cubicBezTo>
                    <a:pt x="3200" y="6287"/>
                    <a:pt x="2080" y="4352"/>
                    <a:pt x="1280" y="3224"/>
                  </a:cubicBezTo>
                  <a:cubicBezTo>
                    <a:pt x="480" y="2096"/>
                    <a:pt x="0" y="1773"/>
                    <a:pt x="0" y="1813"/>
                  </a:cubicBezTo>
                  <a:cubicBezTo>
                    <a:pt x="0" y="1854"/>
                    <a:pt x="480" y="2257"/>
                    <a:pt x="1760" y="3425"/>
                  </a:cubicBezTo>
                  <a:cubicBezTo>
                    <a:pt x="3040" y="4594"/>
                    <a:pt x="5120" y="6528"/>
                    <a:pt x="6800" y="8785"/>
                  </a:cubicBezTo>
                  <a:cubicBezTo>
                    <a:pt x="8480" y="11042"/>
                    <a:pt x="9760" y="13621"/>
                    <a:pt x="10640" y="15676"/>
                  </a:cubicBezTo>
                  <a:cubicBezTo>
                    <a:pt x="11520" y="17731"/>
                    <a:pt x="12000" y="19263"/>
                    <a:pt x="12240" y="20230"/>
                  </a:cubicBezTo>
                  <a:cubicBezTo>
                    <a:pt x="12480" y="21197"/>
                    <a:pt x="12480" y="21600"/>
                    <a:pt x="12640" y="21519"/>
                  </a:cubicBezTo>
                  <a:cubicBezTo>
                    <a:pt x="12800" y="21439"/>
                    <a:pt x="13120" y="20875"/>
                    <a:pt x="13440" y="203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6"/>
      <p:bldP build="whole" bldLvl="1" animBg="1" rev="0" advAuto="0" spid="351" grpId="3"/>
      <p:bldP build="whole" bldLvl="1" animBg="1" rev="0" advAuto="0" spid="340" grpId="2"/>
      <p:bldP build="whole" bldLvl="1" animBg="1" rev="0" advAuto="0" spid="361" grpId="4"/>
      <p:bldP build="whole" bldLvl="1" animBg="1" rev="0" advAuto="0" spid="329" grpId="1"/>
      <p:bldP build="whole" bldLvl="1" animBg="1" rev="0" advAuto="0" spid="370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G_1220.png" descr="IMG_1220.png"/>
          <p:cNvPicPr>
            <a:picLocks noChangeAspect="1"/>
          </p:cNvPicPr>
          <p:nvPr/>
        </p:nvPicPr>
        <p:blipFill>
          <a:blip r:embed="rId2">
            <a:extLst/>
          </a:blip>
          <a:srcRect l="11422" t="1928" r="6023" b="90277"/>
          <a:stretch>
            <a:fillRect/>
          </a:stretch>
        </p:blipFill>
        <p:spPr>
          <a:xfrm>
            <a:off x="8706106" y="384696"/>
            <a:ext cx="13016489" cy="106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G_1220.png" descr="IMG_1220.png"/>
          <p:cNvPicPr>
            <a:picLocks noChangeAspect="1"/>
          </p:cNvPicPr>
          <p:nvPr/>
        </p:nvPicPr>
        <p:blipFill>
          <a:blip r:embed="rId2">
            <a:extLst/>
          </a:blip>
          <a:srcRect l="9973" t="9728" r="16164" b="1751"/>
          <a:stretch>
            <a:fillRect/>
          </a:stretch>
        </p:blipFill>
        <p:spPr>
          <a:xfrm>
            <a:off x="3531358" y="1864131"/>
            <a:ext cx="11103480" cy="115757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الرسم"/>
          <p:cNvGrpSpPr/>
          <p:nvPr/>
        </p:nvGrpSpPr>
        <p:grpSpPr>
          <a:xfrm>
            <a:off x="5785740" y="2571141"/>
            <a:ext cx="5777295" cy="4014769"/>
            <a:chOff x="0" y="0"/>
            <a:chExt cx="5777293" cy="4014768"/>
          </a:xfrm>
        </p:grpSpPr>
        <p:sp>
          <p:nvSpPr>
            <p:cNvPr id="385" name="شكل"/>
            <p:cNvSpPr/>
            <p:nvPr/>
          </p:nvSpPr>
          <p:spPr>
            <a:xfrm>
              <a:off x="1075372" y="2608695"/>
              <a:ext cx="284104" cy="7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21600" y="1358"/>
                  </a:moveTo>
                  <a:cubicBezTo>
                    <a:pt x="15840" y="88"/>
                    <a:pt x="10080" y="-1183"/>
                    <a:pt x="6480" y="1993"/>
                  </a:cubicBezTo>
                  <a:cubicBezTo>
                    <a:pt x="2880" y="5170"/>
                    <a:pt x="1440" y="12793"/>
                    <a:pt x="0" y="20417"/>
                  </a:cubicBezTo>
                  <a:close/>
                </a:path>
              </a:pathLst>
            </a:custGeom>
            <a:solidFill>
              <a:srgbClr val="FCD02F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خط"/>
            <p:cNvSpPr/>
            <p:nvPr/>
          </p:nvSpPr>
          <p:spPr>
            <a:xfrm>
              <a:off x="2197582" y="2683523"/>
              <a:ext cx="170464" cy="4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8600" y="2735"/>
                    <a:pt x="15600" y="-1585"/>
                    <a:pt x="12000" y="575"/>
                  </a:cubicBezTo>
                  <a:cubicBezTo>
                    <a:pt x="8400" y="2735"/>
                    <a:pt x="4200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خط"/>
            <p:cNvSpPr/>
            <p:nvPr/>
          </p:nvSpPr>
          <p:spPr>
            <a:xfrm>
              <a:off x="47251" y="1946113"/>
              <a:ext cx="2207153" cy="206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45" fill="norm" stroke="1" extrusionOk="0">
                  <a:moveTo>
                    <a:pt x="21560" y="7841"/>
                  </a:moveTo>
                  <a:cubicBezTo>
                    <a:pt x="21329" y="7792"/>
                    <a:pt x="21097" y="7742"/>
                    <a:pt x="20774" y="7841"/>
                  </a:cubicBezTo>
                  <a:cubicBezTo>
                    <a:pt x="20450" y="7940"/>
                    <a:pt x="20034" y="8186"/>
                    <a:pt x="19270" y="8556"/>
                  </a:cubicBezTo>
                  <a:cubicBezTo>
                    <a:pt x="18507" y="8926"/>
                    <a:pt x="17397" y="9419"/>
                    <a:pt x="16218" y="10060"/>
                  </a:cubicBezTo>
                  <a:cubicBezTo>
                    <a:pt x="15038" y="10701"/>
                    <a:pt x="13790" y="11490"/>
                    <a:pt x="12494" y="12255"/>
                  </a:cubicBezTo>
                  <a:cubicBezTo>
                    <a:pt x="11199" y="13019"/>
                    <a:pt x="9858" y="13759"/>
                    <a:pt x="8632" y="14400"/>
                  </a:cubicBezTo>
                  <a:cubicBezTo>
                    <a:pt x="7407" y="15041"/>
                    <a:pt x="6297" y="15584"/>
                    <a:pt x="5487" y="16126"/>
                  </a:cubicBezTo>
                  <a:cubicBezTo>
                    <a:pt x="4678" y="16668"/>
                    <a:pt x="4169" y="17211"/>
                    <a:pt x="3730" y="17827"/>
                  </a:cubicBezTo>
                  <a:cubicBezTo>
                    <a:pt x="3290" y="18444"/>
                    <a:pt x="2920" y="19134"/>
                    <a:pt x="2388" y="19726"/>
                  </a:cubicBezTo>
                  <a:cubicBezTo>
                    <a:pt x="1856" y="20318"/>
                    <a:pt x="1163" y="20811"/>
                    <a:pt x="723" y="21132"/>
                  </a:cubicBezTo>
                  <a:cubicBezTo>
                    <a:pt x="284" y="21452"/>
                    <a:pt x="99" y="21600"/>
                    <a:pt x="29" y="21526"/>
                  </a:cubicBezTo>
                  <a:cubicBezTo>
                    <a:pt x="-40" y="21452"/>
                    <a:pt x="6" y="21156"/>
                    <a:pt x="261" y="20614"/>
                  </a:cubicBezTo>
                  <a:cubicBezTo>
                    <a:pt x="515" y="20071"/>
                    <a:pt x="978" y="19282"/>
                    <a:pt x="1417" y="18247"/>
                  </a:cubicBezTo>
                  <a:cubicBezTo>
                    <a:pt x="1856" y="17211"/>
                    <a:pt x="2273" y="15929"/>
                    <a:pt x="2596" y="14918"/>
                  </a:cubicBezTo>
                  <a:cubicBezTo>
                    <a:pt x="2920" y="13907"/>
                    <a:pt x="3151" y="13167"/>
                    <a:pt x="3545" y="12082"/>
                  </a:cubicBezTo>
                  <a:cubicBezTo>
                    <a:pt x="3938" y="10997"/>
                    <a:pt x="4493" y="9567"/>
                    <a:pt x="5094" y="8384"/>
                  </a:cubicBezTo>
                  <a:cubicBezTo>
                    <a:pt x="5695" y="7200"/>
                    <a:pt x="6343" y="6263"/>
                    <a:pt x="6805" y="5351"/>
                  </a:cubicBezTo>
                  <a:cubicBezTo>
                    <a:pt x="7268" y="4438"/>
                    <a:pt x="7545" y="3551"/>
                    <a:pt x="7754" y="2836"/>
                  </a:cubicBezTo>
                  <a:cubicBezTo>
                    <a:pt x="7962" y="2121"/>
                    <a:pt x="8100" y="1578"/>
                    <a:pt x="8147" y="1184"/>
                  </a:cubicBezTo>
                  <a:cubicBezTo>
                    <a:pt x="8193" y="789"/>
                    <a:pt x="8147" y="542"/>
                    <a:pt x="7962" y="370"/>
                  </a:cubicBezTo>
                  <a:cubicBezTo>
                    <a:pt x="7777" y="197"/>
                    <a:pt x="7453" y="99"/>
                    <a:pt x="7129" y="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خط"/>
            <p:cNvSpPr/>
            <p:nvPr/>
          </p:nvSpPr>
          <p:spPr>
            <a:xfrm>
              <a:off x="800737" y="1898762"/>
              <a:ext cx="1638335" cy="17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4" y="2335"/>
                  </a:moveTo>
                  <a:cubicBezTo>
                    <a:pt x="312" y="1168"/>
                    <a:pt x="0" y="0"/>
                    <a:pt x="0" y="0"/>
                  </a:cubicBezTo>
                  <a:cubicBezTo>
                    <a:pt x="0" y="0"/>
                    <a:pt x="312" y="1168"/>
                    <a:pt x="1342" y="2335"/>
                  </a:cubicBezTo>
                  <a:cubicBezTo>
                    <a:pt x="2372" y="3503"/>
                    <a:pt x="4120" y="4670"/>
                    <a:pt x="6243" y="5254"/>
                  </a:cubicBezTo>
                  <a:cubicBezTo>
                    <a:pt x="8365" y="5838"/>
                    <a:pt x="10862" y="5838"/>
                    <a:pt x="12891" y="6130"/>
                  </a:cubicBezTo>
                  <a:cubicBezTo>
                    <a:pt x="14920" y="6422"/>
                    <a:pt x="16481" y="7005"/>
                    <a:pt x="17698" y="9341"/>
                  </a:cubicBezTo>
                  <a:cubicBezTo>
                    <a:pt x="18916" y="11676"/>
                    <a:pt x="19790" y="15762"/>
                    <a:pt x="20383" y="18097"/>
                  </a:cubicBezTo>
                  <a:cubicBezTo>
                    <a:pt x="20976" y="20432"/>
                    <a:pt x="21288" y="2101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9" name="خط"/>
            <p:cNvSpPr/>
            <p:nvPr/>
          </p:nvSpPr>
          <p:spPr>
            <a:xfrm>
              <a:off x="2183377" y="2031343"/>
              <a:ext cx="127848" cy="2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خط"/>
            <p:cNvSpPr/>
            <p:nvPr/>
          </p:nvSpPr>
          <p:spPr>
            <a:xfrm>
              <a:off x="-1" y="156257"/>
              <a:ext cx="2396458" cy="188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21562" y="21600"/>
                  </a:moveTo>
                  <a:cubicBezTo>
                    <a:pt x="20880" y="20896"/>
                    <a:pt x="20199" y="20192"/>
                    <a:pt x="19304" y="19462"/>
                  </a:cubicBezTo>
                  <a:cubicBezTo>
                    <a:pt x="18409" y="18731"/>
                    <a:pt x="17302" y="17973"/>
                    <a:pt x="16279" y="17188"/>
                  </a:cubicBezTo>
                  <a:cubicBezTo>
                    <a:pt x="15257" y="16403"/>
                    <a:pt x="14319" y="15591"/>
                    <a:pt x="13361" y="14914"/>
                  </a:cubicBezTo>
                  <a:cubicBezTo>
                    <a:pt x="12402" y="14238"/>
                    <a:pt x="11422" y="13696"/>
                    <a:pt x="10506" y="13101"/>
                  </a:cubicBezTo>
                  <a:cubicBezTo>
                    <a:pt x="9590" y="12505"/>
                    <a:pt x="8738" y="11856"/>
                    <a:pt x="7780" y="11314"/>
                  </a:cubicBezTo>
                  <a:cubicBezTo>
                    <a:pt x="6821" y="10773"/>
                    <a:pt x="5756" y="10340"/>
                    <a:pt x="4840" y="10015"/>
                  </a:cubicBezTo>
                  <a:cubicBezTo>
                    <a:pt x="3924" y="9690"/>
                    <a:pt x="3157" y="9474"/>
                    <a:pt x="2454" y="9365"/>
                  </a:cubicBezTo>
                  <a:cubicBezTo>
                    <a:pt x="1751" y="9257"/>
                    <a:pt x="1112" y="9257"/>
                    <a:pt x="665" y="9257"/>
                  </a:cubicBezTo>
                  <a:cubicBezTo>
                    <a:pt x="218" y="9257"/>
                    <a:pt x="-38" y="9257"/>
                    <a:pt x="5" y="9149"/>
                  </a:cubicBezTo>
                  <a:cubicBezTo>
                    <a:pt x="47" y="9041"/>
                    <a:pt x="388" y="8824"/>
                    <a:pt x="1261" y="8364"/>
                  </a:cubicBezTo>
                  <a:cubicBezTo>
                    <a:pt x="2135" y="7904"/>
                    <a:pt x="3541" y="7200"/>
                    <a:pt x="4883" y="6523"/>
                  </a:cubicBezTo>
                  <a:cubicBezTo>
                    <a:pt x="6225" y="5847"/>
                    <a:pt x="7503" y="5197"/>
                    <a:pt x="8653" y="4602"/>
                  </a:cubicBezTo>
                  <a:cubicBezTo>
                    <a:pt x="9803" y="4006"/>
                    <a:pt x="10826" y="3465"/>
                    <a:pt x="11763" y="3005"/>
                  </a:cubicBezTo>
                  <a:cubicBezTo>
                    <a:pt x="12700" y="2544"/>
                    <a:pt x="13553" y="2165"/>
                    <a:pt x="14234" y="1705"/>
                  </a:cubicBezTo>
                  <a:cubicBezTo>
                    <a:pt x="14916" y="1245"/>
                    <a:pt x="15427" y="704"/>
                    <a:pt x="15789" y="406"/>
                  </a:cubicBezTo>
                  <a:cubicBezTo>
                    <a:pt x="16151" y="108"/>
                    <a:pt x="16364" y="54"/>
                    <a:pt x="16577" y="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خط"/>
            <p:cNvSpPr/>
            <p:nvPr/>
          </p:nvSpPr>
          <p:spPr>
            <a:xfrm>
              <a:off x="1899273" y="179932"/>
              <a:ext cx="738672" cy="159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1"/>
                  </a:moveTo>
                  <a:cubicBezTo>
                    <a:pt x="0" y="320"/>
                    <a:pt x="0" y="0"/>
                    <a:pt x="0" y="0"/>
                  </a:cubicBezTo>
                  <a:cubicBezTo>
                    <a:pt x="0" y="0"/>
                    <a:pt x="0" y="320"/>
                    <a:pt x="623" y="1186"/>
                  </a:cubicBezTo>
                  <a:cubicBezTo>
                    <a:pt x="1246" y="2051"/>
                    <a:pt x="2492" y="3461"/>
                    <a:pt x="3392" y="4679"/>
                  </a:cubicBezTo>
                  <a:cubicBezTo>
                    <a:pt x="4292" y="5897"/>
                    <a:pt x="4846" y="6922"/>
                    <a:pt x="5746" y="7884"/>
                  </a:cubicBezTo>
                  <a:cubicBezTo>
                    <a:pt x="6646" y="8845"/>
                    <a:pt x="7892" y="9742"/>
                    <a:pt x="8931" y="10864"/>
                  </a:cubicBezTo>
                  <a:cubicBezTo>
                    <a:pt x="9969" y="11986"/>
                    <a:pt x="10800" y="13332"/>
                    <a:pt x="11423" y="14325"/>
                  </a:cubicBezTo>
                  <a:cubicBezTo>
                    <a:pt x="12046" y="15319"/>
                    <a:pt x="12462" y="15960"/>
                    <a:pt x="13085" y="16601"/>
                  </a:cubicBezTo>
                  <a:cubicBezTo>
                    <a:pt x="13708" y="17242"/>
                    <a:pt x="14538" y="17882"/>
                    <a:pt x="15092" y="18427"/>
                  </a:cubicBezTo>
                  <a:cubicBezTo>
                    <a:pt x="15646" y="18972"/>
                    <a:pt x="15923" y="19421"/>
                    <a:pt x="16269" y="19901"/>
                  </a:cubicBezTo>
                  <a:cubicBezTo>
                    <a:pt x="16615" y="20382"/>
                    <a:pt x="17031" y="20895"/>
                    <a:pt x="17931" y="21183"/>
                  </a:cubicBezTo>
                  <a:cubicBezTo>
                    <a:pt x="18831" y="21472"/>
                    <a:pt x="20215" y="2153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خط"/>
            <p:cNvSpPr/>
            <p:nvPr/>
          </p:nvSpPr>
          <p:spPr>
            <a:xfrm>
              <a:off x="2609533" y="0"/>
              <a:ext cx="1633600" cy="188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329"/>
                    <a:pt x="0" y="21059"/>
                    <a:pt x="219" y="20707"/>
                  </a:cubicBezTo>
                  <a:cubicBezTo>
                    <a:pt x="438" y="20355"/>
                    <a:pt x="877" y="19922"/>
                    <a:pt x="1503" y="19245"/>
                  </a:cubicBezTo>
                  <a:cubicBezTo>
                    <a:pt x="2129" y="18568"/>
                    <a:pt x="2943" y="17648"/>
                    <a:pt x="3694" y="16674"/>
                  </a:cubicBezTo>
                  <a:cubicBezTo>
                    <a:pt x="4445" y="15699"/>
                    <a:pt x="5134" y="14671"/>
                    <a:pt x="5917" y="13480"/>
                  </a:cubicBezTo>
                  <a:cubicBezTo>
                    <a:pt x="6699" y="12289"/>
                    <a:pt x="7576" y="10935"/>
                    <a:pt x="8483" y="9771"/>
                  </a:cubicBezTo>
                  <a:cubicBezTo>
                    <a:pt x="9391" y="8608"/>
                    <a:pt x="10330" y="7633"/>
                    <a:pt x="11082" y="6713"/>
                  </a:cubicBezTo>
                  <a:cubicBezTo>
                    <a:pt x="11833" y="5792"/>
                    <a:pt x="12397" y="4926"/>
                    <a:pt x="13117" y="4304"/>
                  </a:cubicBezTo>
                  <a:cubicBezTo>
                    <a:pt x="13837" y="3681"/>
                    <a:pt x="14713" y="3302"/>
                    <a:pt x="15527" y="2923"/>
                  </a:cubicBezTo>
                  <a:cubicBezTo>
                    <a:pt x="16341" y="2544"/>
                    <a:pt x="17092" y="2165"/>
                    <a:pt x="17718" y="1814"/>
                  </a:cubicBezTo>
                  <a:cubicBezTo>
                    <a:pt x="18344" y="1462"/>
                    <a:pt x="18845" y="1137"/>
                    <a:pt x="19471" y="839"/>
                  </a:cubicBezTo>
                  <a:cubicBezTo>
                    <a:pt x="20097" y="541"/>
                    <a:pt x="20849" y="271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خط"/>
            <p:cNvSpPr/>
            <p:nvPr/>
          </p:nvSpPr>
          <p:spPr>
            <a:xfrm>
              <a:off x="4129490" y="255693"/>
              <a:ext cx="1619394" cy="89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74" y="1714"/>
                    <a:pt x="2147" y="3429"/>
                    <a:pt x="3505" y="4971"/>
                  </a:cubicBezTo>
                  <a:cubicBezTo>
                    <a:pt x="4863" y="6514"/>
                    <a:pt x="6505" y="7886"/>
                    <a:pt x="7895" y="9143"/>
                  </a:cubicBezTo>
                  <a:cubicBezTo>
                    <a:pt x="9284" y="10400"/>
                    <a:pt x="10421" y="11543"/>
                    <a:pt x="11558" y="12114"/>
                  </a:cubicBezTo>
                  <a:cubicBezTo>
                    <a:pt x="12695" y="12686"/>
                    <a:pt x="13832" y="12686"/>
                    <a:pt x="14558" y="12800"/>
                  </a:cubicBezTo>
                  <a:cubicBezTo>
                    <a:pt x="15284" y="12914"/>
                    <a:pt x="15600" y="13143"/>
                    <a:pt x="15821" y="13543"/>
                  </a:cubicBezTo>
                  <a:cubicBezTo>
                    <a:pt x="16042" y="13943"/>
                    <a:pt x="16168" y="14514"/>
                    <a:pt x="16389" y="14914"/>
                  </a:cubicBezTo>
                  <a:cubicBezTo>
                    <a:pt x="16611" y="15314"/>
                    <a:pt x="16926" y="15543"/>
                    <a:pt x="17337" y="16000"/>
                  </a:cubicBezTo>
                  <a:cubicBezTo>
                    <a:pt x="17747" y="16457"/>
                    <a:pt x="18253" y="17143"/>
                    <a:pt x="18663" y="17600"/>
                  </a:cubicBezTo>
                  <a:cubicBezTo>
                    <a:pt x="19074" y="18057"/>
                    <a:pt x="19389" y="18286"/>
                    <a:pt x="19863" y="18914"/>
                  </a:cubicBezTo>
                  <a:cubicBezTo>
                    <a:pt x="20337" y="19543"/>
                    <a:pt x="20968" y="205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خط"/>
            <p:cNvSpPr/>
            <p:nvPr/>
          </p:nvSpPr>
          <p:spPr>
            <a:xfrm>
              <a:off x="5635241" y="1093800"/>
              <a:ext cx="56822" cy="2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خط"/>
            <p:cNvSpPr/>
            <p:nvPr/>
          </p:nvSpPr>
          <p:spPr>
            <a:xfrm>
              <a:off x="2779996" y="1122210"/>
              <a:ext cx="2869452" cy="88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16" y="813"/>
                    <a:pt x="20032" y="1626"/>
                    <a:pt x="19034" y="2671"/>
                  </a:cubicBezTo>
                  <a:cubicBezTo>
                    <a:pt x="18036" y="3716"/>
                    <a:pt x="16824" y="4994"/>
                    <a:pt x="15665" y="6155"/>
                  </a:cubicBezTo>
                  <a:cubicBezTo>
                    <a:pt x="14507" y="7316"/>
                    <a:pt x="13402" y="8361"/>
                    <a:pt x="12475" y="9174"/>
                  </a:cubicBezTo>
                  <a:cubicBezTo>
                    <a:pt x="11549" y="9987"/>
                    <a:pt x="10800" y="10568"/>
                    <a:pt x="9962" y="11265"/>
                  </a:cubicBezTo>
                  <a:cubicBezTo>
                    <a:pt x="9125" y="11961"/>
                    <a:pt x="8198" y="12774"/>
                    <a:pt x="7307" y="13645"/>
                  </a:cubicBezTo>
                  <a:cubicBezTo>
                    <a:pt x="6416" y="14516"/>
                    <a:pt x="5560" y="15445"/>
                    <a:pt x="4758" y="16374"/>
                  </a:cubicBezTo>
                  <a:cubicBezTo>
                    <a:pt x="3956" y="17303"/>
                    <a:pt x="3208" y="18232"/>
                    <a:pt x="2424" y="19103"/>
                  </a:cubicBezTo>
                  <a:cubicBezTo>
                    <a:pt x="1640" y="19974"/>
                    <a:pt x="820" y="2078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خط"/>
            <p:cNvSpPr/>
            <p:nvPr/>
          </p:nvSpPr>
          <p:spPr>
            <a:xfrm>
              <a:off x="2978869" y="1989912"/>
              <a:ext cx="2144986" cy="4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13800"/>
                  </a:moveTo>
                  <a:cubicBezTo>
                    <a:pt x="1526" y="13800"/>
                    <a:pt x="3052" y="13800"/>
                    <a:pt x="4196" y="13800"/>
                  </a:cubicBezTo>
                  <a:cubicBezTo>
                    <a:pt x="5340" y="13800"/>
                    <a:pt x="6103" y="13800"/>
                    <a:pt x="7105" y="11400"/>
                  </a:cubicBezTo>
                  <a:cubicBezTo>
                    <a:pt x="8106" y="9000"/>
                    <a:pt x="9346" y="4200"/>
                    <a:pt x="10705" y="1800"/>
                  </a:cubicBezTo>
                  <a:cubicBezTo>
                    <a:pt x="12064" y="-600"/>
                    <a:pt x="13542" y="-600"/>
                    <a:pt x="14829" y="1800"/>
                  </a:cubicBezTo>
                  <a:cubicBezTo>
                    <a:pt x="16117" y="4200"/>
                    <a:pt x="17213" y="9000"/>
                    <a:pt x="18310" y="12600"/>
                  </a:cubicBezTo>
                  <a:cubicBezTo>
                    <a:pt x="19407" y="16200"/>
                    <a:pt x="20503" y="18600"/>
                    <a:pt x="21600" y="210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خط"/>
            <p:cNvSpPr/>
            <p:nvPr/>
          </p:nvSpPr>
          <p:spPr>
            <a:xfrm>
              <a:off x="4996008" y="2017138"/>
              <a:ext cx="781286" cy="174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33" y="820"/>
                    <a:pt x="3665" y="1639"/>
                    <a:pt x="4909" y="2839"/>
                  </a:cubicBezTo>
                  <a:cubicBezTo>
                    <a:pt x="6153" y="4039"/>
                    <a:pt x="6807" y="5620"/>
                    <a:pt x="7265" y="6907"/>
                  </a:cubicBezTo>
                  <a:cubicBezTo>
                    <a:pt x="7724" y="8195"/>
                    <a:pt x="7985" y="9190"/>
                    <a:pt x="8444" y="10127"/>
                  </a:cubicBezTo>
                  <a:cubicBezTo>
                    <a:pt x="8902" y="11063"/>
                    <a:pt x="9556" y="11941"/>
                    <a:pt x="10604" y="12820"/>
                  </a:cubicBezTo>
                  <a:cubicBezTo>
                    <a:pt x="11651" y="13698"/>
                    <a:pt x="13091" y="14576"/>
                    <a:pt x="13876" y="15161"/>
                  </a:cubicBezTo>
                  <a:cubicBezTo>
                    <a:pt x="14662" y="15746"/>
                    <a:pt x="14793" y="16039"/>
                    <a:pt x="15185" y="16302"/>
                  </a:cubicBezTo>
                  <a:cubicBezTo>
                    <a:pt x="15578" y="16566"/>
                    <a:pt x="16233" y="16800"/>
                    <a:pt x="16822" y="17210"/>
                  </a:cubicBezTo>
                  <a:cubicBezTo>
                    <a:pt x="17411" y="17620"/>
                    <a:pt x="17935" y="18205"/>
                    <a:pt x="18589" y="18790"/>
                  </a:cubicBezTo>
                  <a:cubicBezTo>
                    <a:pt x="19244" y="19376"/>
                    <a:pt x="20029" y="19961"/>
                    <a:pt x="20553" y="20429"/>
                  </a:cubicBezTo>
                  <a:cubicBezTo>
                    <a:pt x="21076" y="20898"/>
                    <a:pt x="21338" y="2124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خط"/>
            <p:cNvSpPr/>
            <p:nvPr/>
          </p:nvSpPr>
          <p:spPr>
            <a:xfrm>
              <a:off x="2978869" y="2301242"/>
              <a:ext cx="2770015" cy="143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862" y="20958"/>
                    <a:pt x="20123" y="20317"/>
                    <a:pt x="19292" y="19426"/>
                  </a:cubicBezTo>
                  <a:cubicBezTo>
                    <a:pt x="18462" y="18535"/>
                    <a:pt x="17538" y="17394"/>
                    <a:pt x="16449" y="16467"/>
                  </a:cubicBezTo>
                  <a:cubicBezTo>
                    <a:pt x="15360" y="15541"/>
                    <a:pt x="14105" y="14828"/>
                    <a:pt x="13089" y="14044"/>
                  </a:cubicBezTo>
                  <a:cubicBezTo>
                    <a:pt x="12074" y="13259"/>
                    <a:pt x="11298" y="12404"/>
                    <a:pt x="10542" y="11762"/>
                  </a:cubicBezTo>
                  <a:cubicBezTo>
                    <a:pt x="9785" y="11121"/>
                    <a:pt x="9046" y="10693"/>
                    <a:pt x="8271" y="10158"/>
                  </a:cubicBezTo>
                  <a:cubicBezTo>
                    <a:pt x="7495" y="9624"/>
                    <a:pt x="6683" y="8982"/>
                    <a:pt x="5778" y="8162"/>
                  </a:cubicBezTo>
                  <a:cubicBezTo>
                    <a:pt x="4874" y="7343"/>
                    <a:pt x="3877" y="6345"/>
                    <a:pt x="3231" y="5596"/>
                  </a:cubicBezTo>
                  <a:cubicBezTo>
                    <a:pt x="2585" y="4848"/>
                    <a:pt x="2289" y="4349"/>
                    <a:pt x="2031" y="3814"/>
                  </a:cubicBezTo>
                  <a:cubicBezTo>
                    <a:pt x="1772" y="3279"/>
                    <a:pt x="1551" y="2709"/>
                    <a:pt x="1292" y="2210"/>
                  </a:cubicBezTo>
                  <a:cubicBezTo>
                    <a:pt x="1034" y="1711"/>
                    <a:pt x="738" y="1283"/>
                    <a:pt x="517" y="927"/>
                  </a:cubicBezTo>
                  <a:cubicBezTo>
                    <a:pt x="295" y="570"/>
                    <a:pt x="148" y="285"/>
                    <a:pt x="74" y="14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خط"/>
            <p:cNvSpPr/>
            <p:nvPr/>
          </p:nvSpPr>
          <p:spPr>
            <a:xfrm>
              <a:off x="2495892" y="2552447"/>
              <a:ext cx="227284" cy="18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8" fill="norm" stroke="1" extrusionOk="0">
                  <a:moveTo>
                    <a:pt x="0" y="15092"/>
                  </a:moveTo>
                  <a:cubicBezTo>
                    <a:pt x="2250" y="15092"/>
                    <a:pt x="4500" y="15092"/>
                    <a:pt x="6750" y="14552"/>
                  </a:cubicBezTo>
                  <a:cubicBezTo>
                    <a:pt x="9000" y="14012"/>
                    <a:pt x="11250" y="12932"/>
                    <a:pt x="13050" y="13472"/>
                  </a:cubicBezTo>
                  <a:cubicBezTo>
                    <a:pt x="14850" y="14012"/>
                    <a:pt x="16200" y="16172"/>
                    <a:pt x="15750" y="17792"/>
                  </a:cubicBezTo>
                  <a:cubicBezTo>
                    <a:pt x="15300" y="19412"/>
                    <a:pt x="13050" y="20492"/>
                    <a:pt x="10800" y="20762"/>
                  </a:cubicBezTo>
                  <a:cubicBezTo>
                    <a:pt x="8550" y="21032"/>
                    <a:pt x="6300" y="20492"/>
                    <a:pt x="4725" y="18872"/>
                  </a:cubicBezTo>
                  <a:cubicBezTo>
                    <a:pt x="3150" y="17252"/>
                    <a:pt x="2250" y="14552"/>
                    <a:pt x="2475" y="12122"/>
                  </a:cubicBezTo>
                  <a:cubicBezTo>
                    <a:pt x="2700" y="9692"/>
                    <a:pt x="4050" y="7532"/>
                    <a:pt x="5850" y="6452"/>
                  </a:cubicBezTo>
                  <a:cubicBezTo>
                    <a:pt x="7650" y="5372"/>
                    <a:pt x="9900" y="5372"/>
                    <a:pt x="11250" y="6722"/>
                  </a:cubicBezTo>
                  <a:cubicBezTo>
                    <a:pt x="12600" y="8072"/>
                    <a:pt x="13050" y="10772"/>
                    <a:pt x="11925" y="12392"/>
                  </a:cubicBezTo>
                  <a:cubicBezTo>
                    <a:pt x="10800" y="14012"/>
                    <a:pt x="8100" y="14552"/>
                    <a:pt x="6525" y="13472"/>
                  </a:cubicBezTo>
                  <a:cubicBezTo>
                    <a:pt x="4950" y="12392"/>
                    <a:pt x="4500" y="9692"/>
                    <a:pt x="4950" y="7262"/>
                  </a:cubicBezTo>
                  <a:cubicBezTo>
                    <a:pt x="5400" y="4832"/>
                    <a:pt x="6750" y="2672"/>
                    <a:pt x="8550" y="1322"/>
                  </a:cubicBezTo>
                  <a:cubicBezTo>
                    <a:pt x="10350" y="-28"/>
                    <a:pt x="12600" y="-568"/>
                    <a:pt x="14850" y="782"/>
                  </a:cubicBezTo>
                  <a:cubicBezTo>
                    <a:pt x="17100" y="2132"/>
                    <a:pt x="19350" y="5372"/>
                    <a:pt x="21600" y="8612"/>
                  </a:cubicBezTo>
                </a:path>
              </a:pathLst>
            </a:custGeom>
            <a:noFill/>
            <a:ln w="88900" cap="rnd">
              <a:solidFill>
                <a:srgbClr val="5C5C5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خط"/>
            <p:cNvSpPr/>
            <p:nvPr/>
          </p:nvSpPr>
          <p:spPr>
            <a:xfrm>
              <a:off x="2684569" y="2305054"/>
              <a:ext cx="300290" cy="12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0611" fill="norm" stroke="1" extrusionOk="0">
                  <a:moveTo>
                    <a:pt x="20341" y="8956"/>
                  </a:moveTo>
                  <a:cubicBezTo>
                    <a:pt x="20669" y="4956"/>
                    <a:pt x="20996" y="956"/>
                    <a:pt x="20505" y="156"/>
                  </a:cubicBezTo>
                  <a:cubicBezTo>
                    <a:pt x="20014" y="-644"/>
                    <a:pt x="18705" y="1756"/>
                    <a:pt x="16414" y="4556"/>
                  </a:cubicBezTo>
                  <a:cubicBezTo>
                    <a:pt x="14123" y="7356"/>
                    <a:pt x="10851" y="10556"/>
                    <a:pt x="7578" y="13356"/>
                  </a:cubicBezTo>
                  <a:cubicBezTo>
                    <a:pt x="4305" y="16156"/>
                    <a:pt x="1032" y="18556"/>
                    <a:pt x="214" y="19756"/>
                  </a:cubicBezTo>
                  <a:cubicBezTo>
                    <a:pt x="-604" y="20956"/>
                    <a:pt x="1032" y="20956"/>
                    <a:pt x="3323" y="19356"/>
                  </a:cubicBezTo>
                  <a:cubicBezTo>
                    <a:pt x="5614" y="17756"/>
                    <a:pt x="8560" y="14556"/>
                    <a:pt x="11505" y="11356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خط"/>
            <p:cNvSpPr/>
            <p:nvPr/>
          </p:nvSpPr>
          <p:spPr>
            <a:xfrm>
              <a:off x="2623738" y="2405414"/>
              <a:ext cx="156259" cy="10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513"/>
                  </a:moveTo>
                  <a:cubicBezTo>
                    <a:pt x="19636" y="3757"/>
                    <a:pt x="17673" y="0"/>
                    <a:pt x="15055" y="0"/>
                  </a:cubicBezTo>
                  <a:cubicBezTo>
                    <a:pt x="12436" y="0"/>
                    <a:pt x="9164" y="3757"/>
                    <a:pt x="6545" y="7983"/>
                  </a:cubicBezTo>
                  <a:cubicBezTo>
                    <a:pt x="3927" y="12209"/>
                    <a:pt x="1964" y="1690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خط"/>
            <p:cNvSpPr/>
            <p:nvPr/>
          </p:nvSpPr>
          <p:spPr>
            <a:xfrm>
              <a:off x="2343858" y="2343746"/>
              <a:ext cx="635012" cy="35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19" fill="norm" stroke="1" extrusionOk="0">
                  <a:moveTo>
                    <a:pt x="21457" y="871"/>
                  </a:moveTo>
                  <a:cubicBezTo>
                    <a:pt x="20657" y="295"/>
                    <a:pt x="19857" y="-281"/>
                    <a:pt x="18737" y="151"/>
                  </a:cubicBezTo>
                  <a:cubicBezTo>
                    <a:pt x="17617" y="583"/>
                    <a:pt x="16177" y="2023"/>
                    <a:pt x="14657" y="3175"/>
                  </a:cubicBezTo>
                  <a:cubicBezTo>
                    <a:pt x="13137" y="4327"/>
                    <a:pt x="11537" y="5191"/>
                    <a:pt x="10577" y="6343"/>
                  </a:cubicBezTo>
                  <a:cubicBezTo>
                    <a:pt x="9617" y="7495"/>
                    <a:pt x="9297" y="8935"/>
                    <a:pt x="9137" y="10375"/>
                  </a:cubicBezTo>
                  <a:cubicBezTo>
                    <a:pt x="8977" y="11815"/>
                    <a:pt x="8977" y="13255"/>
                    <a:pt x="7937" y="14983"/>
                  </a:cubicBezTo>
                  <a:cubicBezTo>
                    <a:pt x="6897" y="16711"/>
                    <a:pt x="4817" y="18727"/>
                    <a:pt x="3137" y="19879"/>
                  </a:cubicBezTo>
                  <a:cubicBezTo>
                    <a:pt x="1457" y="21031"/>
                    <a:pt x="177" y="21319"/>
                    <a:pt x="17" y="21319"/>
                  </a:cubicBezTo>
                  <a:cubicBezTo>
                    <a:pt x="-143" y="21319"/>
                    <a:pt x="817" y="21031"/>
                    <a:pt x="2497" y="20455"/>
                  </a:cubicBezTo>
                  <a:cubicBezTo>
                    <a:pt x="4177" y="19879"/>
                    <a:pt x="6577" y="19015"/>
                    <a:pt x="8177" y="18439"/>
                  </a:cubicBezTo>
                  <a:cubicBezTo>
                    <a:pt x="9777" y="17863"/>
                    <a:pt x="10577" y="17575"/>
                    <a:pt x="10417" y="17431"/>
                  </a:cubicBezTo>
                  <a:cubicBezTo>
                    <a:pt x="10257" y="17287"/>
                    <a:pt x="9137" y="17287"/>
                    <a:pt x="7857" y="17863"/>
                  </a:cubicBezTo>
                  <a:cubicBezTo>
                    <a:pt x="6577" y="18439"/>
                    <a:pt x="5137" y="19591"/>
                    <a:pt x="3697" y="20743"/>
                  </a:cubicBezTo>
                </a:path>
              </a:pathLst>
            </a:custGeom>
            <a:noFill/>
            <a:ln w="889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خط"/>
            <p:cNvSpPr/>
            <p:nvPr/>
          </p:nvSpPr>
          <p:spPr>
            <a:xfrm>
              <a:off x="2197582" y="2290591"/>
              <a:ext cx="1150623" cy="42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20954"/>
                  </a:moveTo>
                  <a:cubicBezTo>
                    <a:pt x="267" y="19781"/>
                    <a:pt x="533" y="18607"/>
                    <a:pt x="711" y="18607"/>
                  </a:cubicBezTo>
                  <a:cubicBezTo>
                    <a:pt x="889" y="18607"/>
                    <a:pt x="978" y="19781"/>
                    <a:pt x="1244" y="20485"/>
                  </a:cubicBezTo>
                  <a:cubicBezTo>
                    <a:pt x="1511" y="21189"/>
                    <a:pt x="1956" y="21424"/>
                    <a:pt x="2578" y="20837"/>
                  </a:cubicBezTo>
                  <a:cubicBezTo>
                    <a:pt x="3200" y="20250"/>
                    <a:pt x="4000" y="18841"/>
                    <a:pt x="4844" y="17667"/>
                  </a:cubicBezTo>
                  <a:cubicBezTo>
                    <a:pt x="5689" y="16494"/>
                    <a:pt x="6578" y="15554"/>
                    <a:pt x="7689" y="13559"/>
                  </a:cubicBezTo>
                  <a:cubicBezTo>
                    <a:pt x="8800" y="11563"/>
                    <a:pt x="10133" y="8511"/>
                    <a:pt x="10933" y="6515"/>
                  </a:cubicBezTo>
                  <a:cubicBezTo>
                    <a:pt x="11733" y="4520"/>
                    <a:pt x="12000" y="3581"/>
                    <a:pt x="12311" y="2641"/>
                  </a:cubicBezTo>
                  <a:cubicBezTo>
                    <a:pt x="12622" y="1702"/>
                    <a:pt x="12978" y="763"/>
                    <a:pt x="13378" y="294"/>
                  </a:cubicBezTo>
                  <a:cubicBezTo>
                    <a:pt x="13778" y="-176"/>
                    <a:pt x="14222" y="-176"/>
                    <a:pt x="14933" y="998"/>
                  </a:cubicBezTo>
                  <a:cubicBezTo>
                    <a:pt x="15644" y="2172"/>
                    <a:pt x="16622" y="4520"/>
                    <a:pt x="17378" y="6633"/>
                  </a:cubicBezTo>
                  <a:cubicBezTo>
                    <a:pt x="18133" y="8746"/>
                    <a:pt x="18667" y="10624"/>
                    <a:pt x="19333" y="12033"/>
                  </a:cubicBezTo>
                  <a:cubicBezTo>
                    <a:pt x="20000" y="13441"/>
                    <a:pt x="20800" y="14381"/>
                    <a:pt x="21600" y="1532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