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3" name="Shape 6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1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53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4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4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162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3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67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165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6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70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168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9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71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08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205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03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4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06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14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211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09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0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2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3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20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217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215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8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9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1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0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2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1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238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36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7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39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7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244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42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3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5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6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59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250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248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9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1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2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58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255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253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54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6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7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265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262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260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1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3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4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1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268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66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7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9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0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7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274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72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3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5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6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3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80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78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9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1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2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9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86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84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5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7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8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95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292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290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1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3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4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22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296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7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21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298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0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299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0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7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301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2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3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4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5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6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3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310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308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09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1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2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9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316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314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15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7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8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46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328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325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323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4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6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34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331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329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0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2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3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45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335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4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336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7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43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338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9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0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1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2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52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349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347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8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50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1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53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444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354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43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355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8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356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7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9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0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1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6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362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5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6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7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8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9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0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1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2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3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4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5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42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377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8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81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379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0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84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382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3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41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385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440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386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7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8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9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0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1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2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3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4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5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6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7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8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9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0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1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2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3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4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5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6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7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439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408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09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0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1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2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3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4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5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6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7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8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9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0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1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2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3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4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5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6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7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8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9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0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1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2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3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4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5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6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7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8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45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5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6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7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58" name="Google Shape;427;p4"/>
          <p:cNvSpPr/>
          <p:nvPr/>
        </p:nvSpPr>
        <p:spPr>
          <a:xfrm rot="10403440">
            <a:off x="-44024" y="787637"/>
            <a:ext cx="2094636" cy="212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9" name="Google Shape;428;p4"/>
          <p:cNvSpPr/>
          <p:nvPr/>
        </p:nvSpPr>
        <p:spPr>
          <a:xfrm rot="8379764">
            <a:off x="332535" y="-790313"/>
            <a:ext cx="3102479" cy="225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0" name="Google Shape;429;p4"/>
          <p:cNvSpPr/>
          <p:nvPr/>
        </p:nvSpPr>
        <p:spPr>
          <a:xfrm rot="7080000">
            <a:off x="-4122511" y="-1599301"/>
            <a:ext cx="11174911" cy="2567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65" name="Google Shape;430;p4"/>
          <p:cNvGrpSpPr/>
          <p:nvPr/>
        </p:nvGrpSpPr>
        <p:grpSpPr>
          <a:xfrm>
            <a:off x="300620" y="8682321"/>
            <a:ext cx="1601213" cy="2525415"/>
            <a:chOff x="0" y="0"/>
            <a:chExt cx="1601212" cy="2525414"/>
          </a:xfrm>
        </p:grpSpPr>
        <p:sp>
          <p:nvSpPr>
            <p:cNvPr id="461" name="Google Shape;431;p4"/>
            <p:cNvSpPr/>
            <p:nvPr/>
          </p:nvSpPr>
          <p:spPr>
            <a:xfrm>
              <a:off x="1100915" y="-1"/>
              <a:ext cx="500298" cy="79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2" name="Google Shape;432;p4"/>
            <p:cNvSpPr/>
            <p:nvPr/>
          </p:nvSpPr>
          <p:spPr>
            <a:xfrm>
              <a:off x="996004" y="152680"/>
              <a:ext cx="207876" cy="52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3" name="Google Shape;433;p4"/>
            <p:cNvSpPr/>
            <p:nvPr/>
          </p:nvSpPr>
          <p:spPr>
            <a:xfrm>
              <a:off x="0" y="130800"/>
              <a:ext cx="296833" cy="239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4" name="Google Shape;434;p4"/>
            <p:cNvSpPr/>
            <p:nvPr/>
          </p:nvSpPr>
          <p:spPr>
            <a:xfrm>
              <a:off x="156996" y="-1"/>
              <a:ext cx="1297519" cy="79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66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7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8" name="Google Shape;438;p4"/>
          <p:cNvSpPr/>
          <p:nvPr/>
        </p:nvSpPr>
        <p:spPr>
          <a:xfrm rot="18900000">
            <a:off x="3184958" y="11225865"/>
            <a:ext cx="1901906" cy="217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9" name="Google Shape;439;p4"/>
          <p:cNvSpPr/>
          <p:nvPr/>
        </p:nvSpPr>
        <p:spPr>
          <a:xfrm rot="18900000">
            <a:off x="4554896" y="11899503"/>
            <a:ext cx="1959053" cy="212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0" name="Google Shape;440;p4"/>
          <p:cNvSpPr/>
          <p:nvPr/>
        </p:nvSpPr>
        <p:spPr>
          <a:xfrm>
            <a:off x="-1" y="12746258"/>
            <a:ext cx="8406776" cy="96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1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2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3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4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5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6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7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8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9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1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2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88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485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483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4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86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7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40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502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491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489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0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1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494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492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3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97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495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6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00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498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9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503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7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506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504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6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509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507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8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2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510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1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5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513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4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520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518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9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3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521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2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6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524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5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9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527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8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30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1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2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3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4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5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6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7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8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9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41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47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544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42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3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45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6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53" name="Google Shape;521;p4"/>
          <p:cNvGrpSpPr/>
          <p:nvPr/>
        </p:nvGrpSpPr>
        <p:grpSpPr>
          <a:xfrm>
            <a:off x="6040611" y="11446965"/>
            <a:ext cx="1767077" cy="723326"/>
            <a:chOff x="0" y="1"/>
            <a:chExt cx="1767075" cy="723324"/>
          </a:xfrm>
        </p:grpSpPr>
        <p:grpSp>
          <p:nvGrpSpPr>
            <p:cNvPr id="550" name="Google Shape;522;p4"/>
            <p:cNvGrpSpPr/>
            <p:nvPr/>
          </p:nvGrpSpPr>
          <p:grpSpPr>
            <a:xfrm>
              <a:off x="0" y="1"/>
              <a:ext cx="1767077" cy="723325"/>
              <a:chOff x="0" y="1"/>
              <a:chExt cx="1767075" cy="723324"/>
            </a:xfrm>
          </p:grpSpPr>
          <p:sp>
            <p:nvSpPr>
              <p:cNvPr id="548" name="Google Shape;523;p4"/>
              <p:cNvSpPr/>
              <p:nvPr/>
            </p:nvSpPr>
            <p:spPr>
              <a:xfrm>
                <a:off x="55475" y="57093"/>
                <a:ext cx="1651970" cy="604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9" name="Google Shape;524;p4"/>
              <p:cNvSpPr/>
              <p:nvPr/>
            </p:nvSpPr>
            <p:spPr>
              <a:xfrm>
                <a:off x="0" y="1"/>
                <a:ext cx="1767077" cy="72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1" name="Google Shape;525;p4"/>
            <p:cNvSpPr/>
            <p:nvPr/>
          </p:nvSpPr>
          <p:spPr>
            <a:xfrm>
              <a:off x="127462" y="132934"/>
              <a:ext cx="999464" cy="45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2" name="Google Shape;526;p4"/>
            <p:cNvSpPr/>
            <p:nvPr/>
          </p:nvSpPr>
          <p:spPr>
            <a:xfrm>
              <a:off x="255463" y="192674"/>
              <a:ext cx="372078" cy="16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54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5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6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7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8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9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0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1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2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3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69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566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564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5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7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8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75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572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570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1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3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4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1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578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76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7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9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0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7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584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82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83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5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6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88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9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92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590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1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93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94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6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7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8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9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10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611" name="اختبار منتصف الفصل"/>
          <p:cNvSpPr txBox="1"/>
          <p:nvPr>
            <p:ph type="title"/>
          </p:nvPr>
        </p:nvSpPr>
        <p:spPr>
          <a:xfrm>
            <a:off x="13872288" y="3720600"/>
            <a:ext cx="8693532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572768">
              <a:defRPr b="0" sz="7052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منتصف الفصل </a:t>
            </a:r>
          </a:p>
        </p:txBody>
      </p:sp>
      <p:sp>
        <p:nvSpPr>
          <p:cNvPr id="612" name="الحادي عشر"/>
          <p:cNvSpPr txBox="1"/>
          <p:nvPr/>
        </p:nvSpPr>
        <p:spPr>
          <a:xfrm>
            <a:off x="13225933" y="5116950"/>
            <a:ext cx="7991392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الحادي عشر </a:t>
            </a:r>
          </a:p>
        </p:txBody>
      </p:sp>
      <p:sp>
        <p:nvSpPr>
          <p:cNvPr id="613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619" name="تجميع"/>
          <p:cNvGrpSpPr/>
          <p:nvPr/>
        </p:nvGrpSpPr>
        <p:grpSpPr>
          <a:xfrm>
            <a:off x="11968317" y="7845978"/>
            <a:ext cx="9701586" cy="3331438"/>
            <a:chOff x="0" y="0"/>
            <a:chExt cx="9701584" cy="3331437"/>
          </a:xfrm>
        </p:grpSpPr>
        <p:sp>
          <p:nvSpPr>
            <p:cNvPr id="614" name="الفصل"/>
            <p:cNvSpPr txBox="1"/>
            <p:nvPr/>
          </p:nvSpPr>
          <p:spPr>
            <a:xfrm>
              <a:off x="5013350" y="0"/>
              <a:ext cx="4688235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617" name="تجميع"/>
            <p:cNvGrpSpPr/>
            <p:nvPr/>
          </p:nvGrpSpPr>
          <p:grpSpPr>
            <a:xfrm>
              <a:off x="6607385" y="1167616"/>
              <a:ext cx="1712539" cy="2163822"/>
              <a:chOff x="0" y="0"/>
              <a:chExt cx="1712538" cy="2163820"/>
            </a:xfrm>
          </p:grpSpPr>
          <p:sp>
            <p:nvSpPr>
              <p:cNvPr id="615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6" name="١١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١١</a:t>
                </a:r>
              </a:p>
            </p:txBody>
          </p:sp>
        </p:grpSp>
        <p:sp>
          <p:nvSpPr>
            <p:cNvPr id="618" name="أنماط الأعداد"/>
            <p:cNvSpPr txBox="1"/>
            <p:nvPr/>
          </p:nvSpPr>
          <p:spPr>
            <a:xfrm>
              <a:off x="0" y="1167616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2438338">
                <a:lnSpc>
                  <a:spcPct val="100000"/>
                </a:lnSpc>
                <a:defRPr sz="9700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أنماط الأعداد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IMG_1221.png" descr="IMG_1221.png"/>
          <p:cNvPicPr>
            <a:picLocks noChangeAspect="1"/>
          </p:cNvPicPr>
          <p:nvPr/>
        </p:nvPicPr>
        <p:blipFill>
          <a:blip r:embed="rId2">
            <a:extLst/>
          </a:blip>
          <a:srcRect l="33958" t="1806" r="7875" b="90639"/>
          <a:stretch>
            <a:fillRect/>
          </a:stretch>
        </p:blipFill>
        <p:spPr>
          <a:xfrm>
            <a:off x="5332450" y="567109"/>
            <a:ext cx="15818989" cy="1435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IMG_1221.png" descr="IMG_1221.png"/>
          <p:cNvPicPr>
            <a:picLocks noChangeAspect="1"/>
          </p:cNvPicPr>
          <p:nvPr/>
        </p:nvPicPr>
        <p:blipFill>
          <a:blip r:embed="rId2">
            <a:extLst/>
          </a:blip>
          <a:srcRect l="11458" t="11109" r="4736" b="50000"/>
          <a:stretch>
            <a:fillRect/>
          </a:stretch>
        </p:blipFill>
        <p:spPr>
          <a:xfrm>
            <a:off x="2277223" y="3026292"/>
            <a:ext cx="21017713" cy="6812726"/>
          </a:xfrm>
          <a:prstGeom prst="rect">
            <a:avLst/>
          </a:prstGeom>
          <a:ln w="12700">
            <a:miter lim="400000"/>
          </a:ln>
        </p:spPr>
      </p:pic>
      <p:sp>
        <p:nvSpPr>
          <p:cNvPr id="623" name="٢"/>
          <p:cNvSpPr txBox="1"/>
          <p:nvPr/>
        </p:nvSpPr>
        <p:spPr>
          <a:xfrm>
            <a:off x="19460292" y="7682893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</a:t>
            </a:r>
          </a:p>
        </p:txBody>
      </p:sp>
      <p:sp>
        <p:nvSpPr>
          <p:cNvPr id="624" name="٢٠"/>
          <p:cNvSpPr txBox="1"/>
          <p:nvPr/>
        </p:nvSpPr>
        <p:spPr>
          <a:xfrm>
            <a:off x="14100292" y="7473065"/>
            <a:ext cx="2017669" cy="1209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٢٠</a:t>
            </a:r>
          </a:p>
        </p:txBody>
      </p:sp>
      <p:sp>
        <p:nvSpPr>
          <p:cNvPr id="625" name="٤"/>
          <p:cNvSpPr txBox="1"/>
          <p:nvPr/>
        </p:nvSpPr>
        <p:spPr>
          <a:xfrm>
            <a:off x="9222343" y="7473065"/>
            <a:ext cx="2017668" cy="1209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</a:t>
            </a:r>
          </a:p>
        </p:txBody>
      </p:sp>
      <p:sp>
        <p:nvSpPr>
          <p:cNvPr id="626" name="٤٠"/>
          <p:cNvSpPr txBox="1"/>
          <p:nvPr/>
        </p:nvSpPr>
        <p:spPr>
          <a:xfrm>
            <a:off x="3493173" y="7569781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IMG_1221.png" descr="IMG_1221.png"/>
          <p:cNvPicPr>
            <a:picLocks noChangeAspect="1"/>
          </p:cNvPicPr>
          <p:nvPr/>
        </p:nvPicPr>
        <p:blipFill>
          <a:blip r:embed="rId2">
            <a:extLst/>
          </a:blip>
          <a:srcRect l="33958" t="1806" r="7875" b="90639"/>
          <a:stretch>
            <a:fillRect/>
          </a:stretch>
        </p:blipFill>
        <p:spPr>
          <a:xfrm>
            <a:off x="5332450" y="567109"/>
            <a:ext cx="15818989" cy="1435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IMG_1221.png" descr="IMG_1221.png"/>
          <p:cNvPicPr>
            <a:picLocks noChangeAspect="1"/>
          </p:cNvPicPr>
          <p:nvPr/>
        </p:nvPicPr>
        <p:blipFill>
          <a:blip r:embed="rId2">
            <a:extLst/>
          </a:blip>
          <a:srcRect l="10524" t="51135" r="6775" b="3305"/>
          <a:stretch>
            <a:fillRect/>
          </a:stretch>
        </p:blipFill>
        <p:spPr>
          <a:xfrm>
            <a:off x="2308321" y="2633676"/>
            <a:ext cx="21262901" cy="8181884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٥"/>
          <p:cNvSpPr txBox="1"/>
          <p:nvPr/>
        </p:nvSpPr>
        <p:spPr>
          <a:xfrm>
            <a:off x="20042364" y="8452211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</a:t>
            </a:r>
          </a:p>
        </p:txBody>
      </p:sp>
      <p:sp>
        <p:nvSpPr>
          <p:cNvPr id="631" name="٥٠"/>
          <p:cNvSpPr txBox="1"/>
          <p:nvPr/>
        </p:nvSpPr>
        <p:spPr>
          <a:xfrm>
            <a:off x="14807452" y="8452211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٥٠</a:t>
            </a:r>
          </a:p>
        </p:txBody>
      </p:sp>
      <p:sp>
        <p:nvSpPr>
          <p:cNvPr id="632" name="٦"/>
          <p:cNvSpPr txBox="1"/>
          <p:nvPr/>
        </p:nvSpPr>
        <p:spPr>
          <a:xfrm>
            <a:off x="9582280" y="8463763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633" name="٦٠"/>
          <p:cNvSpPr txBox="1"/>
          <p:nvPr/>
        </p:nvSpPr>
        <p:spPr>
          <a:xfrm>
            <a:off x="3849916" y="8452211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IMG_1222.png" descr="IMG_1222.png"/>
          <p:cNvPicPr>
            <a:picLocks noChangeAspect="1"/>
          </p:cNvPicPr>
          <p:nvPr/>
        </p:nvPicPr>
        <p:blipFill>
          <a:blip r:embed="rId2">
            <a:extLst/>
          </a:blip>
          <a:srcRect l="58547" t="0" r="0" b="86383"/>
          <a:stretch>
            <a:fillRect/>
          </a:stretch>
        </p:blipFill>
        <p:spPr>
          <a:xfrm>
            <a:off x="10637497" y="38913"/>
            <a:ext cx="10672959" cy="2133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IMG_1222.png" descr="IMG_1222.png"/>
          <p:cNvPicPr>
            <a:picLocks noChangeAspect="1"/>
          </p:cNvPicPr>
          <p:nvPr/>
        </p:nvPicPr>
        <p:blipFill>
          <a:blip r:embed="rId2">
            <a:extLst/>
          </a:blip>
          <a:srcRect l="0" t="12029" r="2123" b="75644"/>
          <a:stretch>
            <a:fillRect/>
          </a:stretch>
        </p:blipFill>
        <p:spPr>
          <a:xfrm>
            <a:off x="2030393" y="1857095"/>
            <a:ext cx="20188589" cy="1547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IMG_1222.png" descr="IMG_1222.png"/>
          <p:cNvPicPr>
            <a:picLocks noChangeAspect="1"/>
          </p:cNvPicPr>
          <p:nvPr/>
        </p:nvPicPr>
        <p:blipFill>
          <a:blip r:embed="rId2">
            <a:extLst/>
          </a:blip>
          <a:srcRect l="5614" t="29203" r="0" b="29717"/>
          <a:stretch>
            <a:fillRect/>
          </a:stretch>
        </p:blipFill>
        <p:spPr>
          <a:xfrm>
            <a:off x="1436905" y="3792004"/>
            <a:ext cx="22251034" cy="5894514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٦"/>
          <p:cNvSpPr txBox="1"/>
          <p:nvPr/>
        </p:nvSpPr>
        <p:spPr>
          <a:xfrm>
            <a:off x="17955130" y="3404511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٦</a:t>
            </a:r>
          </a:p>
        </p:txBody>
      </p:sp>
      <p:sp>
        <p:nvSpPr>
          <p:cNvPr id="639" name="٨"/>
          <p:cNvSpPr txBox="1"/>
          <p:nvPr/>
        </p:nvSpPr>
        <p:spPr>
          <a:xfrm>
            <a:off x="15271174" y="3413936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٨</a:t>
            </a:r>
          </a:p>
        </p:txBody>
      </p:sp>
      <p:sp>
        <p:nvSpPr>
          <p:cNvPr id="640" name="٢٠"/>
          <p:cNvSpPr txBox="1"/>
          <p:nvPr/>
        </p:nvSpPr>
        <p:spPr>
          <a:xfrm>
            <a:off x="5031777" y="3777835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٢٠</a:t>
            </a:r>
          </a:p>
        </p:txBody>
      </p:sp>
      <p:sp>
        <p:nvSpPr>
          <p:cNvPr id="641" name="٣٠"/>
          <p:cNvSpPr txBox="1"/>
          <p:nvPr/>
        </p:nvSpPr>
        <p:spPr>
          <a:xfrm>
            <a:off x="1436905" y="3777835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٣٠</a:t>
            </a:r>
          </a:p>
        </p:txBody>
      </p:sp>
      <p:sp>
        <p:nvSpPr>
          <p:cNvPr id="642" name="١٥"/>
          <p:cNvSpPr txBox="1"/>
          <p:nvPr/>
        </p:nvSpPr>
        <p:spPr>
          <a:xfrm>
            <a:off x="17446993" y="5845367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١٥</a:t>
            </a:r>
          </a:p>
        </p:txBody>
      </p:sp>
      <p:sp>
        <p:nvSpPr>
          <p:cNvPr id="643" name="٢٠"/>
          <p:cNvSpPr txBox="1"/>
          <p:nvPr/>
        </p:nvSpPr>
        <p:spPr>
          <a:xfrm>
            <a:off x="14569757" y="5864218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٢٠</a:t>
            </a:r>
          </a:p>
        </p:txBody>
      </p:sp>
      <p:sp>
        <p:nvSpPr>
          <p:cNvPr id="644" name="٢٥"/>
          <p:cNvSpPr txBox="1"/>
          <p:nvPr/>
        </p:nvSpPr>
        <p:spPr>
          <a:xfrm>
            <a:off x="11777242" y="5942485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٢٥</a:t>
            </a:r>
          </a:p>
        </p:txBody>
      </p:sp>
      <p:sp>
        <p:nvSpPr>
          <p:cNvPr id="645" name="١٠"/>
          <p:cNvSpPr txBox="1"/>
          <p:nvPr/>
        </p:nvSpPr>
        <p:spPr>
          <a:xfrm>
            <a:off x="7807686" y="5845367"/>
            <a:ext cx="2017669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١٠</a:t>
            </a:r>
          </a:p>
        </p:txBody>
      </p:sp>
      <p:sp>
        <p:nvSpPr>
          <p:cNvPr id="646" name="٢٠"/>
          <p:cNvSpPr txBox="1"/>
          <p:nvPr/>
        </p:nvSpPr>
        <p:spPr>
          <a:xfrm>
            <a:off x="18455828" y="8286224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٢٠</a:t>
            </a:r>
          </a:p>
        </p:txBody>
      </p:sp>
      <p:sp>
        <p:nvSpPr>
          <p:cNvPr id="647" name="١٤"/>
          <p:cNvSpPr txBox="1"/>
          <p:nvPr/>
        </p:nvSpPr>
        <p:spPr>
          <a:xfrm>
            <a:off x="6798853" y="8286224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١٤</a:t>
            </a:r>
          </a:p>
        </p:txBody>
      </p:sp>
      <p:sp>
        <p:nvSpPr>
          <p:cNvPr id="648" name="١٦"/>
          <p:cNvSpPr txBox="1"/>
          <p:nvPr/>
        </p:nvSpPr>
        <p:spPr>
          <a:xfrm>
            <a:off x="4203387" y="8286224"/>
            <a:ext cx="2017668" cy="1209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