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yEmnTynZTsVL8ZUisCYeWIM63MIhCnSX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ثاني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الثاني عشر</a:t>
            </a:r>
            <a:r>
              <a:t> </a:t>
            </a:r>
          </a:p>
        </p:txBody>
      </p:sp>
      <p:sp>
        <p:nvSpPr>
          <p:cNvPr id="176" name="الأشكال الهندسية والكسور"/>
          <p:cNvSpPr txBox="1"/>
          <p:nvPr/>
        </p:nvSpPr>
        <p:spPr>
          <a:xfrm>
            <a:off x="5997710" y="4418617"/>
            <a:ext cx="10934079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 والكسور</a:t>
            </a:r>
          </a:p>
        </p:txBody>
      </p:sp>
      <p:sp>
        <p:nvSpPr>
          <p:cNvPr id="177" name="التهيئة"/>
          <p:cNvSpPr txBox="1"/>
          <p:nvPr/>
        </p:nvSpPr>
        <p:spPr>
          <a:xfrm>
            <a:off x="5966907" y="6840306"/>
            <a:ext cx="10995685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التهيئة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3"/>
      <p:bldP build="whole" bldLvl="1" animBg="1" rev="0" advAuto="0" spid="175" grpId="1"/>
      <p:bldP build="whole" bldLvl="1" animBg="1" rev="0" advAuto="0" spid="17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511.png" descr="IMG_1511.png"/>
          <p:cNvPicPr>
            <a:picLocks noChangeAspect="1"/>
          </p:cNvPicPr>
          <p:nvPr/>
        </p:nvPicPr>
        <p:blipFill>
          <a:blip r:embed="rId2">
            <a:extLst/>
          </a:blip>
          <a:srcRect l="28359" t="0" r="3608" b="88993"/>
          <a:stretch>
            <a:fillRect/>
          </a:stretch>
        </p:blipFill>
        <p:spPr>
          <a:xfrm>
            <a:off x="7702280" y="389888"/>
            <a:ext cx="13294561" cy="1317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511.png" descr="IMG_1511.png"/>
          <p:cNvPicPr>
            <a:picLocks noChangeAspect="1"/>
          </p:cNvPicPr>
          <p:nvPr/>
        </p:nvPicPr>
        <p:blipFill>
          <a:blip r:embed="rId2">
            <a:extLst/>
          </a:blip>
          <a:srcRect l="1849" t="14822" r="7545" b="48522"/>
          <a:stretch>
            <a:fillRect/>
          </a:stretch>
        </p:blipFill>
        <p:spPr>
          <a:xfrm>
            <a:off x="4445075" y="1707090"/>
            <a:ext cx="17705856" cy="4386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1511.png" descr="IMG_1511.png"/>
          <p:cNvPicPr>
            <a:picLocks noChangeAspect="1"/>
          </p:cNvPicPr>
          <p:nvPr/>
        </p:nvPicPr>
        <p:blipFill>
          <a:blip r:embed="rId2">
            <a:extLst/>
          </a:blip>
          <a:srcRect l="1356" t="66654" r="8037" b="0"/>
          <a:stretch>
            <a:fillRect/>
          </a:stretch>
        </p:blipFill>
        <p:spPr>
          <a:xfrm>
            <a:off x="4812476" y="7965123"/>
            <a:ext cx="17705855" cy="3990849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مستطيل مستدير الزوايا"/>
          <p:cNvSpPr/>
          <p:nvPr/>
        </p:nvSpPr>
        <p:spPr>
          <a:xfrm>
            <a:off x="11320367" y="1734147"/>
            <a:ext cx="4448094" cy="4633517"/>
          </a:xfrm>
          <a:prstGeom prst="roundRect">
            <a:avLst>
              <a:gd name="adj" fmla="val 2293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3" name="مستطيل مستدير الزوايا"/>
          <p:cNvSpPr/>
          <p:nvPr/>
        </p:nvSpPr>
        <p:spPr>
          <a:xfrm>
            <a:off x="4489525" y="2052511"/>
            <a:ext cx="4448094" cy="3996789"/>
          </a:xfrm>
          <a:prstGeom prst="roundRect">
            <a:avLst>
              <a:gd name="adj" fmla="val 25220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4" name="مستطيل مستدير الزوايا"/>
          <p:cNvSpPr/>
          <p:nvPr/>
        </p:nvSpPr>
        <p:spPr>
          <a:xfrm>
            <a:off x="17143212" y="7914861"/>
            <a:ext cx="4448094" cy="3996789"/>
          </a:xfrm>
          <a:prstGeom prst="roundRect">
            <a:avLst>
              <a:gd name="adj" fmla="val 17099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5" name="مستطيل مستدير الزوايا"/>
          <p:cNvSpPr/>
          <p:nvPr/>
        </p:nvSpPr>
        <p:spPr>
          <a:xfrm>
            <a:off x="5753354" y="8009573"/>
            <a:ext cx="4448094" cy="3996790"/>
          </a:xfrm>
          <a:prstGeom prst="roundRect">
            <a:avLst>
              <a:gd name="adj" fmla="val 18903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  <p:bldP build="whole" bldLvl="1" animBg="1" rev="0" advAuto="0" spid="185" grpId="4"/>
      <p:bldP build="whole" bldLvl="1" animBg="1" rev="0" advAuto="0" spid="184" grpId="3"/>
      <p:bldP build="whole" bldLvl="1" animBg="1" rev="0" advAuto="0" spid="18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1512.png" descr="IMG_15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5104" y="-408741"/>
            <a:ext cx="19533831" cy="1314384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مستطيل مستدير الزوايا"/>
          <p:cNvSpPr/>
          <p:nvPr/>
        </p:nvSpPr>
        <p:spPr>
          <a:xfrm>
            <a:off x="16393555" y="2434440"/>
            <a:ext cx="4315855" cy="3684223"/>
          </a:xfrm>
          <a:prstGeom prst="roundRect">
            <a:avLst>
              <a:gd name="adj" fmla="val 45479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9" name="مستطيل مستدير الزوايا"/>
          <p:cNvSpPr/>
          <p:nvPr/>
        </p:nvSpPr>
        <p:spPr>
          <a:xfrm>
            <a:off x="4179435" y="8465314"/>
            <a:ext cx="4351920" cy="4225203"/>
          </a:xfrm>
          <a:prstGeom prst="roundRect">
            <a:avLst>
              <a:gd name="adj" fmla="val 2727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  <p:bldP build="whole" bldLvl="1" animBg="1" rev="0" advAuto="0" spid="189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