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1pPr>
    <a:lvl2pPr marL="0" marR="0" indent="4572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2pPr>
    <a:lvl3pPr marL="0" marR="0" indent="9144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3pPr>
    <a:lvl4pPr marL="0" marR="0" indent="13716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4pPr>
    <a:lvl5pPr marL="0" marR="0" indent="18288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5pPr>
    <a:lvl6pPr marL="0" marR="0" indent="22860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6pPr>
    <a:lvl7pPr marL="0" marR="0" indent="27432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7pPr>
    <a:lvl8pPr marL="0" marR="0" indent="32004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8pPr>
    <a:lvl9pPr marL="0" marR="0" indent="36576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217956"/>
              <a:satOff val="14368"/>
              <a:lumOff val="17764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E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571091"/>
              <a:satOff val="15926"/>
              <a:lumOff val="22314"/>
            </a:schemeClr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45B43B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45B43B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9036"/>
              <a:lumOff val="17111"/>
            </a:schemeClr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BD17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FBD17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8A2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F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32C5B9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2">
                  <a:hueOff val="240640"/>
                  <a:satOff val="2542"/>
                  <a:lumOff val="-1319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240640"/>
              <a:satOff val="2542"/>
              <a:lumOff val="-13198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F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7" name="Shape 15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/>
          <p:nvPr>
            <p:ph type="body" sz="quarter" idx="21" hasCustomPrompt="1"/>
          </p:nvPr>
        </p:nvSpPr>
        <p:spPr>
          <a:xfrm>
            <a:off x="1219200" y="11986162"/>
            <a:ext cx="21945599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7579"/>
            <a:ext cx="21945600" cy="225059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مستوى النص الأول…"/>
          <p:cNvSpPr txBox="1"/>
          <p:nvPr>
            <p:ph type="body" idx="1" hasCustomPrompt="1"/>
          </p:nvPr>
        </p:nvSpPr>
        <p:spPr>
          <a:xfrm>
            <a:off x="1219200" y="3251200"/>
            <a:ext cx="21945600" cy="6604000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5pPr>
          </a:lstStyle>
          <a:p>
            <a:pPr/>
            <a:r>
              <a:t>بيان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معلومات الحقيقة"/>
          <p:cNvSpPr txBox="1"/>
          <p:nvPr>
            <p:ph type="body" sz="quarter" idx="21" hasCustomPrompt="1"/>
          </p:nvPr>
        </p:nvSpPr>
        <p:spPr>
          <a:xfrm>
            <a:off x="1219200" y="8462239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معلومات الحقيقة</a:t>
            </a:r>
          </a:p>
        </p:txBody>
      </p:sp>
      <p:sp>
        <p:nvSpPr>
          <p:cNvPr id="107" name="مستوى النص الأول…"/>
          <p:cNvSpPr txBox="1"/>
          <p:nvPr>
            <p:ph type="body" sz="half" idx="1" hasCustomPrompt="1"/>
          </p:nvPr>
        </p:nvSpPr>
        <p:spPr>
          <a:xfrm>
            <a:off x="1219200" y="4214484"/>
            <a:ext cx="21945600" cy="4269708"/>
          </a:xfrm>
          <a:prstGeom prst="rect">
            <a:avLst/>
          </a:prstGeom>
        </p:spPr>
        <p:txBody>
          <a:bodyPr anchor="b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‏١٠٠٪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السمة"/>
          <p:cNvSpPr txBox="1"/>
          <p:nvPr>
            <p:ph type="body" sz="quarter" idx="21" hasCustomPrompt="1"/>
          </p:nvPr>
        </p:nvSpPr>
        <p:spPr>
          <a:xfrm>
            <a:off x="1219200" y="11100053"/>
            <a:ext cx="21945602" cy="832613"/>
          </a:xfrm>
          <a:prstGeom prst="rect">
            <a:avLst/>
          </a:prstGeom>
        </p:spPr>
        <p:txBody>
          <a:bodyPr anchor="ctr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السمة</a:t>
            </a:r>
          </a:p>
        </p:txBody>
      </p:sp>
      <p:sp>
        <p:nvSpPr>
          <p:cNvPr id="116" name="مستوى النص الأول…"/>
          <p:cNvSpPr txBox="1"/>
          <p:nvPr>
            <p:ph type="body" sz="half" idx="1" hasCustomPrompt="1"/>
          </p:nvPr>
        </p:nvSpPr>
        <p:spPr>
          <a:xfrm>
            <a:off x="1219200" y="4178300"/>
            <a:ext cx="21945600" cy="4416425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"اقتباس مشهور"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941297804_1296x1457.jpg"/>
          <p:cNvSpPr/>
          <p:nvPr>
            <p:ph type="pic" sz="quarter" idx="21"/>
          </p:nvPr>
        </p:nvSpPr>
        <p:spPr>
          <a:xfrm>
            <a:off x="15744825" y="5581752"/>
            <a:ext cx="7365408" cy="82804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915009552_2264x1509.jpg"/>
          <p:cNvSpPr/>
          <p:nvPr>
            <p:ph type="pic" sz="quarter" idx="22"/>
          </p:nvPr>
        </p:nvSpPr>
        <p:spPr>
          <a:xfrm>
            <a:off x="15363825" y="1270000"/>
            <a:ext cx="8115300" cy="540900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740519873_3318x2212.jpg"/>
          <p:cNvSpPr/>
          <p:nvPr>
            <p:ph type="pic" idx="23"/>
          </p:nvPr>
        </p:nvSpPr>
        <p:spPr>
          <a:xfrm>
            <a:off x="-63500" y="1270000"/>
            <a:ext cx="167640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740519873_3318x2212.jpg"/>
          <p:cNvSpPr/>
          <p:nvPr>
            <p:ph type="pic" idx="21"/>
          </p:nvPr>
        </p:nvSpPr>
        <p:spPr>
          <a:xfrm>
            <a:off x="1270000" y="-423334"/>
            <a:ext cx="21844000" cy="1456266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IMG_0290.png" descr="IMG_029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740519873_3318x2212.jpg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>
                <a:solidFill>
                  <a:srgbClr val="FFFFFF"/>
                </a:solidFill>
              </a:defRPr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23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9200"/>
            <a:ext cx="21945600" cy="22521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المؤلف والتاريخ"/>
          <p:cNvSpPr txBox="1"/>
          <p:nvPr>
            <p:ph type="body" sz="quarter" idx="22" hasCustomPrompt="1"/>
          </p:nvPr>
        </p:nvSpPr>
        <p:spPr>
          <a:xfrm>
            <a:off x="1219200" y="11988800"/>
            <a:ext cx="21945602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2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عنوان الشريحة"/>
          <p:cNvSpPr txBox="1"/>
          <p:nvPr>
            <p:ph type="title" hasCustomPrompt="1"/>
          </p:nvPr>
        </p:nvSpPr>
        <p:spPr>
          <a:xfrm>
            <a:off x="1215495" y="4585102"/>
            <a:ext cx="9757338" cy="2540001"/>
          </a:xfrm>
          <a:prstGeom prst="rect">
            <a:avLst/>
          </a:prstGeom>
        </p:spPr>
        <p:txBody>
          <a:bodyPr anchor="b"/>
          <a:lstStyle/>
          <a:p>
            <a:pPr/>
            <a:r>
              <a:t>عنوان الشريحة</a:t>
            </a:r>
          </a:p>
        </p:txBody>
      </p:sp>
      <p:sp>
        <p:nvSpPr>
          <p:cNvPr id="33" name="صورة"/>
          <p:cNvSpPr/>
          <p:nvPr>
            <p:ph type="pic" idx="21"/>
          </p:nvPr>
        </p:nvSpPr>
        <p:spPr>
          <a:xfrm>
            <a:off x="9283700" y="1270000"/>
            <a:ext cx="167513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4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016750"/>
            <a:ext cx="9753600" cy="5416550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43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4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4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5600" cy="8487148"/>
          </a:xfrm>
          <a:prstGeom prst="rect">
            <a:avLst/>
          </a:prstGeom>
        </p:spPr>
        <p:txBody>
          <a:bodyPr numCol="2" spcCol="2558384"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، 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عنوان الشريحة"/>
          <p:cNvSpPr txBox="1"/>
          <p:nvPr>
            <p:ph type="title" hasCustomPrompt="1"/>
          </p:nvPr>
        </p:nvSpPr>
        <p:spPr>
          <a:xfrm>
            <a:off x="1219200" y="774700"/>
            <a:ext cx="9753600" cy="16002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61" name="صورة"/>
          <p:cNvSpPr/>
          <p:nvPr>
            <p:ph type="pic" idx="21"/>
          </p:nvPr>
        </p:nvSpPr>
        <p:spPr>
          <a:xfrm>
            <a:off x="12192644" y="718588"/>
            <a:ext cx="10972801" cy="1232962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2" name="العنوان الفرعي للشريحة"/>
          <p:cNvSpPr txBox="1"/>
          <p:nvPr>
            <p:ph type="body" sz="quarter" idx="22" hasCustomPrompt="1"/>
          </p:nvPr>
        </p:nvSpPr>
        <p:spPr>
          <a:xfrm>
            <a:off x="1219200" y="2387600"/>
            <a:ext cx="9757569" cy="8326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63" name="مستوى النص الأول…"/>
          <p:cNvSpPr txBox="1"/>
          <p:nvPr>
            <p:ph type="body" sz="half" idx="1" hasCustomPrompt="1"/>
          </p:nvPr>
        </p:nvSpPr>
        <p:spPr>
          <a:xfrm>
            <a:off x="1219200" y="4023221"/>
            <a:ext cx="9757569" cy="8384679"/>
          </a:xfrm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4" name="رقم الشريحة"/>
          <p:cNvSpPr txBox="1"/>
          <p:nvPr>
            <p:ph type="sldNum" sz="quarter" idx="2"/>
          </p:nvPr>
        </p:nvSpPr>
        <p:spPr>
          <a:xfrm>
            <a:off x="1200776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عنوان القسم"/>
          <p:cNvSpPr txBox="1"/>
          <p:nvPr>
            <p:ph type="title" hasCustomPrompt="1"/>
          </p:nvPr>
        </p:nvSpPr>
        <p:spPr>
          <a:xfrm>
            <a:off x="1219200" y="3242270"/>
            <a:ext cx="21945600" cy="6604001"/>
          </a:xfrm>
          <a:prstGeom prst="rect">
            <a:avLst/>
          </a:prstGeom>
        </p:spPr>
        <p:txBody>
          <a:bodyPr anchor="ctr"/>
          <a:lstStyle>
            <a:lvl1pPr>
              <a:defRPr spc="0" sz="12800"/>
            </a:lvl1pPr>
          </a:lstStyle>
          <a:p>
            <a:pPr/>
            <a:r>
              <a:t>عنوان القسم</a:t>
            </a:r>
          </a:p>
        </p:txBody>
      </p:sp>
      <p:sp>
        <p:nvSpPr>
          <p:cNvPr id="72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8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81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عنوان الأجند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الأجندة</a:t>
            </a:r>
          </a:p>
        </p:txBody>
      </p:sp>
      <p:sp>
        <p:nvSpPr>
          <p:cNvPr id="89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5600" cy="838554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1pPr>
            <a:lvl2pPr marL="0" indent="4572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2pPr>
            <a:lvl3pPr marL="0" indent="9144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3pPr>
            <a:lvl4pPr marL="0" indent="13716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4pPr>
            <a:lvl5pPr marL="0" indent="18288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5pPr>
          </a:lstStyle>
          <a:p>
            <a:pPr/>
            <a:r>
              <a:t>موضوعات الأجندة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0" name="العنوان الفرعي في الأجندة"/>
          <p:cNvSpPr txBox="1"/>
          <p:nvPr>
            <p:ph type="body" sz="quarter" idx="21" hasCustomPrompt="1"/>
          </p:nvPr>
        </p:nvSpPr>
        <p:spPr>
          <a:xfrm>
            <a:off x="1219200" y="2387115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في الأجندة</a:t>
            </a:r>
          </a:p>
        </p:txBody>
      </p:sp>
      <p:sp>
        <p:nvSpPr>
          <p:cNvPr id="91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شريحة"/>
          <p:cNvSpPr txBox="1"/>
          <p:nvPr>
            <p:ph type="title" hasCustomPrompt="1"/>
          </p:nvPr>
        </p:nvSpPr>
        <p:spPr>
          <a:xfrm>
            <a:off x="1219200" y="774700"/>
            <a:ext cx="21945600" cy="172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عنوان الشريحة</a:t>
            </a:r>
          </a:p>
        </p:txBody>
      </p:sp>
      <p:sp>
        <p:nvSpPr>
          <p:cNvPr id="3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8577" cy="848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2001419" y="12706509"/>
            <a:ext cx="381162" cy="42275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lnSpc>
                <a:spcPct val="100000"/>
              </a:lnSpc>
              <a:defRPr sz="2000">
                <a:solidFill>
                  <a:srgbClr val="5E5E5E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transition xmlns:p14="http://schemas.microsoft.com/office/powerpoint/2010/main" spd="med" advClick="1"/>
  <p:txStyles>
    <p:titleStyle>
      <a:lvl1pPr marL="0" marR="0" indent="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1pPr>
      <a:lvl2pPr marL="0" marR="0" indent="4572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2pPr>
      <a:lvl3pPr marL="0" marR="0" indent="9144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3pPr>
      <a:lvl4pPr marL="0" marR="0" indent="13716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4pPr>
      <a:lvl5pPr marL="0" marR="0" indent="18288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5pPr>
      <a:lvl6pPr marL="0" marR="0" indent="22860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6pPr>
      <a:lvl7pPr marL="0" marR="0" indent="27432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7pPr>
      <a:lvl8pPr marL="0" marR="0" indent="32004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8pPr>
      <a:lvl9pPr marL="0" marR="0" indent="36576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9pPr>
    </p:titleStyle>
    <p:bodyStyle>
      <a:lvl1pPr marL="5461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1pPr>
      <a:lvl2pPr marL="10922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2pPr>
      <a:lvl3pPr marL="16383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3pPr>
      <a:lvl4pPr marL="21844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4pPr>
      <a:lvl5pPr marL="27305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5pPr>
      <a:lvl6pPr marL="32766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6pPr>
      <a:lvl7pPr marL="38227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7pPr>
      <a:lvl8pPr marL="43688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8pPr>
      <a:lvl9pPr marL="49149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hyperlink" Target="https://apps.mathlearningcenter.org/number-frames/" TargetMode="External"/><Relationship Id="rId3" Type="http://schemas.openxmlformats.org/officeDocument/2006/relationships/image" Target="../media/image2.png"/><Relationship Id="rId4" Type="http://schemas.openxmlformats.org/officeDocument/2006/relationships/hyperlink" Target="https://apps.mathlearningcenter.org/number-pieces/" TargetMode="External"/><Relationship Id="rId5" Type="http://schemas.openxmlformats.org/officeDocument/2006/relationships/image" Target="../media/image1.jpeg"/><Relationship Id="rId6" Type="http://schemas.openxmlformats.org/officeDocument/2006/relationships/hyperlink" Target="https://wheelofnames.com/ar/" TargetMode="External"/><Relationship Id="rId7" Type="http://schemas.openxmlformats.org/officeDocument/2006/relationships/image" Target="../media/image2.jpeg"/><Relationship Id="rId8" Type="http://schemas.openxmlformats.org/officeDocument/2006/relationships/hyperlink" Target="https://v-clock.com/timer/#countdown=00:01:00&amp;enabled=0&amp;seconds=0&amp;sound=glow&amp;loop=1" TargetMode="External"/><Relationship Id="rId9" Type="http://schemas.openxmlformats.org/officeDocument/2006/relationships/image" Target="../media/image3.png"/><Relationship Id="rId10" Type="http://schemas.openxmlformats.org/officeDocument/2006/relationships/image" Target="../media/image3.jpeg"/><Relationship Id="rId11" Type="http://schemas.openxmlformats.org/officeDocument/2006/relationships/hyperlink" Target="https://ar.oryxlearning.com/grade/3rd-grade/maths" TargetMode="External"/><Relationship Id="rId12" Type="http://schemas.openxmlformats.org/officeDocument/2006/relationships/image" Target="../media/image4.jpeg"/><Relationship Id="rId13" Type="http://schemas.openxmlformats.org/officeDocument/2006/relationships/hyperlink" Target="https://drive.google.com/file/d/1yEmnTynZTsVL8ZUisCYeWIM63MIhCnSX/view?usp=drivesdk" TargetMode="External"/><Relationship Id="rId14" Type="http://schemas.openxmlformats.org/officeDocument/2006/relationships/image" Target="../media/image5.jpeg"/><Relationship Id="rId15" Type="http://schemas.openxmlformats.org/officeDocument/2006/relationships/image" Target="../media/image4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5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6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7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تجميع"/>
          <p:cNvGrpSpPr/>
          <p:nvPr/>
        </p:nvGrpSpPr>
        <p:grpSpPr>
          <a:xfrm>
            <a:off x="360653" y="3077966"/>
            <a:ext cx="2025951" cy="9620181"/>
            <a:chOff x="0" y="0"/>
            <a:chExt cx="2025950" cy="9620180"/>
          </a:xfrm>
        </p:grpSpPr>
        <p:grpSp>
          <p:nvGrpSpPr>
            <p:cNvPr id="161" name="تجميع"/>
            <p:cNvGrpSpPr/>
            <p:nvPr/>
          </p:nvGrpSpPr>
          <p:grpSpPr>
            <a:xfrm>
              <a:off x="98443" y="-1"/>
              <a:ext cx="1894805" cy="9620182"/>
              <a:chOff x="0" y="0"/>
              <a:chExt cx="1894804" cy="9620179"/>
            </a:xfrm>
          </p:grpSpPr>
          <p:sp>
            <p:nvSpPr>
              <p:cNvPr id="159" name="مستطيل مستدير الزوايا"/>
              <p:cNvSpPr/>
              <p:nvPr/>
            </p:nvSpPr>
            <p:spPr>
              <a:xfrm>
                <a:off x="0" y="0"/>
                <a:ext cx="1894805" cy="1407701"/>
              </a:xfrm>
              <a:prstGeom prst="roundRect">
                <a:avLst>
                  <a:gd name="adj" fmla="val 42590"/>
                </a:avLst>
              </a:prstGeom>
              <a:solidFill>
                <a:srgbClr val="85858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rtl="0">
                  <a:lnSpc>
                    <a:spcPct val="100000"/>
                  </a:lnSpc>
                  <a:defRPr sz="3600">
                    <a:solidFill>
                      <a:srgbClr val="0C1E4F"/>
                    </a:solidFill>
                    <a:latin typeface="Muna Bold"/>
                    <a:ea typeface="Muna Bold"/>
                    <a:cs typeface="Muna Bold"/>
                    <a:sym typeface="Muna Bold"/>
                  </a:defRPr>
                </a:pPr>
              </a:p>
            </p:txBody>
          </p:sp>
          <p:sp>
            <p:nvSpPr>
              <p:cNvPr id="160" name="مستطيل"/>
              <p:cNvSpPr/>
              <p:nvPr/>
            </p:nvSpPr>
            <p:spPr>
              <a:xfrm>
                <a:off x="93705" y="780517"/>
                <a:ext cx="1716563" cy="8839663"/>
              </a:xfrm>
              <a:prstGeom prst="rect">
                <a:avLst/>
              </a:prstGeom>
              <a:solidFill>
                <a:srgbClr val="FFFFFF"/>
              </a:solidFill>
              <a:ln w="114300" cap="flat">
                <a:solidFill>
                  <a:srgbClr val="707070"/>
                </a:solidFill>
                <a:prstDash val="solid"/>
                <a:round/>
              </a:ln>
              <a:effectLst>
                <a:outerShdw sx="100000" sy="100000" kx="0" ky="0" algn="b" rotWithShape="0" blurRad="101600" dist="50800" dir="5400000">
                  <a:srgbClr val="000000">
                    <a:alpha val="35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lnSpc>
                    <a:spcPct val="100000"/>
                  </a:lnSpc>
                  <a:defRPr sz="3600">
                    <a:solidFill>
                      <a:srgbClr val="0C1E4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</p:grpSp>
        <p:pic>
          <p:nvPicPr>
            <p:cNvPr id="162" name="صورة 20" descr="صورة 20">
              <a:hlinkClick r:id="rId2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3">
              <a:extLst/>
            </a:blip>
            <a:srcRect l="22637" t="19074" r="22637" b="19074"/>
            <a:stretch>
              <a:fillRect/>
            </a:stretch>
          </p:blipFill>
          <p:spPr>
            <a:xfrm>
              <a:off x="382910" y="3625196"/>
              <a:ext cx="1364145" cy="1123993"/>
            </a:xfrm>
            <a:prstGeom prst="rect">
              <a:avLst/>
            </a:prstGeom>
            <a:ln w="3175" cap="flat">
              <a:solidFill>
                <a:srgbClr val="F2F2F2"/>
              </a:solidFill>
              <a:prstDash val="solid"/>
              <a:round/>
            </a:ln>
            <a:effectLst/>
          </p:spPr>
        </p:pic>
        <p:pic>
          <p:nvPicPr>
            <p:cNvPr id="163" name="IMG_4017.jpeg" descr="IMG_4017.jpeg">
              <a:hlinkClick r:id="rId4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5">
              <a:extLst/>
            </a:blip>
            <a:srcRect l="12156" t="15711" r="12156" b="0"/>
            <a:stretch>
              <a:fillRect/>
            </a:stretch>
          </p:blipFill>
          <p:spPr>
            <a:xfrm>
              <a:off x="395610" y="4862317"/>
              <a:ext cx="1333775" cy="1123993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pic>
          <p:nvPicPr>
            <p:cNvPr id="164" name="IMG_4020.jpeg" descr="IMG_4020.jpeg">
              <a:hlinkClick r:id="rId6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419530" y="6011667"/>
              <a:ext cx="1181922" cy="1123993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pic>
          <p:nvPicPr>
            <p:cNvPr id="165" name="IMG_4023.png" descr="IMG_4023.png">
              <a:hlinkClick r:id="rId8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9">
              <a:extLst/>
            </a:blip>
            <a:srcRect l="20115" t="5493" r="20115" b="5493"/>
            <a:stretch>
              <a:fillRect/>
            </a:stretch>
          </p:blipFill>
          <p:spPr>
            <a:xfrm>
              <a:off x="436291" y="7190399"/>
              <a:ext cx="1202169" cy="1123993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pic>
          <p:nvPicPr>
            <p:cNvPr id="166" name="IMG_4024.jpeg" descr="IMG_4024.jpeg"/>
            <p:cNvPicPr>
              <a:picLocks noChangeAspect="0"/>
            </p:cNvPicPr>
            <p:nvPr/>
          </p:nvPicPr>
          <p:blipFill>
            <a:blip r:embed="rId10">
              <a:extLst/>
            </a:blip>
            <a:srcRect l="29827" t="10670" r="32612" b="40435"/>
            <a:stretch>
              <a:fillRect/>
            </a:stretch>
          </p:blipFill>
          <p:spPr>
            <a:xfrm>
              <a:off x="562329" y="1193092"/>
              <a:ext cx="1019746" cy="1019746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grpSp>
          <p:nvGrpSpPr>
            <p:cNvPr id="169" name="تجميع"/>
            <p:cNvGrpSpPr/>
            <p:nvPr/>
          </p:nvGrpSpPr>
          <p:grpSpPr>
            <a:xfrm>
              <a:off x="0" y="8240338"/>
              <a:ext cx="2025951" cy="1248738"/>
              <a:chOff x="0" y="0"/>
              <a:chExt cx="2025950" cy="1248736"/>
            </a:xfrm>
          </p:grpSpPr>
          <p:pic>
            <p:nvPicPr>
              <p:cNvPr id="167" name="IMG_4015.jpeg" descr="IMG_4015.jpeg">
                <a:hlinkClick r:id="rId11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2">
                <a:extLst/>
              </a:blip>
              <a:srcRect l="7415" t="25873" r="7415" b="25873"/>
              <a:stretch>
                <a:fillRect/>
              </a:stretch>
            </p:blipFill>
            <p:spPr>
              <a:xfrm>
                <a:off x="414398" y="124744"/>
                <a:ext cx="1181556" cy="1123993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sp>
            <p:nvSpPr>
              <p:cNvPr id="168" name="نشاط"/>
              <p:cNvSpPr txBox="1"/>
              <p:nvPr/>
            </p:nvSpPr>
            <p:spPr>
              <a:xfrm>
                <a:off x="0" y="0"/>
                <a:ext cx="2025951" cy="80116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rtl="0">
                  <a:lnSpc>
                    <a:spcPct val="150000"/>
                  </a:lnSpc>
                  <a:defRPr b="1" sz="1900"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pPr/>
                <a:r>
                  <a:t>نشاط</a:t>
                </a:r>
              </a:p>
            </p:txBody>
          </p:sp>
        </p:grpSp>
        <p:grpSp>
          <p:nvGrpSpPr>
            <p:cNvPr id="172" name="IMG_0291.jpeg">
              <a:hlinkClick r:id="rId13" invalidUrl="" action="" tgtFrame="" tooltip="" history="1" highlightClick="0" endSnd="0"/>
            </p:cNvPr>
            <p:cNvGrpSpPr/>
            <p:nvPr/>
          </p:nvGrpSpPr>
          <p:grpSpPr>
            <a:xfrm>
              <a:off x="364090" y="2291594"/>
              <a:ext cx="1352902" cy="1492346"/>
              <a:chOff x="0" y="0"/>
              <a:chExt cx="1352900" cy="1492345"/>
            </a:xfrm>
          </p:grpSpPr>
          <p:pic>
            <p:nvPicPr>
              <p:cNvPr id="171" name="IMG_0291.jpeg" descr="IMG_0291.jpeg"/>
              <p:cNvPicPr>
                <a:picLocks noChangeAspect="1"/>
              </p:cNvPicPr>
              <p:nvPr/>
            </p:nvPicPr>
            <p:blipFill>
              <a:blip r:embed="rId14">
                <a:extLst/>
              </a:blip>
              <a:srcRect l="0" t="0" r="0" b="9248"/>
              <a:stretch>
                <a:fillRect/>
              </a:stretch>
            </p:blipFill>
            <p:spPr>
              <a:xfrm>
                <a:off x="127000" y="88900"/>
                <a:ext cx="1098901" cy="1162146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170" name="IMG_0291.jpeg" descr="IMG_0291.jpeg"/>
              <p:cNvPicPr>
                <a:picLocks noChangeAspect="0"/>
              </p:cNvPicPr>
              <p:nvPr/>
            </p:nvPicPr>
            <p:blipFill>
              <a:blip r:embed="rId15">
                <a:extLst/>
              </a:blip>
              <a:stretch>
                <a:fillRect/>
              </a:stretch>
            </p:blipFill>
            <p:spPr>
              <a:xfrm>
                <a:off x="-1" y="-1"/>
                <a:ext cx="1352902" cy="1492347"/>
              </a:xfrm>
              <a:prstGeom prst="rect">
                <a:avLst/>
              </a:prstGeom>
              <a:effectLst/>
            </p:spPr>
          </p:pic>
        </p:grpSp>
      </p:grpSp>
      <p:sp>
        <p:nvSpPr>
          <p:cNvPr id="174" name="أدوات"/>
          <p:cNvSpPr txBox="1"/>
          <p:nvPr/>
        </p:nvSpPr>
        <p:spPr>
          <a:xfrm>
            <a:off x="8768088" y="0"/>
            <a:ext cx="2416505" cy="14147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/>
          <a:lstStyle>
            <a:lvl1pPr>
              <a:lnSpc>
                <a:spcPct val="100000"/>
              </a:lnSpc>
              <a:defRPr sz="3000">
                <a:solidFill>
                  <a:srgbClr val="FFFFFF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أدوات </a:t>
            </a:r>
          </a:p>
        </p:txBody>
      </p:sp>
      <p:sp>
        <p:nvSpPr>
          <p:cNvPr id="175" name="الفصل الثاني عشر"/>
          <p:cNvSpPr txBox="1"/>
          <p:nvPr/>
        </p:nvSpPr>
        <p:spPr>
          <a:xfrm>
            <a:off x="8087108" y="2373917"/>
            <a:ext cx="7981505" cy="204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2438338" rtl="0">
              <a:lnSpc>
                <a:spcPct val="100000"/>
              </a:lnSpc>
              <a:defRPr sz="95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latin typeface="Khaled Font"/>
                <a:ea typeface="Khaled Font"/>
                <a:cs typeface="Khaled Font"/>
                <a:sym typeface="Khaled Font"/>
              </a:defRPr>
            </a:pPr>
            <a:r>
              <a:rPr>
                <a:solidFill>
                  <a:srgbClr val="FF4015"/>
                </a:solidFill>
              </a:rPr>
              <a:t>الفصل</a:t>
            </a:r>
            <a:r>
              <a:t> </a:t>
            </a:r>
            <a:r>
              <a:rPr>
                <a:solidFill>
                  <a:srgbClr val="01C7FC"/>
                </a:solidFill>
              </a:rPr>
              <a:t>الثاني عشر</a:t>
            </a:r>
            <a:r>
              <a:t> </a:t>
            </a:r>
          </a:p>
        </p:txBody>
      </p:sp>
      <p:sp>
        <p:nvSpPr>
          <p:cNvPr id="176" name="الأشكال الهندسية والكسور"/>
          <p:cNvSpPr txBox="1"/>
          <p:nvPr/>
        </p:nvSpPr>
        <p:spPr>
          <a:xfrm>
            <a:off x="5997710" y="4418617"/>
            <a:ext cx="10934079" cy="208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9700">
                <a:solidFill>
                  <a:srgbClr val="3A87FE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الأشكال الهندسية والكسور</a:t>
            </a:r>
          </a:p>
        </p:txBody>
      </p:sp>
      <p:sp>
        <p:nvSpPr>
          <p:cNvPr id="177" name="(١٢-٤) الأشكال المستوية والمجسمات"/>
          <p:cNvSpPr txBox="1"/>
          <p:nvPr/>
        </p:nvSpPr>
        <p:spPr>
          <a:xfrm>
            <a:off x="5612265" y="7202256"/>
            <a:ext cx="12931190" cy="1371601"/>
          </a:xfrm>
          <a:prstGeom prst="rect">
            <a:avLst/>
          </a:prstGeom>
          <a:ln w="127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62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EB43F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 (١٢-٤) الأشكال المستوية والمجسمات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2" presetID="15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6" grpId="2"/>
      <p:bldP build="whole" bldLvl="1" animBg="1" rev="0" advAuto="0" spid="177" grpId="3"/>
      <p:bldP build="whole" bldLvl="1" animBg="1" rev="0" advAuto="0" spid="17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IMG_1533.png" descr="IMG_153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65135" y="0"/>
            <a:ext cx="18899384" cy="12821469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مستطيل مستدير الزوايا"/>
          <p:cNvSpPr/>
          <p:nvPr/>
        </p:nvSpPr>
        <p:spPr>
          <a:xfrm>
            <a:off x="12476885" y="3024877"/>
            <a:ext cx="2382897" cy="2382897"/>
          </a:xfrm>
          <a:prstGeom prst="roundRect">
            <a:avLst>
              <a:gd name="adj" fmla="val 47811"/>
            </a:avLst>
          </a:prstGeom>
          <a:ln w="88900">
            <a:solidFill>
              <a:srgbClr val="B51A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181" name="مستطيل مستدير الزوايا"/>
          <p:cNvSpPr/>
          <p:nvPr/>
        </p:nvSpPr>
        <p:spPr>
          <a:xfrm>
            <a:off x="4861864" y="3024877"/>
            <a:ext cx="2382897" cy="2382897"/>
          </a:xfrm>
          <a:prstGeom prst="roundRect">
            <a:avLst>
              <a:gd name="adj" fmla="val 47811"/>
            </a:avLst>
          </a:prstGeom>
          <a:ln w="88900">
            <a:solidFill>
              <a:srgbClr val="B51A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182" name="مستطيل مستدير الزوايا"/>
          <p:cNvSpPr/>
          <p:nvPr/>
        </p:nvSpPr>
        <p:spPr>
          <a:xfrm>
            <a:off x="4861864" y="6902450"/>
            <a:ext cx="3760161" cy="2382897"/>
          </a:xfrm>
          <a:prstGeom prst="roundRect">
            <a:avLst>
              <a:gd name="adj" fmla="val 47811"/>
            </a:avLst>
          </a:prstGeom>
          <a:ln w="88900">
            <a:solidFill>
              <a:srgbClr val="B51A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183" name="مستطيل مستدير الزوايا"/>
          <p:cNvSpPr/>
          <p:nvPr/>
        </p:nvSpPr>
        <p:spPr>
          <a:xfrm>
            <a:off x="9548507" y="10394122"/>
            <a:ext cx="2382897" cy="2382897"/>
          </a:xfrm>
          <a:prstGeom prst="roundRect">
            <a:avLst>
              <a:gd name="adj" fmla="val 47811"/>
            </a:avLst>
          </a:prstGeom>
          <a:ln w="88900">
            <a:solidFill>
              <a:srgbClr val="B51A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2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2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2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2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2" grpId="3"/>
      <p:bldP build="whole" bldLvl="1" animBg="1" rev="0" advAuto="0" spid="181" grpId="2"/>
      <p:bldP build="whole" bldLvl="1" animBg="1" rev="0" advAuto="0" spid="180" grpId="1"/>
      <p:bldP build="whole" bldLvl="1" animBg="1" rev="0" advAuto="0" spid="183" grpId="4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IMG_1534.png" descr="IMG_1534.png"/>
          <p:cNvPicPr>
            <a:picLocks noChangeAspect="1"/>
          </p:cNvPicPr>
          <p:nvPr/>
        </p:nvPicPr>
        <p:blipFill>
          <a:blip r:embed="rId2">
            <a:extLst/>
          </a:blip>
          <a:srcRect l="0" t="0" r="0" b="2802"/>
          <a:stretch>
            <a:fillRect/>
          </a:stretch>
        </p:blipFill>
        <p:spPr>
          <a:xfrm>
            <a:off x="3718176" y="23636"/>
            <a:ext cx="16947839" cy="13331711"/>
          </a:xfrm>
          <a:prstGeom prst="rect">
            <a:avLst/>
          </a:prstGeom>
          <a:ln w="12700">
            <a:miter lim="400000"/>
          </a:ln>
        </p:spPr>
      </p:pic>
      <p:sp>
        <p:nvSpPr>
          <p:cNvPr id="186" name="مستطيل مستدير الزوايا"/>
          <p:cNvSpPr/>
          <p:nvPr/>
        </p:nvSpPr>
        <p:spPr>
          <a:xfrm>
            <a:off x="9327181" y="1702482"/>
            <a:ext cx="2382897" cy="2382897"/>
          </a:xfrm>
          <a:prstGeom prst="roundRect">
            <a:avLst>
              <a:gd name="adj" fmla="val 47811"/>
            </a:avLst>
          </a:prstGeom>
          <a:ln w="88900">
            <a:solidFill>
              <a:srgbClr val="B51A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187" name="مستطيل مستدير الزوايا"/>
          <p:cNvSpPr/>
          <p:nvPr/>
        </p:nvSpPr>
        <p:spPr>
          <a:xfrm>
            <a:off x="9327181" y="4430653"/>
            <a:ext cx="2382897" cy="2382897"/>
          </a:xfrm>
          <a:prstGeom prst="roundRect">
            <a:avLst>
              <a:gd name="adj" fmla="val 47811"/>
            </a:avLst>
          </a:prstGeom>
          <a:ln w="88900">
            <a:solidFill>
              <a:srgbClr val="B51A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188" name="مستطيل مستدير الزوايا"/>
          <p:cNvSpPr/>
          <p:nvPr/>
        </p:nvSpPr>
        <p:spPr>
          <a:xfrm>
            <a:off x="12476885" y="7641237"/>
            <a:ext cx="2382897" cy="2382897"/>
          </a:xfrm>
          <a:prstGeom prst="roundRect">
            <a:avLst>
              <a:gd name="adj" fmla="val 47811"/>
            </a:avLst>
          </a:prstGeom>
          <a:ln w="88900">
            <a:solidFill>
              <a:srgbClr val="B51A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189" name="مستطيل مستدير الزوايا"/>
          <p:cNvSpPr/>
          <p:nvPr/>
        </p:nvSpPr>
        <p:spPr>
          <a:xfrm>
            <a:off x="5287866" y="10574549"/>
            <a:ext cx="3272508" cy="2971964"/>
          </a:xfrm>
          <a:prstGeom prst="roundRect">
            <a:avLst>
              <a:gd name="adj" fmla="val 38334"/>
            </a:avLst>
          </a:prstGeom>
          <a:ln w="88900">
            <a:solidFill>
              <a:srgbClr val="B51A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2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2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2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2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6" grpId="1"/>
      <p:bldP build="whole" bldLvl="1" animBg="1" rev="0" advAuto="0" spid="189" grpId="4"/>
      <p:bldP build="whole" bldLvl="1" animBg="1" rev="0" advAuto="0" spid="188" grpId="3"/>
      <p:bldP build="whole" bldLvl="1" animBg="1" rev="0" advAuto="0" spid="187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IMG_1535.png" descr="IMG_1535.png"/>
          <p:cNvPicPr>
            <a:picLocks noChangeAspect="1"/>
          </p:cNvPicPr>
          <p:nvPr/>
        </p:nvPicPr>
        <p:blipFill>
          <a:blip r:embed="rId2">
            <a:extLst/>
          </a:blip>
          <a:srcRect l="2415" t="0" r="2415" b="17076"/>
          <a:stretch>
            <a:fillRect/>
          </a:stretch>
        </p:blipFill>
        <p:spPr>
          <a:xfrm>
            <a:off x="1547018" y="2160241"/>
            <a:ext cx="21290030" cy="5950497"/>
          </a:xfrm>
          <a:prstGeom prst="rect">
            <a:avLst/>
          </a:prstGeom>
          <a:ln w="12700">
            <a:miter lim="400000"/>
          </a:ln>
        </p:spPr>
      </p:pic>
      <p:sp>
        <p:nvSpPr>
          <p:cNvPr id="192" name="دائرة"/>
          <p:cNvSpPr/>
          <p:nvPr/>
        </p:nvSpPr>
        <p:spPr>
          <a:xfrm>
            <a:off x="7176141" y="8213680"/>
            <a:ext cx="2602263" cy="2602263"/>
          </a:xfrm>
          <a:prstGeom prst="ellipse">
            <a:avLst/>
          </a:prstGeom>
          <a:solidFill>
            <a:schemeClr val="accent4"/>
          </a:solidFill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381000" dist="119618" dir="0">
              <a:srgbClr val="000000">
                <a:alpha val="75000"/>
              </a:srgbClr>
            </a:outerShdw>
            <a:reflection blurRad="0" stA="50000" stPos="0" endA="0" endPos="40000" dist="0" dir="5400000" fadeDir="5400000" sx="100000" sy="-100000" kx="0" ky="0" algn="bl" rotWithShape="0"/>
          </a:effectLst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defRPr sz="3200"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2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