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٥) الأشكال المستوية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(١٢-٥) الأشكال المستوية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7" grpId="3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48.png" descr="IMG_15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4985" y="323544"/>
            <a:ext cx="20436325" cy="1263508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مستطيل مستدير الزوايا"/>
          <p:cNvSpPr/>
          <p:nvPr/>
        </p:nvSpPr>
        <p:spPr>
          <a:xfrm>
            <a:off x="1711389" y="3313399"/>
            <a:ext cx="3651194" cy="3651194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 مستدير الزوايا"/>
          <p:cNvSpPr/>
          <p:nvPr/>
        </p:nvSpPr>
        <p:spPr>
          <a:xfrm>
            <a:off x="10012422" y="8819371"/>
            <a:ext cx="3428791" cy="3993814"/>
          </a:xfrm>
          <a:prstGeom prst="roundRect">
            <a:avLst>
              <a:gd name="adj" fmla="val 33227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مستطيل مستدير الزوايا"/>
          <p:cNvSpPr/>
          <p:nvPr/>
        </p:nvSpPr>
        <p:spPr>
          <a:xfrm>
            <a:off x="6076063" y="8819371"/>
            <a:ext cx="3428791" cy="3993814"/>
          </a:xfrm>
          <a:prstGeom prst="roundRect">
            <a:avLst>
              <a:gd name="adj" fmla="val 33227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مستطيل مستدير الزوايا"/>
          <p:cNvSpPr/>
          <p:nvPr/>
        </p:nvSpPr>
        <p:spPr>
          <a:xfrm>
            <a:off x="1849435" y="8465500"/>
            <a:ext cx="3428792" cy="3993814"/>
          </a:xfrm>
          <a:prstGeom prst="roundRect">
            <a:avLst>
              <a:gd name="adj" fmla="val 33227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1" grpId="2"/>
      <p:bldP build="whole" bldLvl="1" animBg="1" rev="0" advAuto="0" spid="182" grpId="3"/>
      <p:bldP build="whole" bldLvl="1" animBg="1" rev="0" advAuto="0" spid="18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1554.png" descr="IMG_1554.png"/>
          <p:cNvPicPr>
            <a:picLocks noChangeAspect="1"/>
          </p:cNvPicPr>
          <p:nvPr/>
        </p:nvPicPr>
        <p:blipFill>
          <a:blip r:embed="rId2">
            <a:extLst/>
          </a:blip>
          <a:srcRect l="3034" t="0" r="0" b="0"/>
          <a:stretch>
            <a:fillRect/>
          </a:stretch>
        </p:blipFill>
        <p:spPr>
          <a:xfrm>
            <a:off x="1049941" y="625594"/>
            <a:ext cx="22284140" cy="1066311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ستطيل مستدير الزوايا"/>
          <p:cNvSpPr/>
          <p:nvPr/>
        </p:nvSpPr>
        <p:spPr>
          <a:xfrm>
            <a:off x="12236449" y="3457660"/>
            <a:ext cx="3428792" cy="3993815"/>
          </a:xfrm>
          <a:prstGeom prst="roundRect">
            <a:avLst>
              <a:gd name="adj" fmla="val 33227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7" name="مستطيل مستدير الزوايا"/>
          <p:cNvSpPr/>
          <p:nvPr/>
        </p:nvSpPr>
        <p:spPr>
          <a:xfrm>
            <a:off x="2150183" y="3360716"/>
            <a:ext cx="3452835" cy="3452835"/>
          </a:xfrm>
          <a:prstGeom prst="roundRect">
            <a:avLst>
              <a:gd name="adj" fmla="val 49652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8" name="مستطيل مستدير الزوايا"/>
          <p:cNvSpPr/>
          <p:nvPr/>
        </p:nvSpPr>
        <p:spPr>
          <a:xfrm>
            <a:off x="11623339" y="7744822"/>
            <a:ext cx="5027687" cy="3241054"/>
          </a:xfrm>
          <a:prstGeom prst="roundRect">
            <a:avLst>
              <a:gd name="adj" fmla="val 29959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مستطيل مستدير الزوايا"/>
          <p:cNvSpPr/>
          <p:nvPr/>
        </p:nvSpPr>
        <p:spPr>
          <a:xfrm>
            <a:off x="1362757" y="7540374"/>
            <a:ext cx="5027687" cy="3241054"/>
          </a:xfrm>
          <a:prstGeom prst="roundRect">
            <a:avLst>
              <a:gd name="adj" fmla="val 29959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9" grpId="4"/>
      <p:bldP build="whole" bldLvl="1" animBg="1" rev="0" advAuto="0" spid="188" grpId="3"/>
      <p:bldP build="whole" bldLvl="1" animBg="1" rev="0" advAuto="0" spid="1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552.png" descr="IMG_1552.png"/>
          <p:cNvPicPr>
            <a:picLocks noChangeAspect="1"/>
          </p:cNvPicPr>
          <p:nvPr/>
        </p:nvPicPr>
        <p:blipFill>
          <a:blip r:embed="rId2">
            <a:extLst/>
          </a:blip>
          <a:srcRect l="2027" t="0" r="0" b="5540"/>
          <a:stretch>
            <a:fillRect/>
          </a:stretch>
        </p:blipFill>
        <p:spPr>
          <a:xfrm>
            <a:off x="3246694" y="458120"/>
            <a:ext cx="19165515" cy="112729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٤"/>
          <p:cNvSpPr txBox="1"/>
          <p:nvPr/>
        </p:nvSpPr>
        <p:spPr>
          <a:xfrm>
            <a:off x="18382060" y="4513687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3" name="٤"/>
          <p:cNvSpPr txBox="1"/>
          <p:nvPr/>
        </p:nvSpPr>
        <p:spPr>
          <a:xfrm>
            <a:off x="13580133" y="4513687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4" name="٠"/>
          <p:cNvSpPr txBox="1"/>
          <p:nvPr/>
        </p:nvSpPr>
        <p:spPr>
          <a:xfrm>
            <a:off x="7551986" y="4513687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95" name="٠"/>
          <p:cNvSpPr txBox="1"/>
          <p:nvPr/>
        </p:nvSpPr>
        <p:spPr>
          <a:xfrm>
            <a:off x="3246694" y="4513687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96" name="٤"/>
          <p:cNvSpPr txBox="1"/>
          <p:nvPr/>
        </p:nvSpPr>
        <p:spPr>
          <a:xfrm>
            <a:off x="18116429" y="9927557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7" name="٤"/>
          <p:cNvSpPr txBox="1"/>
          <p:nvPr/>
        </p:nvSpPr>
        <p:spPr>
          <a:xfrm>
            <a:off x="13580133" y="9927557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8" name="٣"/>
          <p:cNvSpPr txBox="1"/>
          <p:nvPr/>
        </p:nvSpPr>
        <p:spPr>
          <a:xfrm>
            <a:off x="7287507" y="9766035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99" name="٣"/>
          <p:cNvSpPr txBox="1"/>
          <p:nvPr/>
        </p:nvSpPr>
        <p:spPr>
          <a:xfrm>
            <a:off x="3246694" y="9766035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6"/>
      <p:bldP build="whole" bldLvl="1" animBg="1" rev="0" advAuto="0" spid="194" grpId="3"/>
      <p:bldP build="whole" bldLvl="1" animBg="1" rev="0" advAuto="0" spid="198" grpId="7"/>
      <p:bldP build="whole" bldLvl="1" animBg="1" rev="0" advAuto="0" spid="199" grpId="8"/>
      <p:bldP build="whole" bldLvl="1" animBg="1" rev="0" advAuto="0" spid="195" grpId="4"/>
      <p:bldP build="whole" bldLvl="1" animBg="1" rev="0" advAuto="0" spid="196" grpId="5"/>
      <p:bldP build="whole" bldLvl="1" animBg="1" rev="0" advAuto="0" spid="193" grpId="2"/>
      <p:bldP build="whole" bldLvl="1" animBg="1" rev="0" advAuto="0" spid="1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1553.png" descr="IMG_1553.png"/>
          <p:cNvPicPr>
            <a:picLocks noChangeAspect="1"/>
          </p:cNvPicPr>
          <p:nvPr/>
        </p:nvPicPr>
        <p:blipFill>
          <a:blip r:embed="rId2">
            <a:extLst/>
          </a:blip>
          <a:srcRect l="0" t="7910" r="0" b="16165"/>
          <a:stretch>
            <a:fillRect/>
          </a:stretch>
        </p:blipFill>
        <p:spPr>
          <a:xfrm>
            <a:off x="1061243" y="2584253"/>
            <a:ext cx="22261387" cy="5414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