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yEmnTynZTsVL8ZUisCYeWIM63MIhCnSX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ن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الثاني عشر</a:t>
            </a:r>
            <a:r>
              <a:t> </a:t>
            </a:r>
          </a:p>
        </p:txBody>
      </p:sp>
      <p:sp>
        <p:nvSpPr>
          <p:cNvPr id="176" name="الأشكال الهندسية والكسور"/>
          <p:cNvSpPr txBox="1"/>
          <p:nvPr/>
        </p:nvSpPr>
        <p:spPr>
          <a:xfrm>
            <a:off x="5997710" y="4418617"/>
            <a:ext cx="1093407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 والكسور</a:t>
            </a:r>
          </a:p>
        </p:txBody>
      </p:sp>
      <p:sp>
        <p:nvSpPr>
          <p:cNvPr id="177" name="(١٢-٦) الأجزاء المتطابقة"/>
          <p:cNvSpPr txBox="1"/>
          <p:nvPr/>
        </p:nvSpPr>
        <p:spPr>
          <a:xfrm>
            <a:off x="5612265" y="7202256"/>
            <a:ext cx="12931190" cy="1371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(١٢-٦) الأجزاء المتطابقة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7" grpId="3"/>
      <p:bldP build="whole" bldLvl="1" animBg="1" rev="0" advAuto="0" spid="1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563.png" descr="IMG_15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0917" y="519079"/>
            <a:ext cx="21704378" cy="1188508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٣"/>
          <p:cNvSpPr txBox="1"/>
          <p:nvPr/>
        </p:nvSpPr>
        <p:spPr>
          <a:xfrm>
            <a:off x="20209367" y="9250265"/>
            <a:ext cx="203398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81" name="٤"/>
          <p:cNvSpPr txBox="1"/>
          <p:nvPr/>
        </p:nvSpPr>
        <p:spPr>
          <a:xfrm>
            <a:off x="12738609" y="9250265"/>
            <a:ext cx="203398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82" name="٣"/>
          <p:cNvSpPr txBox="1"/>
          <p:nvPr/>
        </p:nvSpPr>
        <p:spPr>
          <a:xfrm>
            <a:off x="5818156" y="9250265"/>
            <a:ext cx="203398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3"/>
      <p:bldP build="whole" bldLvl="1" animBg="1" rev="0" advAuto="0" spid="180" grpId="1"/>
      <p:bldP build="whole" bldLvl="1" animBg="1" rev="0" advAuto="0" spid="18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1559.png" descr="IMG_1559.png"/>
          <p:cNvPicPr>
            <a:picLocks noChangeAspect="1"/>
          </p:cNvPicPr>
          <p:nvPr/>
        </p:nvPicPr>
        <p:blipFill>
          <a:blip r:embed="rId2">
            <a:extLst/>
          </a:blip>
          <a:srcRect l="56134" t="25330" r="0" b="65385"/>
          <a:stretch>
            <a:fillRect/>
          </a:stretch>
        </p:blipFill>
        <p:spPr>
          <a:xfrm>
            <a:off x="10983678" y="612771"/>
            <a:ext cx="11252646" cy="1610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59.png" descr="IMG_1559.png"/>
          <p:cNvPicPr>
            <a:picLocks noChangeAspect="1"/>
          </p:cNvPicPr>
          <p:nvPr/>
        </p:nvPicPr>
        <p:blipFill>
          <a:blip r:embed="rId2">
            <a:extLst/>
          </a:blip>
          <a:srcRect l="0" t="37479" r="0" b="2172"/>
          <a:stretch>
            <a:fillRect/>
          </a:stretch>
        </p:blipFill>
        <p:spPr>
          <a:xfrm>
            <a:off x="1982254" y="2713000"/>
            <a:ext cx="21138942" cy="862747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مستطيل مستدير الزوايا"/>
          <p:cNvSpPr/>
          <p:nvPr/>
        </p:nvSpPr>
        <p:spPr>
          <a:xfrm>
            <a:off x="2450727" y="2268137"/>
            <a:ext cx="4486708" cy="4809754"/>
          </a:xfrm>
          <a:prstGeom prst="roundRect">
            <a:avLst>
              <a:gd name="adj" fmla="val 25392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7" name="مستطيل مستدير الزوايا"/>
          <p:cNvSpPr/>
          <p:nvPr/>
        </p:nvSpPr>
        <p:spPr>
          <a:xfrm>
            <a:off x="9598442" y="6902450"/>
            <a:ext cx="4486707" cy="4809754"/>
          </a:xfrm>
          <a:prstGeom prst="roundRect">
            <a:avLst>
              <a:gd name="adj" fmla="val 25392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2"/>
      <p:bldP build="whole" bldLvl="1" animBg="1" rev="0" advAuto="0" spid="1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1560.png" descr="IMG_1560.png"/>
          <p:cNvPicPr>
            <a:picLocks noChangeAspect="1"/>
          </p:cNvPicPr>
          <p:nvPr/>
        </p:nvPicPr>
        <p:blipFill>
          <a:blip r:embed="rId2">
            <a:extLst/>
          </a:blip>
          <a:srcRect l="0" t="1824" r="0" b="1824"/>
          <a:stretch>
            <a:fillRect/>
          </a:stretch>
        </p:blipFill>
        <p:spPr>
          <a:xfrm>
            <a:off x="1293549" y="894046"/>
            <a:ext cx="20988470" cy="1139902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خط"/>
          <p:cNvSpPr/>
          <p:nvPr/>
        </p:nvSpPr>
        <p:spPr>
          <a:xfrm flipV="1">
            <a:off x="16553123" y="2212901"/>
            <a:ext cx="1" cy="3916046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1" name="خط"/>
          <p:cNvSpPr/>
          <p:nvPr/>
        </p:nvSpPr>
        <p:spPr>
          <a:xfrm flipV="1">
            <a:off x="6269268" y="2027334"/>
            <a:ext cx="1" cy="3916047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2" name="خط"/>
          <p:cNvSpPr/>
          <p:nvPr/>
        </p:nvSpPr>
        <p:spPr>
          <a:xfrm flipV="1">
            <a:off x="5314309" y="2027334"/>
            <a:ext cx="1" cy="3916047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3" name="خط"/>
          <p:cNvSpPr/>
          <p:nvPr/>
        </p:nvSpPr>
        <p:spPr>
          <a:xfrm flipV="1">
            <a:off x="17726873" y="7497871"/>
            <a:ext cx="1" cy="3916047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4" name="خط"/>
          <p:cNvSpPr/>
          <p:nvPr/>
        </p:nvSpPr>
        <p:spPr>
          <a:xfrm flipH="1">
            <a:off x="15718050" y="9506694"/>
            <a:ext cx="3916047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5" name="خط"/>
          <p:cNvSpPr/>
          <p:nvPr/>
        </p:nvSpPr>
        <p:spPr>
          <a:xfrm flipV="1">
            <a:off x="5807015" y="7548671"/>
            <a:ext cx="1" cy="3916047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6" name="خط"/>
          <p:cNvSpPr/>
          <p:nvPr/>
        </p:nvSpPr>
        <p:spPr>
          <a:xfrm flipV="1">
            <a:off x="4443315" y="7599471"/>
            <a:ext cx="1" cy="3916047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6"/>
      <p:bldP build="whole" bldLvl="1" animBg="1" rev="0" advAuto="0" spid="192" grpId="3"/>
      <p:bldP build="whole" bldLvl="1" animBg="1" rev="0" advAuto="0" spid="196" grpId="7"/>
      <p:bldP build="whole" bldLvl="1" animBg="1" rev="0" advAuto="0" spid="193" grpId="4"/>
      <p:bldP build="whole" bldLvl="1" animBg="1" rev="0" advAuto="0" spid="190" grpId="1"/>
      <p:bldP build="whole" bldLvl="1" animBg="1" rev="0" advAuto="0" spid="191" grpId="2"/>
      <p:bldP build="whole" bldLvl="1" animBg="1" rev="0" advAuto="0" spid="194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1561.png" descr="IMG_1561.png"/>
          <p:cNvPicPr>
            <a:picLocks noChangeAspect="1"/>
          </p:cNvPicPr>
          <p:nvPr/>
        </p:nvPicPr>
        <p:blipFill>
          <a:blip r:embed="rId2">
            <a:extLst/>
          </a:blip>
          <a:srcRect l="1589" t="0" r="1589" b="18246"/>
          <a:stretch>
            <a:fillRect/>
          </a:stretch>
        </p:blipFill>
        <p:spPr>
          <a:xfrm>
            <a:off x="1045894" y="2627546"/>
            <a:ext cx="22700909" cy="6140569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٣"/>
          <p:cNvSpPr txBox="1"/>
          <p:nvPr/>
        </p:nvSpPr>
        <p:spPr>
          <a:xfrm>
            <a:off x="8379944" y="6581432"/>
            <a:ext cx="203398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