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yEmnTynZTsVL8ZUisCYeWIM63MIhCnSX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ن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الثاني عشر</a:t>
            </a:r>
            <a:r>
              <a:t> </a:t>
            </a:r>
          </a:p>
        </p:txBody>
      </p:sp>
      <p:sp>
        <p:nvSpPr>
          <p:cNvPr id="176" name="الأشكال الهندسية والكسور"/>
          <p:cNvSpPr txBox="1"/>
          <p:nvPr/>
        </p:nvSpPr>
        <p:spPr>
          <a:xfrm>
            <a:off x="5997710" y="4418617"/>
            <a:ext cx="1093407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 والكسور</a:t>
            </a:r>
          </a:p>
        </p:txBody>
      </p:sp>
      <p:sp>
        <p:nvSpPr>
          <p:cNvPr id="177" name="(١٢-٧) النصف"/>
          <p:cNvSpPr txBox="1"/>
          <p:nvPr/>
        </p:nvSpPr>
        <p:spPr>
          <a:xfrm>
            <a:off x="9266884" y="7202256"/>
            <a:ext cx="6311645" cy="1371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(١٢-٧) النصف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6" grpId="2"/>
      <p:bldP build="whole" bldLvl="1" animBg="1" rev="0" advAuto="0" spid="17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567.png" descr="IMG_1567.png"/>
          <p:cNvPicPr>
            <a:picLocks noChangeAspect="1"/>
          </p:cNvPicPr>
          <p:nvPr/>
        </p:nvPicPr>
        <p:blipFill>
          <a:blip r:embed="rId2">
            <a:extLst/>
          </a:blip>
          <a:srcRect l="930" t="0" r="0" b="0"/>
          <a:stretch>
            <a:fillRect/>
          </a:stretch>
        </p:blipFill>
        <p:spPr>
          <a:xfrm>
            <a:off x="2517581" y="-132861"/>
            <a:ext cx="19617408" cy="127532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الرسم"/>
          <p:cNvGrpSpPr/>
          <p:nvPr/>
        </p:nvGrpSpPr>
        <p:grpSpPr>
          <a:xfrm>
            <a:off x="18454353" y="3825435"/>
            <a:ext cx="1382212" cy="3607782"/>
            <a:chOff x="-107950" y="-107950"/>
            <a:chExt cx="1382210" cy="3607781"/>
          </a:xfrm>
        </p:grpSpPr>
        <p:pic>
          <p:nvPicPr>
            <p:cNvPr id="180" name="خط شكل" descr="خط شك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2489" y="1551501"/>
              <a:ext cx="1136150" cy="1568936"/>
            </a:xfrm>
            <a:prstGeom prst="rect">
              <a:avLst/>
            </a:prstGeom>
            <a:effectLst/>
          </p:spPr>
        </p:pic>
        <p:pic>
          <p:nvPicPr>
            <p:cNvPr id="182" name="خط شكل" descr="خط شك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600" y="1608897"/>
              <a:ext cx="1033383" cy="1550318"/>
            </a:xfrm>
            <a:prstGeom prst="rect">
              <a:avLst/>
            </a:prstGeom>
            <a:effectLst/>
          </p:spPr>
        </p:pic>
        <p:pic>
          <p:nvPicPr>
            <p:cNvPr id="184" name="خط شكل" descr="خط شك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07951" y="-107951"/>
              <a:ext cx="1382212" cy="3607783"/>
            </a:xfrm>
            <a:prstGeom prst="rect">
              <a:avLst/>
            </a:prstGeom>
            <a:effectLst/>
          </p:spPr>
        </p:pic>
        <p:pic>
          <p:nvPicPr>
            <p:cNvPr id="186" name="خط شكل" descr="خط شك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86913" y="1109069"/>
              <a:ext cx="675046" cy="2140479"/>
            </a:xfrm>
            <a:prstGeom prst="rect">
              <a:avLst/>
            </a:prstGeom>
            <a:effectLst/>
          </p:spPr>
        </p:pic>
      </p:grpSp>
      <p:grpSp>
        <p:nvGrpSpPr>
          <p:cNvPr id="193" name="الرسم"/>
          <p:cNvGrpSpPr/>
          <p:nvPr/>
        </p:nvGrpSpPr>
        <p:grpSpPr>
          <a:xfrm>
            <a:off x="10699107" y="5776238"/>
            <a:ext cx="3065576" cy="1578496"/>
            <a:chOff x="-107949" y="-107950"/>
            <a:chExt cx="3065575" cy="1578495"/>
          </a:xfrm>
        </p:grpSpPr>
        <p:pic>
          <p:nvPicPr>
            <p:cNvPr id="189" name="خط شكل" descr="خط شكل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55121" y="-74136"/>
              <a:ext cx="1202505" cy="1544682"/>
            </a:xfrm>
            <a:prstGeom prst="rect">
              <a:avLst/>
            </a:prstGeom>
            <a:effectLst/>
          </p:spPr>
        </p:pic>
        <p:pic>
          <p:nvPicPr>
            <p:cNvPr id="191" name="خط شكل" descr="خط شكل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07951" y="-107950"/>
              <a:ext cx="2843987" cy="1458714"/>
            </a:xfrm>
            <a:prstGeom prst="rect">
              <a:avLst/>
            </a:prstGeom>
            <a:effectLst/>
          </p:spPr>
        </p:pic>
      </p:grpSp>
      <p:grpSp>
        <p:nvGrpSpPr>
          <p:cNvPr id="200" name="الرسم"/>
          <p:cNvGrpSpPr/>
          <p:nvPr/>
        </p:nvGrpSpPr>
        <p:grpSpPr>
          <a:xfrm>
            <a:off x="5909222" y="4758725"/>
            <a:ext cx="1772445" cy="2892329"/>
            <a:chOff x="-107949" y="-107950"/>
            <a:chExt cx="1772443" cy="2892328"/>
          </a:xfrm>
        </p:grpSpPr>
        <p:pic>
          <p:nvPicPr>
            <p:cNvPr id="194" name="خط شكل" descr="خط شكل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690" y="1829697"/>
              <a:ext cx="1654804" cy="954682"/>
            </a:xfrm>
            <a:prstGeom prst="rect">
              <a:avLst/>
            </a:prstGeom>
            <a:effectLst/>
          </p:spPr>
        </p:pic>
        <p:pic>
          <p:nvPicPr>
            <p:cNvPr id="196" name="خط شكل" descr="خط شكل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58135" y="242823"/>
              <a:ext cx="1271983" cy="1976441"/>
            </a:xfrm>
            <a:prstGeom prst="rect">
              <a:avLst/>
            </a:prstGeom>
            <a:effectLst/>
          </p:spPr>
        </p:pic>
        <p:pic>
          <p:nvPicPr>
            <p:cNvPr id="198" name="خط شكل" descr="خط شكل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07950" y="-107951"/>
              <a:ext cx="1743965" cy="2874855"/>
            </a:xfrm>
            <a:prstGeom prst="rect">
              <a:avLst/>
            </a:prstGeom>
            <a:effectLst/>
          </p:spPr>
        </p:pic>
      </p:grpSp>
      <p:grpSp>
        <p:nvGrpSpPr>
          <p:cNvPr id="205" name="الرسم"/>
          <p:cNvGrpSpPr/>
          <p:nvPr/>
        </p:nvGrpSpPr>
        <p:grpSpPr>
          <a:xfrm>
            <a:off x="16995024" y="9294961"/>
            <a:ext cx="2968887" cy="2889360"/>
            <a:chOff x="-107949" y="-107950"/>
            <a:chExt cx="2968885" cy="2889358"/>
          </a:xfrm>
        </p:grpSpPr>
        <p:pic>
          <p:nvPicPr>
            <p:cNvPr id="201" name="خط شكل" descr="خط شكل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07950" y="-107951"/>
              <a:ext cx="2822722" cy="2889360"/>
            </a:xfrm>
            <a:prstGeom prst="rect">
              <a:avLst/>
            </a:prstGeom>
            <a:effectLst/>
          </p:spPr>
        </p:pic>
        <p:pic>
          <p:nvPicPr>
            <p:cNvPr id="203" name="خط شكل" descr="خط شكل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43834" y="598132"/>
              <a:ext cx="2904770" cy="2152722"/>
            </a:xfrm>
            <a:prstGeom prst="rect">
              <a:avLst/>
            </a:prstGeom>
            <a:effectLst/>
          </p:spPr>
        </p:pic>
      </p:grpSp>
      <p:pic>
        <p:nvPicPr>
          <p:cNvPr id="206" name="الرسم" descr="الرسم"/>
          <p:cNvPicPr>
            <a:picLocks noChangeAspect="0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635506" y="10531317"/>
            <a:ext cx="3325171" cy="1646492"/>
          </a:xfrm>
          <a:prstGeom prst="rect">
            <a:avLst/>
          </a:prstGeom>
        </p:spPr>
      </p:pic>
      <p:pic>
        <p:nvPicPr>
          <p:cNvPr id="208" name="الرسم" descr="الرسم"/>
          <p:cNvPicPr>
            <a:picLocks noChangeAspect="0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283231" y="9445350"/>
            <a:ext cx="2809369" cy="26330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4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4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4"/>
      <p:bldP build="whole" bldLvl="1" animBg="1" rev="0" advAuto="0" spid="188" grpId="1"/>
      <p:bldP build="whole" bldLvl="1" animBg="1" rev="0" advAuto="0" spid="206" grpId="5"/>
      <p:bldP build="whole" bldLvl="1" animBg="1" rev="0" advAuto="0" spid="200" grpId="3"/>
      <p:bldP build="whole" bldLvl="1" animBg="1" rev="0" advAuto="0" spid="208" grpId="6"/>
      <p:bldP build="whole" bldLvl="1" animBg="1" rev="0" advAuto="0" spid="19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G_1568.png" descr="IMG_1568.png"/>
          <p:cNvPicPr>
            <a:picLocks noChangeAspect="1"/>
          </p:cNvPicPr>
          <p:nvPr/>
        </p:nvPicPr>
        <p:blipFill>
          <a:blip r:embed="rId2">
            <a:extLst/>
          </a:blip>
          <a:srcRect l="0" t="1933" r="0" b="1933"/>
          <a:stretch>
            <a:fillRect/>
          </a:stretch>
        </p:blipFill>
        <p:spPr>
          <a:xfrm>
            <a:off x="2235869" y="30631"/>
            <a:ext cx="19718357" cy="1299438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الرسم"/>
          <p:cNvSpPr/>
          <p:nvPr/>
        </p:nvSpPr>
        <p:spPr>
          <a:xfrm>
            <a:off x="15237939" y="9713591"/>
            <a:ext cx="1730962" cy="2813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600" fill="norm" stroke="1" extrusionOk="0">
                <a:moveTo>
                  <a:pt x="21172" y="0"/>
                </a:moveTo>
                <a:cubicBezTo>
                  <a:pt x="21371" y="92"/>
                  <a:pt x="21571" y="185"/>
                  <a:pt x="21546" y="215"/>
                </a:cubicBezTo>
                <a:cubicBezTo>
                  <a:pt x="21521" y="246"/>
                  <a:pt x="21272" y="215"/>
                  <a:pt x="20523" y="215"/>
                </a:cubicBezTo>
                <a:cubicBezTo>
                  <a:pt x="19775" y="215"/>
                  <a:pt x="18528" y="246"/>
                  <a:pt x="17406" y="277"/>
                </a:cubicBezTo>
                <a:cubicBezTo>
                  <a:pt x="16283" y="308"/>
                  <a:pt x="15286" y="338"/>
                  <a:pt x="14213" y="338"/>
                </a:cubicBezTo>
                <a:cubicBezTo>
                  <a:pt x="13141" y="338"/>
                  <a:pt x="11993" y="308"/>
                  <a:pt x="10921" y="277"/>
                </a:cubicBezTo>
                <a:cubicBezTo>
                  <a:pt x="9848" y="246"/>
                  <a:pt x="8850" y="215"/>
                  <a:pt x="7728" y="231"/>
                </a:cubicBezTo>
                <a:cubicBezTo>
                  <a:pt x="6606" y="246"/>
                  <a:pt x="5359" y="308"/>
                  <a:pt x="4361" y="323"/>
                </a:cubicBezTo>
                <a:cubicBezTo>
                  <a:pt x="3363" y="338"/>
                  <a:pt x="2615" y="308"/>
                  <a:pt x="2116" y="292"/>
                </a:cubicBezTo>
                <a:cubicBezTo>
                  <a:pt x="1617" y="277"/>
                  <a:pt x="1368" y="277"/>
                  <a:pt x="1118" y="308"/>
                </a:cubicBezTo>
                <a:cubicBezTo>
                  <a:pt x="869" y="338"/>
                  <a:pt x="619" y="400"/>
                  <a:pt x="495" y="508"/>
                </a:cubicBezTo>
                <a:cubicBezTo>
                  <a:pt x="370" y="615"/>
                  <a:pt x="370" y="769"/>
                  <a:pt x="370" y="1369"/>
                </a:cubicBezTo>
                <a:cubicBezTo>
                  <a:pt x="370" y="1969"/>
                  <a:pt x="370" y="3015"/>
                  <a:pt x="420" y="3877"/>
                </a:cubicBezTo>
                <a:cubicBezTo>
                  <a:pt x="470" y="4738"/>
                  <a:pt x="570" y="5415"/>
                  <a:pt x="644" y="6062"/>
                </a:cubicBezTo>
                <a:cubicBezTo>
                  <a:pt x="719" y="6708"/>
                  <a:pt x="769" y="7323"/>
                  <a:pt x="694" y="7985"/>
                </a:cubicBezTo>
                <a:cubicBezTo>
                  <a:pt x="620" y="8646"/>
                  <a:pt x="420" y="9354"/>
                  <a:pt x="295" y="10015"/>
                </a:cubicBezTo>
                <a:cubicBezTo>
                  <a:pt x="171" y="10677"/>
                  <a:pt x="121" y="11292"/>
                  <a:pt x="121" y="12000"/>
                </a:cubicBezTo>
                <a:cubicBezTo>
                  <a:pt x="121" y="12708"/>
                  <a:pt x="171" y="13508"/>
                  <a:pt x="171" y="14338"/>
                </a:cubicBezTo>
                <a:cubicBezTo>
                  <a:pt x="171" y="15169"/>
                  <a:pt x="121" y="16031"/>
                  <a:pt x="71" y="16846"/>
                </a:cubicBezTo>
                <a:cubicBezTo>
                  <a:pt x="21" y="17662"/>
                  <a:pt x="-29" y="18431"/>
                  <a:pt x="21" y="19046"/>
                </a:cubicBezTo>
                <a:cubicBezTo>
                  <a:pt x="71" y="19662"/>
                  <a:pt x="220" y="20123"/>
                  <a:pt x="470" y="20523"/>
                </a:cubicBezTo>
                <a:cubicBezTo>
                  <a:pt x="719" y="20923"/>
                  <a:pt x="1068" y="21262"/>
                  <a:pt x="1418" y="21600"/>
                </a:cubicBezTo>
                <a:close/>
              </a:path>
            </a:pathLst>
          </a:custGeom>
          <a:solidFill>
            <a:srgbClr val="147EFB"/>
          </a:solidFill>
          <a:ln w="12700">
            <a:miter lim="400000"/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16" name="الرسم"/>
          <p:cNvGrpSpPr/>
          <p:nvPr/>
        </p:nvGrpSpPr>
        <p:grpSpPr>
          <a:xfrm>
            <a:off x="4445986" y="5975753"/>
            <a:ext cx="5267361" cy="1308304"/>
            <a:chOff x="-107823" y="-107806"/>
            <a:chExt cx="5267359" cy="1308303"/>
          </a:xfrm>
        </p:grpSpPr>
        <p:sp>
          <p:nvSpPr>
            <p:cNvPr id="213" name="شكل"/>
            <p:cNvSpPr/>
            <p:nvPr/>
          </p:nvSpPr>
          <p:spPr>
            <a:xfrm>
              <a:off x="0" y="0"/>
              <a:ext cx="4423900" cy="109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53" fill="norm" stroke="1" extrusionOk="0">
                  <a:moveTo>
                    <a:pt x="6283" y="26"/>
                  </a:moveTo>
                  <a:cubicBezTo>
                    <a:pt x="5774" y="56"/>
                    <a:pt x="5330" y="107"/>
                    <a:pt x="4454" y="229"/>
                  </a:cubicBezTo>
                  <a:cubicBezTo>
                    <a:pt x="3773" y="324"/>
                    <a:pt x="3297" y="396"/>
                    <a:pt x="2898" y="464"/>
                  </a:cubicBezTo>
                  <a:cubicBezTo>
                    <a:pt x="2464" y="539"/>
                    <a:pt x="2249" y="578"/>
                    <a:pt x="1796" y="668"/>
                  </a:cubicBezTo>
                  <a:cubicBezTo>
                    <a:pt x="1768" y="673"/>
                    <a:pt x="1744" y="678"/>
                    <a:pt x="1720" y="683"/>
                  </a:cubicBezTo>
                  <a:cubicBezTo>
                    <a:pt x="1718" y="684"/>
                    <a:pt x="1678" y="689"/>
                    <a:pt x="1668" y="691"/>
                  </a:cubicBezTo>
                  <a:cubicBezTo>
                    <a:pt x="1657" y="694"/>
                    <a:pt x="1657" y="697"/>
                    <a:pt x="1646" y="699"/>
                  </a:cubicBezTo>
                  <a:cubicBezTo>
                    <a:pt x="1632" y="702"/>
                    <a:pt x="1624" y="704"/>
                    <a:pt x="1611" y="707"/>
                  </a:cubicBezTo>
                  <a:cubicBezTo>
                    <a:pt x="1599" y="710"/>
                    <a:pt x="1592" y="712"/>
                    <a:pt x="1579" y="715"/>
                  </a:cubicBezTo>
                  <a:cubicBezTo>
                    <a:pt x="990" y="831"/>
                    <a:pt x="771" y="894"/>
                    <a:pt x="588" y="1012"/>
                  </a:cubicBezTo>
                  <a:cubicBezTo>
                    <a:pt x="369" y="1154"/>
                    <a:pt x="268" y="1362"/>
                    <a:pt x="246" y="1725"/>
                  </a:cubicBezTo>
                  <a:cubicBezTo>
                    <a:pt x="237" y="1867"/>
                    <a:pt x="239" y="2033"/>
                    <a:pt x="253" y="2281"/>
                  </a:cubicBezTo>
                  <a:cubicBezTo>
                    <a:pt x="256" y="2334"/>
                    <a:pt x="265" y="2451"/>
                    <a:pt x="280" y="2680"/>
                  </a:cubicBezTo>
                  <a:cubicBezTo>
                    <a:pt x="281" y="2682"/>
                    <a:pt x="280" y="2685"/>
                    <a:pt x="280" y="2688"/>
                  </a:cubicBezTo>
                  <a:cubicBezTo>
                    <a:pt x="302" y="3003"/>
                    <a:pt x="302" y="3020"/>
                    <a:pt x="306" y="3071"/>
                  </a:cubicBezTo>
                  <a:cubicBezTo>
                    <a:pt x="357" y="3897"/>
                    <a:pt x="383" y="4731"/>
                    <a:pt x="383" y="5600"/>
                  </a:cubicBezTo>
                  <a:cubicBezTo>
                    <a:pt x="383" y="6433"/>
                    <a:pt x="366" y="7164"/>
                    <a:pt x="306" y="8998"/>
                  </a:cubicBezTo>
                  <a:cubicBezTo>
                    <a:pt x="241" y="10967"/>
                    <a:pt x="218" y="11724"/>
                    <a:pt x="187" y="12912"/>
                  </a:cubicBezTo>
                  <a:cubicBezTo>
                    <a:pt x="171" y="13568"/>
                    <a:pt x="161" y="13979"/>
                    <a:pt x="141" y="14830"/>
                  </a:cubicBezTo>
                  <a:cubicBezTo>
                    <a:pt x="138" y="14934"/>
                    <a:pt x="137" y="15026"/>
                    <a:pt x="135" y="15120"/>
                  </a:cubicBezTo>
                  <a:cubicBezTo>
                    <a:pt x="134" y="15148"/>
                    <a:pt x="130" y="15287"/>
                    <a:pt x="129" y="15323"/>
                  </a:cubicBezTo>
                  <a:cubicBezTo>
                    <a:pt x="129" y="15338"/>
                    <a:pt x="130" y="15340"/>
                    <a:pt x="129" y="15355"/>
                  </a:cubicBezTo>
                  <a:cubicBezTo>
                    <a:pt x="128" y="15396"/>
                    <a:pt x="128" y="15391"/>
                    <a:pt x="127" y="15433"/>
                  </a:cubicBezTo>
                  <a:cubicBezTo>
                    <a:pt x="97" y="16713"/>
                    <a:pt x="89" y="17034"/>
                    <a:pt x="77" y="17476"/>
                  </a:cubicBezTo>
                  <a:cubicBezTo>
                    <a:pt x="75" y="17552"/>
                    <a:pt x="73" y="17625"/>
                    <a:pt x="71" y="17696"/>
                  </a:cubicBezTo>
                  <a:cubicBezTo>
                    <a:pt x="67" y="17851"/>
                    <a:pt x="59" y="18104"/>
                    <a:pt x="48" y="18432"/>
                  </a:cubicBezTo>
                  <a:cubicBezTo>
                    <a:pt x="47" y="18455"/>
                    <a:pt x="47" y="18455"/>
                    <a:pt x="46" y="18479"/>
                  </a:cubicBezTo>
                  <a:cubicBezTo>
                    <a:pt x="36" y="18786"/>
                    <a:pt x="16" y="19353"/>
                    <a:pt x="17" y="19340"/>
                  </a:cubicBezTo>
                  <a:cubicBezTo>
                    <a:pt x="1" y="19840"/>
                    <a:pt x="-3" y="20140"/>
                    <a:pt x="1" y="20389"/>
                  </a:cubicBezTo>
                  <a:cubicBezTo>
                    <a:pt x="10" y="20889"/>
                    <a:pt x="60" y="21228"/>
                    <a:pt x="149" y="21407"/>
                  </a:cubicBezTo>
                  <a:cubicBezTo>
                    <a:pt x="216" y="21543"/>
                    <a:pt x="302" y="21581"/>
                    <a:pt x="424" y="21532"/>
                  </a:cubicBezTo>
                  <a:cubicBezTo>
                    <a:pt x="435" y="21527"/>
                    <a:pt x="462" y="21514"/>
                    <a:pt x="513" y="21485"/>
                  </a:cubicBezTo>
                  <a:cubicBezTo>
                    <a:pt x="513" y="21485"/>
                    <a:pt x="629" y="21420"/>
                    <a:pt x="666" y="21399"/>
                  </a:cubicBezTo>
                  <a:cubicBezTo>
                    <a:pt x="676" y="21393"/>
                    <a:pt x="675" y="21389"/>
                    <a:pt x="685" y="21383"/>
                  </a:cubicBezTo>
                  <a:cubicBezTo>
                    <a:pt x="761" y="21341"/>
                    <a:pt x="819" y="21311"/>
                    <a:pt x="864" y="21289"/>
                  </a:cubicBezTo>
                  <a:cubicBezTo>
                    <a:pt x="1123" y="21163"/>
                    <a:pt x="1516" y="21011"/>
                    <a:pt x="1871" y="20898"/>
                  </a:cubicBezTo>
                  <a:cubicBezTo>
                    <a:pt x="1971" y="20866"/>
                    <a:pt x="2041" y="20845"/>
                    <a:pt x="2237" y="20788"/>
                  </a:cubicBezTo>
                  <a:cubicBezTo>
                    <a:pt x="2259" y="20782"/>
                    <a:pt x="2319" y="20758"/>
                    <a:pt x="2299" y="20765"/>
                  </a:cubicBezTo>
                  <a:cubicBezTo>
                    <a:pt x="2305" y="20763"/>
                    <a:pt x="2305" y="20766"/>
                    <a:pt x="2311" y="20765"/>
                  </a:cubicBezTo>
                  <a:cubicBezTo>
                    <a:pt x="2666" y="20661"/>
                    <a:pt x="2802" y="20617"/>
                    <a:pt x="2975" y="20545"/>
                  </a:cubicBezTo>
                  <a:cubicBezTo>
                    <a:pt x="3021" y="20527"/>
                    <a:pt x="3194" y="20442"/>
                    <a:pt x="3208" y="20436"/>
                  </a:cubicBezTo>
                  <a:cubicBezTo>
                    <a:pt x="3219" y="20431"/>
                    <a:pt x="3234" y="20425"/>
                    <a:pt x="3262" y="20412"/>
                  </a:cubicBezTo>
                  <a:cubicBezTo>
                    <a:pt x="3285" y="20402"/>
                    <a:pt x="3305" y="20391"/>
                    <a:pt x="3326" y="20381"/>
                  </a:cubicBezTo>
                  <a:cubicBezTo>
                    <a:pt x="3330" y="20379"/>
                    <a:pt x="3330" y="20380"/>
                    <a:pt x="3346" y="20373"/>
                  </a:cubicBezTo>
                  <a:cubicBezTo>
                    <a:pt x="3365" y="20364"/>
                    <a:pt x="3366" y="20360"/>
                    <a:pt x="3390" y="20350"/>
                  </a:cubicBezTo>
                  <a:cubicBezTo>
                    <a:pt x="3417" y="20338"/>
                    <a:pt x="3436" y="20331"/>
                    <a:pt x="3446" y="20326"/>
                  </a:cubicBezTo>
                  <a:cubicBezTo>
                    <a:pt x="3784" y="20167"/>
                    <a:pt x="3984" y="20088"/>
                    <a:pt x="4200" y="20029"/>
                  </a:cubicBezTo>
                  <a:cubicBezTo>
                    <a:pt x="4577" y="19925"/>
                    <a:pt x="4982" y="19903"/>
                    <a:pt x="5558" y="19950"/>
                  </a:cubicBezTo>
                  <a:cubicBezTo>
                    <a:pt x="5953" y="19983"/>
                    <a:pt x="6242" y="20020"/>
                    <a:pt x="7066" y="20146"/>
                  </a:cubicBezTo>
                  <a:cubicBezTo>
                    <a:pt x="7132" y="20156"/>
                    <a:pt x="7197" y="20167"/>
                    <a:pt x="7265" y="20177"/>
                  </a:cubicBezTo>
                  <a:cubicBezTo>
                    <a:pt x="7282" y="20180"/>
                    <a:pt x="7281" y="20183"/>
                    <a:pt x="7298" y="20185"/>
                  </a:cubicBezTo>
                  <a:cubicBezTo>
                    <a:pt x="7448" y="20208"/>
                    <a:pt x="8284" y="20328"/>
                    <a:pt x="8639" y="20381"/>
                  </a:cubicBezTo>
                  <a:cubicBezTo>
                    <a:pt x="9420" y="20498"/>
                    <a:pt x="9765" y="20563"/>
                    <a:pt x="10154" y="20663"/>
                  </a:cubicBezTo>
                  <a:cubicBezTo>
                    <a:pt x="10166" y="20666"/>
                    <a:pt x="10173" y="20666"/>
                    <a:pt x="10193" y="20671"/>
                  </a:cubicBezTo>
                  <a:cubicBezTo>
                    <a:pt x="10219" y="20677"/>
                    <a:pt x="10218" y="20680"/>
                    <a:pt x="10245" y="20686"/>
                  </a:cubicBezTo>
                  <a:cubicBezTo>
                    <a:pt x="10266" y="20692"/>
                    <a:pt x="10284" y="20698"/>
                    <a:pt x="10301" y="20702"/>
                  </a:cubicBezTo>
                  <a:cubicBezTo>
                    <a:pt x="10344" y="20713"/>
                    <a:pt x="10383" y="20721"/>
                    <a:pt x="10423" y="20733"/>
                  </a:cubicBezTo>
                  <a:cubicBezTo>
                    <a:pt x="10895" y="20870"/>
                    <a:pt x="10957" y="20885"/>
                    <a:pt x="11146" y="20913"/>
                  </a:cubicBezTo>
                  <a:cubicBezTo>
                    <a:pt x="11252" y="20929"/>
                    <a:pt x="11337" y="20937"/>
                    <a:pt x="11417" y="20937"/>
                  </a:cubicBezTo>
                  <a:cubicBezTo>
                    <a:pt x="11599" y="20937"/>
                    <a:pt x="11795" y="20907"/>
                    <a:pt x="12043" y="20843"/>
                  </a:cubicBezTo>
                  <a:cubicBezTo>
                    <a:pt x="12137" y="20819"/>
                    <a:pt x="12206" y="20799"/>
                    <a:pt x="12421" y="20733"/>
                  </a:cubicBezTo>
                  <a:cubicBezTo>
                    <a:pt x="12472" y="20718"/>
                    <a:pt x="12511" y="20704"/>
                    <a:pt x="12547" y="20694"/>
                  </a:cubicBezTo>
                  <a:cubicBezTo>
                    <a:pt x="12570" y="20688"/>
                    <a:pt x="12591" y="20687"/>
                    <a:pt x="12624" y="20678"/>
                  </a:cubicBezTo>
                  <a:cubicBezTo>
                    <a:pt x="12627" y="20678"/>
                    <a:pt x="12625" y="20671"/>
                    <a:pt x="12628" y="20671"/>
                  </a:cubicBezTo>
                  <a:cubicBezTo>
                    <a:pt x="12643" y="20667"/>
                    <a:pt x="12657" y="20667"/>
                    <a:pt x="12671" y="20663"/>
                  </a:cubicBezTo>
                  <a:cubicBezTo>
                    <a:pt x="13161" y="20521"/>
                    <a:pt x="13527" y="20459"/>
                    <a:pt x="13911" y="20459"/>
                  </a:cubicBezTo>
                  <a:cubicBezTo>
                    <a:pt x="14088" y="20459"/>
                    <a:pt x="14207" y="20466"/>
                    <a:pt x="14610" y="20498"/>
                  </a:cubicBezTo>
                  <a:cubicBezTo>
                    <a:pt x="15134" y="20541"/>
                    <a:pt x="15118" y="20541"/>
                    <a:pt x="15267" y="20545"/>
                  </a:cubicBezTo>
                  <a:cubicBezTo>
                    <a:pt x="15308" y="20547"/>
                    <a:pt x="15349" y="20545"/>
                    <a:pt x="15389" y="20545"/>
                  </a:cubicBezTo>
                  <a:cubicBezTo>
                    <a:pt x="15899" y="20545"/>
                    <a:pt x="16498" y="20470"/>
                    <a:pt x="17050" y="20342"/>
                  </a:cubicBezTo>
                  <a:cubicBezTo>
                    <a:pt x="17219" y="20302"/>
                    <a:pt x="17366" y="20265"/>
                    <a:pt x="17532" y="20217"/>
                  </a:cubicBezTo>
                  <a:cubicBezTo>
                    <a:pt x="17559" y="20209"/>
                    <a:pt x="17558" y="20209"/>
                    <a:pt x="17613" y="20193"/>
                  </a:cubicBezTo>
                  <a:cubicBezTo>
                    <a:pt x="17679" y="20174"/>
                    <a:pt x="17711" y="20167"/>
                    <a:pt x="17755" y="20154"/>
                  </a:cubicBezTo>
                  <a:cubicBezTo>
                    <a:pt x="17756" y="20154"/>
                    <a:pt x="17756" y="20154"/>
                    <a:pt x="17757" y="20154"/>
                  </a:cubicBezTo>
                  <a:cubicBezTo>
                    <a:pt x="17857" y="20125"/>
                    <a:pt x="17929" y="20101"/>
                    <a:pt x="17964" y="20091"/>
                  </a:cubicBezTo>
                  <a:cubicBezTo>
                    <a:pt x="18131" y="20044"/>
                    <a:pt x="18255" y="20012"/>
                    <a:pt x="18371" y="19990"/>
                  </a:cubicBezTo>
                  <a:cubicBezTo>
                    <a:pt x="18503" y="19963"/>
                    <a:pt x="18603" y="19949"/>
                    <a:pt x="18848" y="19919"/>
                  </a:cubicBezTo>
                  <a:cubicBezTo>
                    <a:pt x="19225" y="19873"/>
                    <a:pt x="19364" y="19849"/>
                    <a:pt x="19537" y="19794"/>
                  </a:cubicBezTo>
                  <a:cubicBezTo>
                    <a:pt x="19692" y="19745"/>
                    <a:pt x="19849" y="19671"/>
                    <a:pt x="20084" y="19543"/>
                  </a:cubicBezTo>
                  <a:cubicBezTo>
                    <a:pt x="20100" y="19535"/>
                    <a:pt x="20114" y="19530"/>
                    <a:pt x="20132" y="19520"/>
                  </a:cubicBezTo>
                  <a:cubicBezTo>
                    <a:pt x="20208" y="19480"/>
                    <a:pt x="20246" y="19457"/>
                    <a:pt x="20355" y="19395"/>
                  </a:cubicBezTo>
                  <a:cubicBezTo>
                    <a:pt x="20393" y="19373"/>
                    <a:pt x="20507" y="19304"/>
                    <a:pt x="20498" y="19308"/>
                  </a:cubicBezTo>
                  <a:cubicBezTo>
                    <a:pt x="20547" y="19281"/>
                    <a:pt x="20580" y="19263"/>
                    <a:pt x="20613" y="19246"/>
                  </a:cubicBezTo>
                  <a:cubicBezTo>
                    <a:pt x="20622" y="19241"/>
                    <a:pt x="20623" y="19243"/>
                    <a:pt x="20632" y="19238"/>
                  </a:cubicBezTo>
                  <a:cubicBezTo>
                    <a:pt x="20642" y="19233"/>
                    <a:pt x="20652" y="19230"/>
                    <a:pt x="20665" y="19222"/>
                  </a:cubicBezTo>
                  <a:cubicBezTo>
                    <a:pt x="20682" y="19213"/>
                    <a:pt x="20683" y="19208"/>
                    <a:pt x="20700" y="19199"/>
                  </a:cubicBezTo>
                  <a:cubicBezTo>
                    <a:pt x="20725" y="19185"/>
                    <a:pt x="20745" y="19177"/>
                    <a:pt x="20764" y="19167"/>
                  </a:cubicBezTo>
                  <a:cubicBezTo>
                    <a:pt x="20906" y="19096"/>
                    <a:pt x="21182" y="18968"/>
                    <a:pt x="21483" y="18831"/>
                  </a:cubicBezTo>
                  <a:cubicBezTo>
                    <a:pt x="21494" y="18813"/>
                    <a:pt x="21499" y="18802"/>
                    <a:pt x="21508" y="18784"/>
                  </a:cubicBezTo>
                  <a:cubicBezTo>
                    <a:pt x="21519" y="18761"/>
                    <a:pt x="21525" y="18750"/>
                    <a:pt x="21531" y="18737"/>
                  </a:cubicBezTo>
                  <a:lnTo>
                    <a:pt x="21597" y="18604"/>
                  </a:lnTo>
                  <a:lnTo>
                    <a:pt x="21523" y="18619"/>
                  </a:lnTo>
                  <a:cubicBezTo>
                    <a:pt x="21514" y="18621"/>
                    <a:pt x="21507" y="18620"/>
                    <a:pt x="21488" y="18627"/>
                  </a:cubicBezTo>
                  <a:cubicBezTo>
                    <a:pt x="21470" y="18635"/>
                    <a:pt x="21460" y="18642"/>
                    <a:pt x="21450" y="18643"/>
                  </a:cubicBezTo>
                  <a:cubicBezTo>
                    <a:pt x="21446" y="18643"/>
                    <a:pt x="21447" y="18643"/>
                    <a:pt x="21444" y="18643"/>
                  </a:cubicBezTo>
                  <a:cubicBezTo>
                    <a:pt x="21441" y="18643"/>
                    <a:pt x="21441" y="18643"/>
                    <a:pt x="21438" y="18643"/>
                  </a:cubicBezTo>
                  <a:cubicBezTo>
                    <a:pt x="21427" y="18643"/>
                    <a:pt x="21423" y="18643"/>
                    <a:pt x="21417" y="18643"/>
                  </a:cubicBezTo>
                  <a:cubicBezTo>
                    <a:pt x="21387" y="18642"/>
                    <a:pt x="21353" y="18638"/>
                    <a:pt x="21240" y="18619"/>
                  </a:cubicBezTo>
                  <a:cubicBezTo>
                    <a:pt x="21206" y="18614"/>
                    <a:pt x="21181" y="18611"/>
                    <a:pt x="21130" y="18612"/>
                  </a:cubicBezTo>
                  <a:cubicBezTo>
                    <a:pt x="21121" y="18612"/>
                    <a:pt x="21122" y="18612"/>
                    <a:pt x="21113" y="18612"/>
                  </a:cubicBezTo>
                  <a:cubicBezTo>
                    <a:pt x="21096" y="18612"/>
                    <a:pt x="21081" y="18613"/>
                    <a:pt x="21068" y="18612"/>
                  </a:cubicBezTo>
                  <a:cubicBezTo>
                    <a:pt x="21057" y="18622"/>
                    <a:pt x="21051" y="18632"/>
                    <a:pt x="21039" y="18651"/>
                  </a:cubicBezTo>
                  <a:cubicBezTo>
                    <a:pt x="21025" y="18672"/>
                    <a:pt x="21019" y="18676"/>
                    <a:pt x="21014" y="18682"/>
                  </a:cubicBezTo>
                  <a:cubicBezTo>
                    <a:pt x="20717" y="19030"/>
                    <a:pt x="20573" y="19125"/>
                    <a:pt x="20533" y="19003"/>
                  </a:cubicBezTo>
                  <a:cubicBezTo>
                    <a:pt x="20521" y="18966"/>
                    <a:pt x="20523" y="18893"/>
                    <a:pt x="20543" y="18776"/>
                  </a:cubicBezTo>
                  <a:lnTo>
                    <a:pt x="20560" y="18674"/>
                  </a:lnTo>
                  <a:lnTo>
                    <a:pt x="20527" y="18682"/>
                  </a:lnTo>
                  <a:cubicBezTo>
                    <a:pt x="20499" y="18689"/>
                    <a:pt x="20500" y="18691"/>
                    <a:pt x="20473" y="18698"/>
                  </a:cubicBezTo>
                  <a:cubicBezTo>
                    <a:pt x="20465" y="18700"/>
                    <a:pt x="20466" y="18696"/>
                    <a:pt x="20458" y="18698"/>
                  </a:cubicBezTo>
                  <a:cubicBezTo>
                    <a:pt x="20330" y="18731"/>
                    <a:pt x="20226" y="18764"/>
                    <a:pt x="20035" y="18831"/>
                  </a:cubicBezTo>
                  <a:cubicBezTo>
                    <a:pt x="20032" y="18832"/>
                    <a:pt x="20031" y="18832"/>
                    <a:pt x="20028" y="18831"/>
                  </a:cubicBezTo>
                  <a:cubicBezTo>
                    <a:pt x="20023" y="18829"/>
                    <a:pt x="20019" y="18829"/>
                    <a:pt x="20014" y="18831"/>
                  </a:cubicBezTo>
                  <a:cubicBezTo>
                    <a:pt x="19907" y="18868"/>
                    <a:pt x="19837" y="18892"/>
                    <a:pt x="19760" y="18917"/>
                  </a:cubicBezTo>
                  <a:cubicBezTo>
                    <a:pt x="19317" y="19062"/>
                    <a:pt x="19035" y="19115"/>
                    <a:pt x="18850" y="19081"/>
                  </a:cubicBezTo>
                  <a:cubicBezTo>
                    <a:pt x="18651" y="19045"/>
                    <a:pt x="18538" y="18898"/>
                    <a:pt x="18538" y="18721"/>
                  </a:cubicBezTo>
                  <a:cubicBezTo>
                    <a:pt x="18538" y="18657"/>
                    <a:pt x="18552" y="18592"/>
                    <a:pt x="18588" y="18502"/>
                  </a:cubicBezTo>
                  <a:cubicBezTo>
                    <a:pt x="18601" y="18470"/>
                    <a:pt x="18616" y="18436"/>
                    <a:pt x="18640" y="18385"/>
                  </a:cubicBezTo>
                  <a:cubicBezTo>
                    <a:pt x="18641" y="18383"/>
                    <a:pt x="18663" y="18339"/>
                    <a:pt x="18671" y="18322"/>
                  </a:cubicBezTo>
                  <a:cubicBezTo>
                    <a:pt x="18685" y="18293"/>
                    <a:pt x="18695" y="18270"/>
                    <a:pt x="18700" y="18259"/>
                  </a:cubicBezTo>
                  <a:cubicBezTo>
                    <a:pt x="18704" y="18252"/>
                    <a:pt x="18707" y="18248"/>
                    <a:pt x="18714" y="18236"/>
                  </a:cubicBezTo>
                  <a:cubicBezTo>
                    <a:pt x="18717" y="18230"/>
                    <a:pt x="18716" y="18227"/>
                    <a:pt x="18720" y="18220"/>
                  </a:cubicBezTo>
                  <a:cubicBezTo>
                    <a:pt x="18722" y="18216"/>
                    <a:pt x="18722" y="18217"/>
                    <a:pt x="18724" y="18212"/>
                  </a:cubicBezTo>
                  <a:cubicBezTo>
                    <a:pt x="18747" y="18161"/>
                    <a:pt x="18765" y="18115"/>
                    <a:pt x="18809" y="18001"/>
                  </a:cubicBezTo>
                  <a:cubicBezTo>
                    <a:pt x="18810" y="17999"/>
                    <a:pt x="18810" y="17995"/>
                    <a:pt x="18811" y="17993"/>
                  </a:cubicBezTo>
                  <a:cubicBezTo>
                    <a:pt x="18807" y="18004"/>
                    <a:pt x="18840" y="17922"/>
                    <a:pt x="18852" y="17891"/>
                  </a:cubicBezTo>
                  <a:lnTo>
                    <a:pt x="18844" y="17837"/>
                  </a:lnTo>
                  <a:cubicBezTo>
                    <a:pt x="18843" y="17838"/>
                    <a:pt x="18848" y="17829"/>
                    <a:pt x="18848" y="17829"/>
                  </a:cubicBezTo>
                  <a:lnTo>
                    <a:pt x="18857" y="17868"/>
                  </a:lnTo>
                  <a:cubicBezTo>
                    <a:pt x="18861" y="17859"/>
                    <a:pt x="18863" y="17861"/>
                    <a:pt x="18869" y="17844"/>
                  </a:cubicBezTo>
                  <a:cubicBezTo>
                    <a:pt x="18881" y="17812"/>
                    <a:pt x="18890" y="17786"/>
                    <a:pt x="18894" y="17774"/>
                  </a:cubicBezTo>
                  <a:cubicBezTo>
                    <a:pt x="18926" y="17690"/>
                    <a:pt x="18952" y="17623"/>
                    <a:pt x="18987" y="17539"/>
                  </a:cubicBezTo>
                  <a:cubicBezTo>
                    <a:pt x="19000" y="17508"/>
                    <a:pt x="19015" y="17474"/>
                    <a:pt x="19034" y="17429"/>
                  </a:cubicBezTo>
                  <a:cubicBezTo>
                    <a:pt x="19035" y="17426"/>
                    <a:pt x="19077" y="17327"/>
                    <a:pt x="19094" y="17289"/>
                  </a:cubicBezTo>
                  <a:cubicBezTo>
                    <a:pt x="19124" y="17220"/>
                    <a:pt x="19143" y="17175"/>
                    <a:pt x="19152" y="17155"/>
                  </a:cubicBezTo>
                  <a:cubicBezTo>
                    <a:pt x="19161" y="17133"/>
                    <a:pt x="19166" y="17116"/>
                    <a:pt x="19171" y="17101"/>
                  </a:cubicBezTo>
                  <a:cubicBezTo>
                    <a:pt x="19175" y="17090"/>
                    <a:pt x="19177" y="17091"/>
                    <a:pt x="19179" y="17085"/>
                  </a:cubicBezTo>
                  <a:lnTo>
                    <a:pt x="19237" y="16928"/>
                  </a:lnTo>
                  <a:lnTo>
                    <a:pt x="19169" y="16968"/>
                  </a:lnTo>
                  <a:cubicBezTo>
                    <a:pt x="19168" y="16969"/>
                    <a:pt x="19166" y="16967"/>
                    <a:pt x="19163" y="16968"/>
                  </a:cubicBezTo>
                  <a:cubicBezTo>
                    <a:pt x="19158" y="16969"/>
                    <a:pt x="19157" y="16972"/>
                    <a:pt x="19152" y="16975"/>
                  </a:cubicBezTo>
                  <a:cubicBezTo>
                    <a:pt x="19109" y="17008"/>
                    <a:pt x="19041" y="17075"/>
                    <a:pt x="18948" y="17179"/>
                  </a:cubicBezTo>
                  <a:cubicBezTo>
                    <a:pt x="18806" y="17339"/>
                    <a:pt x="18592" y="17602"/>
                    <a:pt x="18334" y="17931"/>
                  </a:cubicBezTo>
                  <a:cubicBezTo>
                    <a:pt x="18320" y="17948"/>
                    <a:pt x="18293" y="17987"/>
                    <a:pt x="18259" y="18032"/>
                  </a:cubicBezTo>
                  <a:cubicBezTo>
                    <a:pt x="18238" y="18059"/>
                    <a:pt x="18238" y="18059"/>
                    <a:pt x="18222" y="18079"/>
                  </a:cubicBezTo>
                  <a:cubicBezTo>
                    <a:pt x="18215" y="18088"/>
                    <a:pt x="18215" y="18089"/>
                    <a:pt x="18210" y="18095"/>
                  </a:cubicBezTo>
                  <a:cubicBezTo>
                    <a:pt x="18214" y="18155"/>
                    <a:pt x="18213" y="18142"/>
                    <a:pt x="18214" y="18158"/>
                  </a:cubicBezTo>
                  <a:cubicBezTo>
                    <a:pt x="18214" y="18158"/>
                    <a:pt x="18212" y="18158"/>
                    <a:pt x="18212" y="18158"/>
                  </a:cubicBezTo>
                  <a:lnTo>
                    <a:pt x="18208" y="18095"/>
                  </a:lnTo>
                  <a:cubicBezTo>
                    <a:pt x="18189" y="18119"/>
                    <a:pt x="18172" y="18142"/>
                    <a:pt x="18152" y="18165"/>
                  </a:cubicBezTo>
                  <a:cubicBezTo>
                    <a:pt x="18157" y="18160"/>
                    <a:pt x="18120" y="18202"/>
                    <a:pt x="18111" y="18212"/>
                  </a:cubicBezTo>
                  <a:cubicBezTo>
                    <a:pt x="18085" y="18244"/>
                    <a:pt x="18070" y="18263"/>
                    <a:pt x="18057" y="18275"/>
                  </a:cubicBezTo>
                  <a:lnTo>
                    <a:pt x="18059" y="18244"/>
                  </a:lnTo>
                  <a:cubicBezTo>
                    <a:pt x="18066" y="18182"/>
                    <a:pt x="18118" y="18067"/>
                    <a:pt x="18410" y="17500"/>
                  </a:cubicBezTo>
                  <a:cubicBezTo>
                    <a:pt x="18410" y="17500"/>
                    <a:pt x="18484" y="17352"/>
                    <a:pt x="18520" y="17281"/>
                  </a:cubicBezTo>
                  <a:cubicBezTo>
                    <a:pt x="18565" y="17193"/>
                    <a:pt x="18597" y="17128"/>
                    <a:pt x="18615" y="17093"/>
                  </a:cubicBezTo>
                  <a:cubicBezTo>
                    <a:pt x="18641" y="17042"/>
                    <a:pt x="18803" y="16739"/>
                    <a:pt x="18846" y="16654"/>
                  </a:cubicBezTo>
                  <a:cubicBezTo>
                    <a:pt x="18846" y="16653"/>
                    <a:pt x="18847" y="16648"/>
                    <a:pt x="18848" y="16647"/>
                  </a:cubicBezTo>
                  <a:cubicBezTo>
                    <a:pt x="18854" y="16634"/>
                    <a:pt x="18859" y="16623"/>
                    <a:pt x="18867" y="16607"/>
                  </a:cubicBezTo>
                  <a:cubicBezTo>
                    <a:pt x="18866" y="16611"/>
                    <a:pt x="18907" y="16527"/>
                    <a:pt x="18917" y="16506"/>
                  </a:cubicBezTo>
                  <a:cubicBezTo>
                    <a:pt x="19105" y="16130"/>
                    <a:pt x="19233" y="15863"/>
                    <a:pt x="19330" y="15644"/>
                  </a:cubicBezTo>
                  <a:cubicBezTo>
                    <a:pt x="19380" y="15532"/>
                    <a:pt x="19405" y="15461"/>
                    <a:pt x="19466" y="15292"/>
                  </a:cubicBezTo>
                  <a:cubicBezTo>
                    <a:pt x="19468" y="15285"/>
                    <a:pt x="19469" y="15291"/>
                    <a:pt x="19472" y="15284"/>
                  </a:cubicBezTo>
                  <a:cubicBezTo>
                    <a:pt x="19480" y="15261"/>
                    <a:pt x="19482" y="15252"/>
                    <a:pt x="19487" y="15237"/>
                  </a:cubicBezTo>
                  <a:lnTo>
                    <a:pt x="19530" y="15120"/>
                  </a:lnTo>
                  <a:lnTo>
                    <a:pt x="19479" y="15120"/>
                  </a:lnTo>
                  <a:cubicBezTo>
                    <a:pt x="19476" y="15120"/>
                    <a:pt x="19474" y="15123"/>
                    <a:pt x="19470" y="15128"/>
                  </a:cubicBezTo>
                  <a:cubicBezTo>
                    <a:pt x="19468" y="15129"/>
                    <a:pt x="19466" y="15127"/>
                    <a:pt x="19468" y="15128"/>
                  </a:cubicBezTo>
                  <a:cubicBezTo>
                    <a:pt x="19455" y="15119"/>
                    <a:pt x="19452" y="15095"/>
                    <a:pt x="19456" y="15049"/>
                  </a:cubicBezTo>
                  <a:cubicBezTo>
                    <a:pt x="19461" y="15001"/>
                    <a:pt x="19485" y="14907"/>
                    <a:pt x="19551" y="14658"/>
                  </a:cubicBezTo>
                  <a:cubicBezTo>
                    <a:pt x="19552" y="14653"/>
                    <a:pt x="19551" y="14656"/>
                    <a:pt x="19553" y="14650"/>
                  </a:cubicBezTo>
                  <a:cubicBezTo>
                    <a:pt x="19556" y="14638"/>
                    <a:pt x="19555" y="14639"/>
                    <a:pt x="19559" y="14627"/>
                  </a:cubicBezTo>
                  <a:lnTo>
                    <a:pt x="19592" y="14509"/>
                  </a:lnTo>
                  <a:lnTo>
                    <a:pt x="19549" y="14517"/>
                  </a:lnTo>
                  <a:cubicBezTo>
                    <a:pt x="19486" y="14533"/>
                    <a:pt x="19397" y="14597"/>
                    <a:pt x="19272" y="14728"/>
                  </a:cubicBezTo>
                  <a:cubicBezTo>
                    <a:pt x="19011" y="15002"/>
                    <a:pt x="18581" y="15549"/>
                    <a:pt x="18284" y="15989"/>
                  </a:cubicBezTo>
                  <a:cubicBezTo>
                    <a:pt x="18199" y="16115"/>
                    <a:pt x="18150" y="16205"/>
                    <a:pt x="18071" y="16357"/>
                  </a:cubicBezTo>
                  <a:cubicBezTo>
                    <a:pt x="18069" y="16360"/>
                    <a:pt x="18070" y="16354"/>
                    <a:pt x="18069" y="16357"/>
                  </a:cubicBezTo>
                  <a:cubicBezTo>
                    <a:pt x="18034" y="16424"/>
                    <a:pt x="18021" y="16454"/>
                    <a:pt x="18001" y="16490"/>
                  </a:cubicBezTo>
                  <a:cubicBezTo>
                    <a:pt x="17997" y="16498"/>
                    <a:pt x="17993" y="16504"/>
                    <a:pt x="17985" y="16521"/>
                  </a:cubicBezTo>
                  <a:cubicBezTo>
                    <a:pt x="17978" y="16538"/>
                    <a:pt x="17973" y="16546"/>
                    <a:pt x="17970" y="16553"/>
                  </a:cubicBezTo>
                  <a:cubicBezTo>
                    <a:pt x="17926" y="16641"/>
                    <a:pt x="17878" y="16733"/>
                    <a:pt x="17840" y="16795"/>
                  </a:cubicBezTo>
                  <a:cubicBezTo>
                    <a:pt x="17825" y="16820"/>
                    <a:pt x="17811" y="16834"/>
                    <a:pt x="17803" y="16842"/>
                  </a:cubicBezTo>
                  <a:cubicBezTo>
                    <a:pt x="17802" y="16844"/>
                    <a:pt x="17802" y="16849"/>
                    <a:pt x="17801" y="16850"/>
                  </a:cubicBezTo>
                  <a:cubicBezTo>
                    <a:pt x="17799" y="16851"/>
                    <a:pt x="17800" y="16852"/>
                    <a:pt x="17799" y="16842"/>
                  </a:cubicBezTo>
                  <a:cubicBezTo>
                    <a:pt x="17799" y="16829"/>
                    <a:pt x="17797" y="16844"/>
                    <a:pt x="17803" y="16827"/>
                  </a:cubicBezTo>
                  <a:cubicBezTo>
                    <a:pt x="17812" y="16803"/>
                    <a:pt x="17834" y="16766"/>
                    <a:pt x="17916" y="16631"/>
                  </a:cubicBezTo>
                  <a:cubicBezTo>
                    <a:pt x="17918" y="16628"/>
                    <a:pt x="17918" y="16626"/>
                    <a:pt x="17920" y="16623"/>
                  </a:cubicBezTo>
                  <a:cubicBezTo>
                    <a:pt x="17956" y="16563"/>
                    <a:pt x="17977" y="16523"/>
                    <a:pt x="17995" y="16490"/>
                  </a:cubicBezTo>
                  <a:cubicBezTo>
                    <a:pt x="17999" y="16482"/>
                    <a:pt x="18000" y="16481"/>
                    <a:pt x="18003" y="16474"/>
                  </a:cubicBezTo>
                  <a:cubicBezTo>
                    <a:pt x="18058" y="16361"/>
                    <a:pt x="18086" y="16304"/>
                    <a:pt x="18139" y="16185"/>
                  </a:cubicBezTo>
                  <a:cubicBezTo>
                    <a:pt x="18147" y="16166"/>
                    <a:pt x="18163" y="16132"/>
                    <a:pt x="18201" y="16044"/>
                  </a:cubicBezTo>
                  <a:cubicBezTo>
                    <a:pt x="18239" y="15954"/>
                    <a:pt x="18252" y="15921"/>
                    <a:pt x="18261" y="15903"/>
                  </a:cubicBezTo>
                  <a:cubicBezTo>
                    <a:pt x="18285" y="15848"/>
                    <a:pt x="18309" y="15795"/>
                    <a:pt x="18338" y="15731"/>
                  </a:cubicBezTo>
                  <a:cubicBezTo>
                    <a:pt x="18342" y="15722"/>
                    <a:pt x="18342" y="15723"/>
                    <a:pt x="18346" y="15715"/>
                  </a:cubicBezTo>
                  <a:cubicBezTo>
                    <a:pt x="18361" y="15680"/>
                    <a:pt x="18418" y="15548"/>
                    <a:pt x="18431" y="15519"/>
                  </a:cubicBezTo>
                  <a:cubicBezTo>
                    <a:pt x="18435" y="15510"/>
                    <a:pt x="18518" y="15325"/>
                    <a:pt x="18540" y="15277"/>
                  </a:cubicBezTo>
                  <a:cubicBezTo>
                    <a:pt x="18585" y="15176"/>
                    <a:pt x="18617" y="15105"/>
                    <a:pt x="18635" y="15065"/>
                  </a:cubicBezTo>
                  <a:cubicBezTo>
                    <a:pt x="18724" y="14865"/>
                    <a:pt x="18797" y="14698"/>
                    <a:pt x="18865" y="14541"/>
                  </a:cubicBezTo>
                  <a:cubicBezTo>
                    <a:pt x="18867" y="14537"/>
                    <a:pt x="18908" y="14442"/>
                    <a:pt x="18919" y="14415"/>
                  </a:cubicBezTo>
                  <a:cubicBezTo>
                    <a:pt x="18939" y="14369"/>
                    <a:pt x="18954" y="14334"/>
                    <a:pt x="18970" y="14298"/>
                  </a:cubicBezTo>
                  <a:cubicBezTo>
                    <a:pt x="19138" y="13901"/>
                    <a:pt x="19269" y="13576"/>
                    <a:pt x="19361" y="13311"/>
                  </a:cubicBezTo>
                  <a:cubicBezTo>
                    <a:pt x="19548" y="12775"/>
                    <a:pt x="19648" y="12295"/>
                    <a:pt x="19605" y="12121"/>
                  </a:cubicBezTo>
                  <a:cubicBezTo>
                    <a:pt x="19577" y="12008"/>
                    <a:pt x="19495" y="12130"/>
                    <a:pt x="19144" y="12756"/>
                  </a:cubicBezTo>
                  <a:cubicBezTo>
                    <a:pt x="19131" y="12779"/>
                    <a:pt x="19095" y="12841"/>
                    <a:pt x="19030" y="12959"/>
                  </a:cubicBezTo>
                  <a:cubicBezTo>
                    <a:pt x="19041" y="12939"/>
                    <a:pt x="18882" y="13218"/>
                    <a:pt x="18834" y="13304"/>
                  </a:cubicBezTo>
                  <a:cubicBezTo>
                    <a:pt x="18698" y="13547"/>
                    <a:pt x="18609" y="13716"/>
                    <a:pt x="18559" y="13805"/>
                  </a:cubicBezTo>
                  <a:cubicBezTo>
                    <a:pt x="18553" y="13816"/>
                    <a:pt x="18550" y="13817"/>
                    <a:pt x="18543" y="13828"/>
                  </a:cubicBezTo>
                  <a:cubicBezTo>
                    <a:pt x="18537" y="13839"/>
                    <a:pt x="18534" y="13849"/>
                    <a:pt x="18528" y="13859"/>
                  </a:cubicBezTo>
                  <a:cubicBezTo>
                    <a:pt x="18248" y="14357"/>
                    <a:pt x="18054" y="14695"/>
                    <a:pt x="17912" y="14932"/>
                  </a:cubicBezTo>
                  <a:cubicBezTo>
                    <a:pt x="17756" y="15192"/>
                    <a:pt x="17644" y="15354"/>
                    <a:pt x="17573" y="15433"/>
                  </a:cubicBezTo>
                  <a:cubicBezTo>
                    <a:pt x="17504" y="15510"/>
                    <a:pt x="17482" y="15504"/>
                    <a:pt x="17482" y="15441"/>
                  </a:cubicBezTo>
                  <a:cubicBezTo>
                    <a:pt x="17482" y="15348"/>
                    <a:pt x="17526" y="15173"/>
                    <a:pt x="17668" y="14728"/>
                  </a:cubicBezTo>
                  <a:cubicBezTo>
                    <a:pt x="17780" y="14376"/>
                    <a:pt x="17876" y="14103"/>
                    <a:pt x="18137" y="13390"/>
                  </a:cubicBezTo>
                  <a:cubicBezTo>
                    <a:pt x="18125" y="13423"/>
                    <a:pt x="18331" y="12859"/>
                    <a:pt x="18435" y="12576"/>
                  </a:cubicBezTo>
                  <a:cubicBezTo>
                    <a:pt x="18553" y="12252"/>
                    <a:pt x="18640" y="12013"/>
                    <a:pt x="18689" y="11879"/>
                  </a:cubicBezTo>
                  <a:cubicBezTo>
                    <a:pt x="18696" y="11859"/>
                    <a:pt x="18700" y="11849"/>
                    <a:pt x="18706" y="11832"/>
                  </a:cubicBezTo>
                  <a:cubicBezTo>
                    <a:pt x="18713" y="11814"/>
                    <a:pt x="18718" y="11805"/>
                    <a:pt x="18726" y="11785"/>
                  </a:cubicBezTo>
                  <a:cubicBezTo>
                    <a:pt x="18953" y="11159"/>
                    <a:pt x="19132" y="10645"/>
                    <a:pt x="19262" y="10258"/>
                  </a:cubicBezTo>
                  <a:cubicBezTo>
                    <a:pt x="19512" y="9517"/>
                    <a:pt x="19620" y="9117"/>
                    <a:pt x="19596" y="8966"/>
                  </a:cubicBezTo>
                  <a:cubicBezTo>
                    <a:pt x="19574" y="8837"/>
                    <a:pt x="19454" y="8946"/>
                    <a:pt x="19163" y="9350"/>
                  </a:cubicBezTo>
                  <a:cubicBezTo>
                    <a:pt x="18831" y="9812"/>
                    <a:pt x="18308" y="10609"/>
                    <a:pt x="18011" y="11096"/>
                  </a:cubicBezTo>
                  <a:cubicBezTo>
                    <a:pt x="17883" y="11306"/>
                    <a:pt x="17773" y="11500"/>
                    <a:pt x="17687" y="11667"/>
                  </a:cubicBezTo>
                  <a:cubicBezTo>
                    <a:pt x="17659" y="11722"/>
                    <a:pt x="17638" y="11764"/>
                    <a:pt x="17621" y="11800"/>
                  </a:cubicBezTo>
                  <a:cubicBezTo>
                    <a:pt x="17633" y="11773"/>
                    <a:pt x="17665" y="11690"/>
                    <a:pt x="17672" y="11675"/>
                  </a:cubicBezTo>
                  <a:cubicBezTo>
                    <a:pt x="17737" y="11524"/>
                    <a:pt x="17811" y="11354"/>
                    <a:pt x="17892" y="11174"/>
                  </a:cubicBezTo>
                  <a:cubicBezTo>
                    <a:pt x="18308" y="10251"/>
                    <a:pt x="18476" y="9824"/>
                    <a:pt x="18764" y="8959"/>
                  </a:cubicBezTo>
                  <a:cubicBezTo>
                    <a:pt x="18921" y="8488"/>
                    <a:pt x="19099" y="7899"/>
                    <a:pt x="19303" y="7189"/>
                  </a:cubicBezTo>
                  <a:lnTo>
                    <a:pt x="19363" y="6978"/>
                  </a:lnTo>
                  <a:lnTo>
                    <a:pt x="19287" y="7080"/>
                  </a:lnTo>
                  <a:cubicBezTo>
                    <a:pt x="19247" y="7135"/>
                    <a:pt x="19243" y="7146"/>
                    <a:pt x="19119" y="7322"/>
                  </a:cubicBezTo>
                  <a:cubicBezTo>
                    <a:pt x="19115" y="7328"/>
                    <a:pt x="19117" y="7325"/>
                    <a:pt x="19113" y="7330"/>
                  </a:cubicBezTo>
                  <a:cubicBezTo>
                    <a:pt x="18970" y="7534"/>
                    <a:pt x="18894" y="7635"/>
                    <a:pt x="18842" y="7690"/>
                  </a:cubicBezTo>
                  <a:cubicBezTo>
                    <a:pt x="18665" y="7878"/>
                    <a:pt x="18519" y="7976"/>
                    <a:pt x="18509" y="7933"/>
                  </a:cubicBezTo>
                  <a:cubicBezTo>
                    <a:pt x="18507" y="7925"/>
                    <a:pt x="18506" y="7923"/>
                    <a:pt x="18511" y="7910"/>
                  </a:cubicBezTo>
                  <a:cubicBezTo>
                    <a:pt x="18513" y="7901"/>
                    <a:pt x="18520" y="7888"/>
                    <a:pt x="18528" y="7870"/>
                  </a:cubicBezTo>
                  <a:cubicBezTo>
                    <a:pt x="18531" y="7864"/>
                    <a:pt x="18531" y="7868"/>
                    <a:pt x="18534" y="7863"/>
                  </a:cubicBezTo>
                  <a:cubicBezTo>
                    <a:pt x="18544" y="7841"/>
                    <a:pt x="18555" y="7810"/>
                    <a:pt x="18602" y="7722"/>
                  </a:cubicBezTo>
                  <a:cubicBezTo>
                    <a:pt x="18754" y="7429"/>
                    <a:pt x="18845" y="7252"/>
                    <a:pt x="18970" y="6986"/>
                  </a:cubicBezTo>
                  <a:cubicBezTo>
                    <a:pt x="19127" y="6650"/>
                    <a:pt x="19326" y="6201"/>
                    <a:pt x="19677" y="5389"/>
                  </a:cubicBezTo>
                  <a:cubicBezTo>
                    <a:pt x="19683" y="5373"/>
                    <a:pt x="19684" y="5372"/>
                    <a:pt x="19690" y="5357"/>
                  </a:cubicBezTo>
                  <a:cubicBezTo>
                    <a:pt x="19713" y="5304"/>
                    <a:pt x="19855" y="4974"/>
                    <a:pt x="19896" y="4880"/>
                  </a:cubicBezTo>
                  <a:cubicBezTo>
                    <a:pt x="19945" y="4657"/>
                    <a:pt x="19979" y="4466"/>
                    <a:pt x="20010" y="4269"/>
                  </a:cubicBezTo>
                  <a:lnTo>
                    <a:pt x="20037" y="4089"/>
                  </a:lnTo>
                  <a:lnTo>
                    <a:pt x="19991" y="4183"/>
                  </a:lnTo>
                  <a:cubicBezTo>
                    <a:pt x="19958" y="4245"/>
                    <a:pt x="19836" y="4475"/>
                    <a:pt x="19809" y="4527"/>
                  </a:cubicBezTo>
                  <a:cubicBezTo>
                    <a:pt x="19748" y="4643"/>
                    <a:pt x="19706" y="4724"/>
                    <a:pt x="19669" y="4794"/>
                  </a:cubicBezTo>
                  <a:cubicBezTo>
                    <a:pt x="19669" y="4794"/>
                    <a:pt x="19668" y="4793"/>
                    <a:pt x="19667" y="4794"/>
                  </a:cubicBezTo>
                  <a:cubicBezTo>
                    <a:pt x="19647" y="4831"/>
                    <a:pt x="19642" y="4845"/>
                    <a:pt x="19594" y="4935"/>
                  </a:cubicBezTo>
                  <a:cubicBezTo>
                    <a:pt x="19353" y="5382"/>
                    <a:pt x="19175" y="5699"/>
                    <a:pt x="19038" y="5921"/>
                  </a:cubicBezTo>
                  <a:cubicBezTo>
                    <a:pt x="18753" y="6382"/>
                    <a:pt x="18548" y="6576"/>
                    <a:pt x="18509" y="6469"/>
                  </a:cubicBezTo>
                  <a:cubicBezTo>
                    <a:pt x="18501" y="6448"/>
                    <a:pt x="18502" y="6422"/>
                    <a:pt x="18512" y="6375"/>
                  </a:cubicBezTo>
                  <a:cubicBezTo>
                    <a:pt x="18523" y="6327"/>
                    <a:pt x="18542" y="6269"/>
                    <a:pt x="18573" y="6187"/>
                  </a:cubicBezTo>
                  <a:cubicBezTo>
                    <a:pt x="18625" y="6045"/>
                    <a:pt x="18693" y="5880"/>
                    <a:pt x="18910" y="5365"/>
                  </a:cubicBezTo>
                  <a:cubicBezTo>
                    <a:pt x="18925" y="5329"/>
                    <a:pt x="18942" y="5285"/>
                    <a:pt x="18991" y="5169"/>
                  </a:cubicBezTo>
                  <a:cubicBezTo>
                    <a:pt x="19033" y="5069"/>
                    <a:pt x="19053" y="5027"/>
                    <a:pt x="19069" y="4989"/>
                  </a:cubicBezTo>
                  <a:lnTo>
                    <a:pt x="19053" y="4880"/>
                  </a:lnTo>
                  <a:cubicBezTo>
                    <a:pt x="18763" y="5502"/>
                    <a:pt x="18660" y="5692"/>
                    <a:pt x="18557" y="5796"/>
                  </a:cubicBezTo>
                  <a:cubicBezTo>
                    <a:pt x="18433" y="5921"/>
                    <a:pt x="18322" y="5909"/>
                    <a:pt x="18313" y="5796"/>
                  </a:cubicBezTo>
                  <a:cubicBezTo>
                    <a:pt x="18314" y="5779"/>
                    <a:pt x="18316" y="5775"/>
                    <a:pt x="18317" y="5764"/>
                  </a:cubicBezTo>
                  <a:lnTo>
                    <a:pt x="18323" y="5663"/>
                  </a:lnTo>
                  <a:lnTo>
                    <a:pt x="18297" y="5686"/>
                  </a:lnTo>
                  <a:cubicBezTo>
                    <a:pt x="18290" y="5693"/>
                    <a:pt x="18291" y="5695"/>
                    <a:pt x="18284" y="5702"/>
                  </a:cubicBezTo>
                  <a:cubicBezTo>
                    <a:pt x="18256" y="5727"/>
                    <a:pt x="18232" y="5749"/>
                    <a:pt x="18197" y="5780"/>
                  </a:cubicBezTo>
                  <a:cubicBezTo>
                    <a:pt x="18210" y="5767"/>
                    <a:pt x="18203" y="5775"/>
                    <a:pt x="18276" y="5694"/>
                  </a:cubicBezTo>
                  <a:cubicBezTo>
                    <a:pt x="18279" y="5691"/>
                    <a:pt x="18279" y="5689"/>
                    <a:pt x="18282" y="5686"/>
                  </a:cubicBezTo>
                  <a:cubicBezTo>
                    <a:pt x="18309" y="5656"/>
                    <a:pt x="18330" y="5634"/>
                    <a:pt x="18348" y="5616"/>
                  </a:cubicBezTo>
                  <a:cubicBezTo>
                    <a:pt x="18402" y="5455"/>
                    <a:pt x="18494" y="5241"/>
                    <a:pt x="18714" y="4770"/>
                  </a:cubicBezTo>
                  <a:cubicBezTo>
                    <a:pt x="19143" y="3849"/>
                    <a:pt x="19609" y="2886"/>
                    <a:pt x="19867" y="2398"/>
                  </a:cubicBezTo>
                  <a:cubicBezTo>
                    <a:pt x="19876" y="2381"/>
                    <a:pt x="19881" y="2374"/>
                    <a:pt x="19890" y="2359"/>
                  </a:cubicBezTo>
                  <a:cubicBezTo>
                    <a:pt x="19899" y="2343"/>
                    <a:pt x="19904" y="2334"/>
                    <a:pt x="19911" y="2320"/>
                  </a:cubicBezTo>
                  <a:lnTo>
                    <a:pt x="19973" y="2210"/>
                  </a:lnTo>
                  <a:lnTo>
                    <a:pt x="19906" y="2202"/>
                  </a:lnTo>
                  <a:cubicBezTo>
                    <a:pt x="19890" y="2200"/>
                    <a:pt x="19880" y="2197"/>
                    <a:pt x="19855" y="2194"/>
                  </a:cubicBezTo>
                  <a:cubicBezTo>
                    <a:pt x="19830" y="2191"/>
                    <a:pt x="19830" y="2190"/>
                    <a:pt x="19805" y="2187"/>
                  </a:cubicBezTo>
                  <a:cubicBezTo>
                    <a:pt x="19723" y="2177"/>
                    <a:pt x="19675" y="2176"/>
                    <a:pt x="19623" y="2171"/>
                  </a:cubicBezTo>
                  <a:cubicBezTo>
                    <a:pt x="19596" y="2168"/>
                    <a:pt x="19570" y="2165"/>
                    <a:pt x="19545" y="2163"/>
                  </a:cubicBezTo>
                  <a:cubicBezTo>
                    <a:pt x="19133" y="2133"/>
                    <a:pt x="18693" y="2124"/>
                    <a:pt x="17677" y="2124"/>
                  </a:cubicBezTo>
                  <a:cubicBezTo>
                    <a:pt x="17644" y="2124"/>
                    <a:pt x="17644" y="2124"/>
                    <a:pt x="17623" y="2124"/>
                  </a:cubicBezTo>
                  <a:cubicBezTo>
                    <a:pt x="17616" y="2124"/>
                    <a:pt x="17617" y="2124"/>
                    <a:pt x="17610" y="2124"/>
                  </a:cubicBezTo>
                  <a:cubicBezTo>
                    <a:pt x="17593" y="2124"/>
                    <a:pt x="17593" y="2124"/>
                    <a:pt x="17569" y="2124"/>
                  </a:cubicBezTo>
                  <a:cubicBezTo>
                    <a:pt x="16445" y="2124"/>
                    <a:pt x="16016" y="2116"/>
                    <a:pt x="15486" y="2085"/>
                  </a:cubicBezTo>
                  <a:cubicBezTo>
                    <a:pt x="14904" y="2050"/>
                    <a:pt x="14308" y="1985"/>
                    <a:pt x="13676" y="1889"/>
                  </a:cubicBezTo>
                  <a:cubicBezTo>
                    <a:pt x="13060" y="1795"/>
                    <a:pt x="12705" y="1709"/>
                    <a:pt x="12347" y="1568"/>
                  </a:cubicBezTo>
                  <a:cubicBezTo>
                    <a:pt x="12226" y="1520"/>
                    <a:pt x="12098" y="1462"/>
                    <a:pt x="11948" y="1388"/>
                  </a:cubicBezTo>
                  <a:cubicBezTo>
                    <a:pt x="11929" y="1378"/>
                    <a:pt x="11912" y="1372"/>
                    <a:pt x="11880" y="1357"/>
                  </a:cubicBezTo>
                  <a:cubicBezTo>
                    <a:pt x="11880" y="1356"/>
                    <a:pt x="11879" y="1357"/>
                    <a:pt x="11878" y="1357"/>
                  </a:cubicBezTo>
                  <a:cubicBezTo>
                    <a:pt x="11788" y="1312"/>
                    <a:pt x="11715" y="1272"/>
                    <a:pt x="11549" y="1184"/>
                  </a:cubicBezTo>
                  <a:cubicBezTo>
                    <a:pt x="11577" y="1199"/>
                    <a:pt x="11253" y="1024"/>
                    <a:pt x="11183" y="989"/>
                  </a:cubicBezTo>
                  <a:cubicBezTo>
                    <a:pt x="11170" y="982"/>
                    <a:pt x="11157" y="979"/>
                    <a:pt x="11144" y="973"/>
                  </a:cubicBezTo>
                  <a:cubicBezTo>
                    <a:pt x="10800" y="807"/>
                    <a:pt x="10432" y="666"/>
                    <a:pt x="9832" y="464"/>
                  </a:cubicBezTo>
                  <a:cubicBezTo>
                    <a:pt x="9152" y="235"/>
                    <a:pt x="8736" y="129"/>
                    <a:pt x="8247" y="65"/>
                  </a:cubicBezTo>
                  <a:cubicBezTo>
                    <a:pt x="7699" y="-7"/>
                    <a:pt x="7026" y="-19"/>
                    <a:pt x="6283" y="26"/>
                  </a:cubicBezTo>
                  <a:close/>
                  <a:moveTo>
                    <a:pt x="18036" y="18275"/>
                  </a:moveTo>
                  <a:lnTo>
                    <a:pt x="18036" y="18291"/>
                  </a:lnTo>
                  <a:cubicBezTo>
                    <a:pt x="18035" y="18291"/>
                    <a:pt x="18035" y="18290"/>
                    <a:pt x="18034" y="18291"/>
                  </a:cubicBezTo>
                  <a:lnTo>
                    <a:pt x="18036" y="18275"/>
                  </a:lnTo>
                  <a:close/>
                </a:path>
              </a:pathLst>
            </a:custGeom>
            <a:solidFill>
              <a:srgbClr val="F933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214" name="خط شكل" descr="خط شك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07824" y="-107807"/>
              <a:ext cx="5267361" cy="1308304"/>
            </a:xfrm>
            <a:prstGeom prst="rect">
              <a:avLst/>
            </a:prstGeom>
            <a:effectLst/>
          </p:spPr>
        </p:pic>
      </p:grpSp>
      <p:sp>
        <p:nvSpPr>
          <p:cNvPr id="217" name="الرسم"/>
          <p:cNvSpPr/>
          <p:nvPr/>
        </p:nvSpPr>
        <p:spPr>
          <a:xfrm>
            <a:off x="6905974" y="9599219"/>
            <a:ext cx="1272839" cy="2853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570" fill="norm" stroke="1" extrusionOk="0">
                <a:moveTo>
                  <a:pt x="2760" y="319"/>
                </a:moveTo>
                <a:cubicBezTo>
                  <a:pt x="2760" y="168"/>
                  <a:pt x="2760" y="16"/>
                  <a:pt x="2658" y="1"/>
                </a:cubicBezTo>
                <a:cubicBezTo>
                  <a:pt x="2556" y="-14"/>
                  <a:pt x="2352" y="107"/>
                  <a:pt x="1979" y="410"/>
                </a:cubicBezTo>
                <a:cubicBezTo>
                  <a:pt x="1605" y="713"/>
                  <a:pt x="1062" y="1198"/>
                  <a:pt x="722" y="1743"/>
                </a:cubicBezTo>
                <a:cubicBezTo>
                  <a:pt x="383" y="2288"/>
                  <a:pt x="247" y="2894"/>
                  <a:pt x="247" y="3379"/>
                </a:cubicBezTo>
                <a:cubicBezTo>
                  <a:pt x="247" y="3864"/>
                  <a:pt x="383" y="4227"/>
                  <a:pt x="484" y="4636"/>
                </a:cubicBezTo>
                <a:cubicBezTo>
                  <a:pt x="586" y="5045"/>
                  <a:pt x="654" y="5500"/>
                  <a:pt x="756" y="6121"/>
                </a:cubicBezTo>
                <a:cubicBezTo>
                  <a:pt x="858" y="6742"/>
                  <a:pt x="994" y="7529"/>
                  <a:pt x="1028" y="8302"/>
                </a:cubicBezTo>
                <a:cubicBezTo>
                  <a:pt x="1062" y="9074"/>
                  <a:pt x="994" y="9832"/>
                  <a:pt x="858" y="10453"/>
                </a:cubicBezTo>
                <a:cubicBezTo>
                  <a:pt x="722" y="11074"/>
                  <a:pt x="518" y="11559"/>
                  <a:pt x="383" y="12210"/>
                </a:cubicBezTo>
                <a:cubicBezTo>
                  <a:pt x="247" y="12861"/>
                  <a:pt x="179" y="13679"/>
                  <a:pt x="111" y="14543"/>
                </a:cubicBezTo>
                <a:cubicBezTo>
                  <a:pt x="43" y="15406"/>
                  <a:pt x="-25" y="16315"/>
                  <a:pt x="9" y="16996"/>
                </a:cubicBezTo>
                <a:cubicBezTo>
                  <a:pt x="43" y="17678"/>
                  <a:pt x="179" y="18132"/>
                  <a:pt x="247" y="18587"/>
                </a:cubicBezTo>
                <a:cubicBezTo>
                  <a:pt x="315" y="19041"/>
                  <a:pt x="315" y="19496"/>
                  <a:pt x="281" y="19874"/>
                </a:cubicBezTo>
                <a:cubicBezTo>
                  <a:pt x="247" y="20253"/>
                  <a:pt x="179" y="20556"/>
                  <a:pt x="145" y="20783"/>
                </a:cubicBezTo>
                <a:cubicBezTo>
                  <a:pt x="111" y="21010"/>
                  <a:pt x="111" y="21162"/>
                  <a:pt x="247" y="21283"/>
                </a:cubicBezTo>
                <a:cubicBezTo>
                  <a:pt x="383" y="21404"/>
                  <a:pt x="654" y="21495"/>
                  <a:pt x="1130" y="21541"/>
                </a:cubicBezTo>
                <a:cubicBezTo>
                  <a:pt x="1605" y="21586"/>
                  <a:pt x="2284" y="21586"/>
                  <a:pt x="3337" y="21480"/>
                </a:cubicBezTo>
                <a:cubicBezTo>
                  <a:pt x="4390" y="21374"/>
                  <a:pt x="5817" y="21162"/>
                  <a:pt x="7039" y="20995"/>
                </a:cubicBezTo>
                <a:cubicBezTo>
                  <a:pt x="8262" y="20829"/>
                  <a:pt x="9281" y="20707"/>
                  <a:pt x="10232" y="20511"/>
                </a:cubicBezTo>
                <a:cubicBezTo>
                  <a:pt x="11183" y="20314"/>
                  <a:pt x="12066" y="20041"/>
                  <a:pt x="13118" y="19708"/>
                </a:cubicBezTo>
                <a:cubicBezTo>
                  <a:pt x="14171" y="19375"/>
                  <a:pt x="15394" y="18981"/>
                  <a:pt x="16413" y="18541"/>
                </a:cubicBezTo>
                <a:cubicBezTo>
                  <a:pt x="17432" y="18102"/>
                  <a:pt x="18247" y="17617"/>
                  <a:pt x="18926" y="17042"/>
                </a:cubicBezTo>
                <a:cubicBezTo>
                  <a:pt x="19605" y="16466"/>
                  <a:pt x="20149" y="15800"/>
                  <a:pt x="20522" y="15239"/>
                </a:cubicBezTo>
                <a:cubicBezTo>
                  <a:pt x="20896" y="14679"/>
                  <a:pt x="21100" y="14224"/>
                  <a:pt x="21201" y="13391"/>
                </a:cubicBezTo>
                <a:cubicBezTo>
                  <a:pt x="21303" y="12558"/>
                  <a:pt x="21303" y="11346"/>
                  <a:pt x="21371" y="10422"/>
                </a:cubicBezTo>
                <a:cubicBezTo>
                  <a:pt x="21439" y="9498"/>
                  <a:pt x="21575" y="8862"/>
                  <a:pt x="21575" y="8317"/>
                </a:cubicBezTo>
                <a:cubicBezTo>
                  <a:pt x="21575" y="7772"/>
                  <a:pt x="21439" y="7317"/>
                  <a:pt x="21371" y="6878"/>
                </a:cubicBezTo>
                <a:cubicBezTo>
                  <a:pt x="21303" y="6439"/>
                  <a:pt x="21303" y="6015"/>
                  <a:pt x="21303" y="5590"/>
                </a:cubicBezTo>
                <a:close/>
              </a:path>
            </a:pathLst>
          </a:custGeom>
          <a:solidFill>
            <a:srgbClr val="FCD02F"/>
          </a:solidFill>
          <a:ln w="12700">
            <a:miter lim="400000"/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28" name="الرسم"/>
          <p:cNvGrpSpPr/>
          <p:nvPr/>
        </p:nvGrpSpPr>
        <p:grpSpPr>
          <a:xfrm>
            <a:off x="15184547" y="1709563"/>
            <a:ext cx="1884338" cy="3109137"/>
            <a:chOff x="-107950" y="-107949"/>
            <a:chExt cx="1884336" cy="3109135"/>
          </a:xfrm>
        </p:grpSpPr>
        <p:pic>
          <p:nvPicPr>
            <p:cNvPr id="218" name="خط شكل" descr="خط شك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779" y="406759"/>
              <a:ext cx="1738608" cy="2534215"/>
            </a:xfrm>
            <a:prstGeom prst="rect">
              <a:avLst/>
            </a:prstGeom>
            <a:effectLst/>
          </p:spPr>
        </p:pic>
        <p:pic>
          <p:nvPicPr>
            <p:cNvPr id="220" name="خط شكل" descr="خط شك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69378" y="-62090"/>
              <a:ext cx="624642" cy="1394035"/>
            </a:xfrm>
            <a:prstGeom prst="rect">
              <a:avLst/>
            </a:prstGeom>
            <a:effectLst/>
          </p:spPr>
        </p:pic>
        <p:pic>
          <p:nvPicPr>
            <p:cNvPr id="222" name="خط شكل" descr="خط شك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07951" y="-107951"/>
              <a:ext cx="1884325" cy="3109137"/>
            </a:xfrm>
            <a:prstGeom prst="rect">
              <a:avLst/>
            </a:prstGeom>
            <a:effectLst/>
          </p:spPr>
        </p:pic>
        <p:pic>
          <p:nvPicPr>
            <p:cNvPr id="224" name="خط شكل" descr="خط شكل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62719" y="1260305"/>
              <a:ext cx="723105" cy="979454"/>
            </a:xfrm>
            <a:prstGeom prst="rect">
              <a:avLst/>
            </a:prstGeom>
            <a:effectLst/>
          </p:spPr>
        </p:pic>
        <p:pic>
          <p:nvPicPr>
            <p:cNvPr id="226" name="خط شكل" descr="خط شكل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10413" y="-40188"/>
              <a:ext cx="1143715" cy="1275959"/>
            </a:xfrm>
            <a:prstGeom prst="rect">
              <a:avLst/>
            </a:prstGeom>
            <a:effectLst/>
          </p:spPr>
        </p:pic>
      </p:grpSp>
      <p:grpSp>
        <p:nvGrpSpPr>
          <p:cNvPr id="233" name="الرسم"/>
          <p:cNvGrpSpPr/>
          <p:nvPr/>
        </p:nvGrpSpPr>
        <p:grpSpPr>
          <a:xfrm>
            <a:off x="6920779" y="1691061"/>
            <a:ext cx="1658032" cy="3067520"/>
            <a:chOff x="-107949" y="0"/>
            <a:chExt cx="1658030" cy="3067518"/>
          </a:xfrm>
        </p:grpSpPr>
        <p:pic>
          <p:nvPicPr>
            <p:cNvPr id="229" name="خط شكل" descr="خط شكل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4463" y="664755"/>
              <a:ext cx="1372859" cy="2402764"/>
            </a:xfrm>
            <a:prstGeom prst="rect">
              <a:avLst/>
            </a:prstGeom>
            <a:effectLst/>
          </p:spPr>
        </p:pic>
        <p:pic>
          <p:nvPicPr>
            <p:cNvPr id="231" name="خط شكل" descr="خط شكل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07950" y="-1"/>
              <a:ext cx="1658031" cy="2957760"/>
            </a:xfrm>
            <a:prstGeom prst="rect">
              <a:avLst/>
            </a:prstGeom>
            <a:effectLst/>
          </p:spPr>
        </p:pic>
      </p:grpSp>
      <p:pic>
        <p:nvPicPr>
          <p:cNvPr id="234" name="الرسم" descr="الرسم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5040483" y="5777207"/>
            <a:ext cx="1801773" cy="30826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4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4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  <p:bldP build="whole" bldLvl="1" animBg="1" rev="0" advAuto="0" spid="234" grpId="3"/>
      <p:bldP build="whole" bldLvl="1" animBg="1" rev="0" advAuto="0" spid="228" grpId="1"/>
      <p:bldP build="whole" bldLvl="1" animBg="1" rev="0" advAuto="0" spid="216" grpId="4"/>
      <p:bldP build="whole" bldLvl="1" animBg="1" rev="0" advAuto="0" spid="212" grpId="5"/>
      <p:bldP build="whole" bldLvl="1" animBg="1" rev="0" advAuto="0" spid="217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G_1569.png" descr="IMG_1569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7983"/>
          <a:stretch>
            <a:fillRect/>
          </a:stretch>
        </p:blipFill>
        <p:spPr>
          <a:xfrm>
            <a:off x="1201804" y="1997697"/>
            <a:ext cx="22344434" cy="7085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