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3" name="Shape 6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53" name="Google Shape;427;p4"/>
          <p:cNvSpPr/>
          <p:nvPr/>
        </p:nvSpPr>
        <p:spPr>
          <a:xfrm rot="10403440">
            <a:off x="-44024" y="787637"/>
            <a:ext cx="2094636" cy="212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428;p4"/>
          <p:cNvSpPr/>
          <p:nvPr/>
        </p:nvSpPr>
        <p:spPr>
          <a:xfrm rot="8379764">
            <a:off x="332535" y="-790313"/>
            <a:ext cx="3102479" cy="225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Google Shape;429;p4"/>
          <p:cNvSpPr/>
          <p:nvPr/>
        </p:nvSpPr>
        <p:spPr>
          <a:xfrm rot="7080000">
            <a:off x="-4122511" y="-1599301"/>
            <a:ext cx="11174911" cy="2567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0" name="Google Shape;430;p4"/>
          <p:cNvGrpSpPr/>
          <p:nvPr/>
        </p:nvGrpSpPr>
        <p:grpSpPr>
          <a:xfrm>
            <a:off x="300620" y="8682321"/>
            <a:ext cx="1601213" cy="2525415"/>
            <a:chOff x="0" y="0"/>
            <a:chExt cx="1601212" cy="2525414"/>
          </a:xfrm>
        </p:grpSpPr>
        <p:sp>
          <p:nvSpPr>
            <p:cNvPr id="156" name="Google Shape;431;p4"/>
            <p:cNvSpPr/>
            <p:nvPr/>
          </p:nvSpPr>
          <p:spPr>
            <a:xfrm>
              <a:off x="1100915" y="-1"/>
              <a:ext cx="500298" cy="79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7" name="Google Shape;432;p4"/>
            <p:cNvSpPr/>
            <p:nvPr/>
          </p:nvSpPr>
          <p:spPr>
            <a:xfrm>
              <a:off x="996004" y="152680"/>
              <a:ext cx="207876" cy="52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8" name="Google Shape;433;p4"/>
            <p:cNvSpPr/>
            <p:nvPr/>
          </p:nvSpPr>
          <p:spPr>
            <a:xfrm>
              <a:off x="0" y="130800"/>
              <a:ext cx="296833" cy="239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9" name="Google Shape;434;p4"/>
            <p:cNvSpPr/>
            <p:nvPr/>
          </p:nvSpPr>
          <p:spPr>
            <a:xfrm>
              <a:off x="156996" y="-1"/>
              <a:ext cx="1297519" cy="79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61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438;p4"/>
          <p:cNvSpPr/>
          <p:nvPr/>
        </p:nvSpPr>
        <p:spPr>
          <a:xfrm rot="18900000">
            <a:off x="3184958" y="11225865"/>
            <a:ext cx="1901906" cy="217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439;p4"/>
          <p:cNvSpPr/>
          <p:nvPr/>
        </p:nvSpPr>
        <p:spPr>
          <a:xfrm rot="18900000">
            <a:off x="4554896" y="11899503"/>
            <a:ext cx="1959053" cy="212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440;p4"/>
          <p:cNvSpPr/>
          <p:nvPr/>
        </p:nvSpPr>
        <p:spPr>
          <a:xfrm>
            <a:off x="-1" y="12746258"/>
            <a:ext cx="8406776" cy="96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83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180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178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9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81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2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35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197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186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184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85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196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189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187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88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192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190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91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195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193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94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198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2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201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199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00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11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204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202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3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07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205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6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10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208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9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215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213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18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216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21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219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0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24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222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3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5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6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7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8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9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0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1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2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3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4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36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2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239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37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8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0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1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8" name="Google Shape;521;p4"/>
          <p:cNvGrpSpPr/>
          <p:nvPr/>
        </p:nvGrpSpPr>
        <p:grpSpPr>
          <a:xfrm>
            <a:off x="6040611" y="11446965"/>
            <a:ext cx="1767077" cy="723326"/>
            <a:chOff x="0" y="1"/>
            <a:chExt cx="1767075" cy="723324"/>
          </a:xfrm>
        </p:grpSpPr>
        <p:grpSp>
          <p:nvGrpSpPr>
            <p:cNvPr id="245" name="Google Shape;522;p4"/>
            <p:cNvGrpSpPr/>
            <p:nvPr/>
          </p:nvGrpSpPr>
          <p:grpSpPr>
            <a:xfrm>
              <a:off x="0" y="1"/>
              <a:ext cx="1767077" cy="723325"/>
              <a:chOff x="0" y="1"/>
              <a:chExt cx="1767075" cy="723324"/>
            </a:xfrm>
          </p:grpSpPr>
          <p:sp>
            <p:nvSpPr>
              <p:cNvPr id="243" name="Google Shape;523;p4"/>
              <p:cNvSpPr/>
              <p:nvPr/>
            </p:nvSpPr>
            <p:spPr>
              <a:xfrm>
                <a:off x="55475" y="57093"/>
                <a:ext cx="1651970" cy="604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4" name="Google Shape;524;p4"/>
              <p:cNvSpPr/>
              <p:nvPr/>
            </p:nvSpPr>
            <p:spPr>
              <a:xfrm>
                <a:off x="0" y="1"/>
                <a:ext cx="1767077" cy="72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6" name="Google Shape;525;p4"/>
            <p:cNvSpPr/>
            <p:nvPr/>
          </p:nvSpPr>
          <p:spPr>
            <a:xfrm>
              <a:off x="127462" y="132934"/>
              <a:ext cx="999464" cy="45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7" name="Google Shape;526;p4"/>
            <p:cNvSpPr/>
            <p:nvPr/>
          </p:nvSpPr>
          <p:spPr>
            <a:xfrm>
              <a:off x="255463" y="192674"/>
              <a:ext cx="372078" cy="16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49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0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1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3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4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7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8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64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261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59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0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2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3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0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267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65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6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8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9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6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73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71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2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4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5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2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79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77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1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83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4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87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285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6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88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89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9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00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1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02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3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4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5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6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7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8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9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0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13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311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2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16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314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5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19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317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8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20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1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2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3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4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5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6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7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8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9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0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1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2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3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4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5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6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7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8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9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0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1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2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3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4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5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6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7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8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9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0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1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57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354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352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3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55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6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63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360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358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9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61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2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69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366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364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5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67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8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70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1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2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3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4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5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6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7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8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9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0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1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2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3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4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90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387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385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6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8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9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96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393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391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2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94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5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08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399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397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8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00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1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7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404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402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3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05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6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414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411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409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10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12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3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20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417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415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16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18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9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26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423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421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2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24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5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32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429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427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8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30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1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38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435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433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4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36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7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44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441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439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0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42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3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71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445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6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70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447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69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448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9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6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450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5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62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459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457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58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460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1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68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465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463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64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466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7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495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477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474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472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5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6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483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480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478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1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2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494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484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3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485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6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92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487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8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9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0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1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501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498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496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7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99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0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02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593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503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92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504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07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505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08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9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0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25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511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2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3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4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5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6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7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8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9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0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1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2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3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4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91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526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7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0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528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33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531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2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90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534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589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535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6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7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8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9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0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1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2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3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4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5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6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7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8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9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0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1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2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3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4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5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6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588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557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58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59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0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1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2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3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4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5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6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7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8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9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0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1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2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3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4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5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6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7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8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9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0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1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2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3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4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5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6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7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594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yEmnTynZTsVL8ZUisCYeWIM63MIhCnSX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6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7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8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9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10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611" name="اختبار الفصل"/>
          <p:cNvSpPr txBox="1"/>
          <p:nvPr>
            <p:ph type="title"/>
          </p:nvPr>
        </p:nvSpPr>
        <p:spPr>
          <a:xfrm>
            <a:off x="13872288" y="3720600"/>
            <a:ext cx="8693532" cy="25318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755647">
              <a:defRPr b="0" sz="7872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 الفصل </a:t>
            </a:r>
          </a:p>
        </p:txBody>
      </p:sp>
      <p:sp>
        <p:nvSpPr>
          <p:cNvPr id="612" name="الثاني عشر"/>
          <p:cNvSpPr txBox="1"/>
          <p:nvPr/>
        </p:nvSpPr>
        <p:spPr>
          <a:xfrm>
            <a:off x="13158565" y="5665168"/>
            <a:ext cx="7991392" cy="27138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 u="sng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الثاني عشر </a:t>
            </a:r>
          </a:p>
        </p:txBody>
      </p:sp>
      <p:sp>
        <p:nvSpPr>
          <p:cNvPr id="613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619" name="تجميع"/>
          <p:cNvGrpSpPr/>
          <p:nvPr/>
        </p:nvGrpSpPr>
        <p:grpSpPr>
          <a:xfrm>
            <a:off x="10493415" y="7815065"/>
            <a:ext cx="10557854" cy="3331438"/>
            <a:chOff x="0" y="0"/>
            <a:chExt cx="10557853" cy="3331437"/>
          </a:xfrm>
        </p:grpSpPr>
        <p:sp>
          <p:nvSpPr>
            <p:cNvPr id="614" name="الفصل"/>
            <p:cNvSpPr txBox="1"/>
            <p:nvPr/>
          </p:nvSpPr>
          <p:spPr>
            <a:xfrm>
              <a:off x="5869619" y="0"/>
              <a:ext cx="4688235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617" name="تجميع"/>
            <p:cNvGrpSpPr/>
            <p:nvPr/>
          </p:nvGrpSpPr>
          <p:grpSpPr>
            <a:xfrm>
              <a:off x="7463654" y="1167616"/>
              <a:ext cx="1712539" cy="2163822"/>
              <a:chOff x="0" y="0"/>
              <a:chExt cx="1712538" cy="2163820"/>
            </a:xfrm>
          </p:grpSpPr>
          <p:sp>
            <p:nvSpPr>
              <p:cNvPr id="615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6" name="١٢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sp>
          <p:nvSpPr>
            <p:cNvPr id="618" name="الأشكال الهندسية والكسور"/>
            <p:cNvSpPr txBox="1"/>
            <p:nvPr/>
          </p:nvSpPr>
          <p:spPr>
            <a:xfrm>
              <a:off x="0" y="999312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1755604">
                <a:lnSpc>
                  <a:spcPct val="100000"/>
                </a:lnSpc>
                <a:defRPr sz="6984">
                  <a:latin typeface="Ala Asiad Bold"/>
                  <a:ea typeface="Ala Asiad Bold"/>
                  <a:cs typeface="Ala Asiad Bold"/>
                  <a:sym typeface="Ala Asiad Bold"/>
                </a:defRPr>
              </a:lvl1pPr>
            </a:lstStyle>
            <a:p>
              <a:pPr rtl="0">
                <a:defRPr/>
              </a:pPr>
              <a:r>
                <a:t>الأشكال الهندسية والكسور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تجميع"/>
          <p:cNvGrpSpPr/>
          <p:nvPr/>
        </p:nvGrpSpPr>
        <p:grpSpPr>
          <a:xfrm>
            <a:off x="22268407" y="2846136"/>
            <a:ext cx="1887446" cy="8962493"/>
            <a:chOff x="0" y="0"/>
            <a:chExt cx="1887444" cy="8962491"/>
          </a:xfrm>
        </p:grpSpPr>
        <p:grpSp>
          <p:nvGrpSpPr>
            <p:cNvPr id="623" name="تجميع"/>
            <p:cNvGrpSpPr/>
            <p:nvPr/>
          </p:nvGrpSpPr>
          <p:grpSpPr>
            <a:xfrm>
              <a:off x="91712" y="0"/>
              <a:ext cx="1765267" cy="8962492"/>
              <a:chOff x="0" y="0"/>
              <a:chExt cx="1765265" cy="8962491"/>
            </a:xfrm>
          </p:grpSpPr>
          <p:sp>
            <p:nvSpPr>
              <p:cNvPr id="621" name="مستطيل مستدير الزوايا"/>
              <p:cNvSpPr/>
              <p:nvPr/>
            </p:nvSpPr>
            <p:spPr>
              <a:xfrm>
                <a:off x="0" y="0"/>
                <a:ext cx="1765266" cy="1311462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622" name="مستطيل"/>
              <p:cNvSpPr/>
              <p:nvPr/>
            </p:nvSpPr>
            <p:spPr>
              <a:xfrm>
                <a:off x="87299" y="727157"/>
                <a:ext cx="1599209" cy="8235335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624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56732" y="3377358"/>
              <a:ext cx="1270885" cy="1047150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625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68564" y="4529902"/>
              <a:ext cx="1242590" cy="1047150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26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0848" y="5600676"/>
              <a:ext cx="1101120" cy="1047151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27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06464" y="6698824"/>
              <a:ext cx="1119982" cy="1047151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28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23885" y="1111525"/>
              <a:ext cx="950030" cy="950031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631" name="تجميع"/>
            <p:cNvGrpSpPr/>
            <p:nvPr/>
          </p:nvGrpSpPr>
          <p:grpSpPr>
            <a:xfrm>
              <a:off x="0" y="7676983"/>
              <a:ext cx="1887445" cy="1163367"/>
              <a:chOff x="0" y="0"/>
              <a:chExt cx="1887444" cy="1163365"/>
            </a:xfrm>
          </p:grpSpPr>
          <p:pic>
            <p:nvPicPr>
              <p:cNvPr id="629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386068" y="116216"/>
                <a:ext cx="1100778" cy="104715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30" name="نشاط"/>
              <p:cNvSpPr txBox="1"/>
              <p:nvPr/>
            </p:nvSpPr>
            <p:spPr>
              <a:xfrm>
                <a:off x="0" y="0"/>
                <a:ext cx="1887445" cy="746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634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30516" y="2128850"/>
              <a:ext cx="1277775" cy="1412896"/>
              <a:chOff x="0" y="0"/>
              <a:chExt cx="1277773" cy="1412894"/>
            </a:xfrm>
          </p:grpSpPr>
          <p:pic>
            <p:nvPicPr>
              <p:cNvPr id="633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23774" cy="108269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632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0" y="-1"/>
                <a:ext cx="1277774" cy="1412896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636" name="IMG_1579.png" descr="IMG_1579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536342" y="707375"/>
            <a:ext cx="19407337" cy="10303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7" name="خط خط" descr="خط خط"/>
          <p:cNvPicPr>
            <a:picLocks noChangeAspect="0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 rot="19974719">
            <a:off x="13884209" y="3903222"/>
            <a:ext cx="4563494" cy="114301"/>
          </a:xfrm>
          <a:prstGeom prst="rect">
            <a:avLst/>
          </a:prstGeom>
        </p:spPr>
      </p:pic>
      <p:pic>
        <p:nvPicPr>
          <p:cNvPr id="639" name="خط خط" descr="خط خط"/>
          <p:cNvPicPr>
            <a:picLocks noChangeAspect="0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 rot="19974719">
            <a:off x="8904281" y="3949971"/>
            <a:ext cx="4563495" cy="114301"/>
          </a:xfrm>
          <a:prstGeom prst="rect">
            <a:avLst/>
          </a:prstGeom>
        </p:spPr>
      </p:pic>
      <p:pic>
        <p:nvPicPr>
          <p:cNvPr id="641" name="خط خط" descr="خط خط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 rot="20154538">
            <a:off x="4250514" y="3926597"/>
            <a:ext cx="4963127" cy="114301"/>
          </a:xfrm>
          <a:prstGeom prst="rect">
            <a:avLst/>
          </a:prstGeom>
        </p:spPr>
      </p:pic>
      <p:pic>
        <p:nvPicPr>
          <p:cNvPr id="643" name="خط خط" descr="خط خط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 rot="11213961">
            <a:off x="4425202" y="3651420"/>
            <a:ext cx="13521653" cy="114301"/>
          </a:xfrm>
          <a:prstGeom prst="rect">
            <a:avLst/>
          </a:prstGeom>
        </p:spPr>
      </p:pic>
      <p:sp>
        <p:nvSpPr>
          <p:cNvPr id="645" name="مستطيل مستدير الزوايا"/>
          <p:cNvSpPr/>
          <p:nvPr/>
        </p:nvSpPr>
        <p:spPr>
          <a:xfrm>
            <a:off x="11923387" y="8907431"/>
            <a:ext cx="1725378" cy="1460196"/>
          </a:xfrm>
          <a:prstGeom prst="roundRect">
            <a:avLst>
              <a:gd name="adj" fmla="val 13046"/>
            </a:avLst>
          </a:prstGeom>
          <a:ln w="762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46" name="مستطيل مستدير الزوايا"/>
          <p:cNvSpPr/>
          <p:nvPr/>
        </p:nvSpPr>
        <p:spPr>
          <a:xfrm>
            <a:off x="2809661" y="8871958"/>
            <a:ext cx="1803168" cy="1803168"/>
          </a:xfrm>
          <a:prstGeom prst="roundRect">
            <a:avLst>
              <a:gd name="adj" fmla="val 11041"/>
            </a:avLst>
          </a:prstGeom>
          <a:ln w="762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7" grpId="1"/>
      <p:bldP build="whole" bldLvl="1" animBg="1" rev="0" advAuto="0" spid="646" grpId="6"/>
      <p:bldP build="whole" bldLvl="1" animBg="1" rev="0" advAuto="0" spid="641" grpId="3"/>
      <p:bldP build="whole" bldLvl="1" animBg="1" rev="0" advAuto="0" spid="639" grpId="2"/>
      <p:bldP build="whole" bldLvl="1" animBg="1" rev="0" advAuto="0" spid="645" grpId="5"/>
      <p:bldP build="whole" bldLvl="1" animBg="1" rev="0" advAuto="0" spid="643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IMG_1580.png" descr="IMG_1580.png"/>
          <p:cNvPicPr>
            <a:picLocks noChangeAspect="1"/>
          </p:cNvPicPr>
          <p:nvPr/>
        </p:nvPicPr>
        <p:blipFill>
          <a:blip r:embed="rId2">
            <a:extLst/>
          </a:blip>
          <a:srcRect l="61367" t="2866" r="0" b="85763"/>
          <a:stretch>
            <a:fillRect/>
          </a:stretch>
        </p:blipFill>
        <p:spPr>
          <a:xfrm>
            <a:off x="11186028" y="691788"/>
            <a:ext cx="10478976" cy="155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IMG_1580.png" descr="IMG_1580.png"/>
          <p:cNvPicPr>
            <a:picLocks noChangeAspect="1"/>
          </p:cNvPicPr>
          <p:nvPr/>
        </p:nvPicPr>
        <p:blipFill>
          <a:blip r:embed="rId2">
            <a:extLst/>
          </a:blip>
          <a:srcRect l="50514" t="11905" r="1728" b="41052"/>
          <a:stretch>
            <a:fillRect/>
          </a:stretch>
        </p:blipFill>
        <p:spPr>
          <a:xfrm>
            <a:off x="12786076" y="2695137"/>
            <a:ext cx="11266495" cy="5604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IMG_1580.png" descr="IMG_1580.png"/>
          <p:cNvPicPr>
            <a:picLocks noChangeAspect="1"/>
          </p:cNvPicPr>
          <p:nvPr/>
        </p:nvPicPr>
        <p:blipFill>
          <a:blip r:embed="rId2">
            <a:extLst/>
          </a:blip>
          <a:srcRect l="6119" t="11224" r="52195" b="41619"/>
          <a:stretch>
            <a:fillRect/>
          </a:stretch>
        </p:blipFill>
        <p:spPr>
          <a:xfrm>
            <a:off x="2944182" y="2742762"/>
            <a:ext cx="9727028" cy="5557383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٢"/>
          <p:cNvSpPr txBox="1"/>
          <p:nvPr/>
        </p:nvSpPr>
        <p:spPr>
          <a:xfrm>
            <a:off x="22316760" y="6035111"/>
            <a:ext cx="1735804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3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652" name="٤"/>
          <p:cNvSpPr txBox="1"/>
          <p:nvPr/>
        </p:nvSpPr>
        <p:spPr>
          <a:xfrm>
            <a:off x="16219326" y="5930899"/>
            <a:ext cx="1735804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3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653" name="٣"/>
          <p:cNvSpPr txBox="1"/>
          <p:nvPr/>
        </p:nvSpPr>
        <p:spPr>
          <a:xfrm>
            <a:off x="8134568" y="5828693"/>
            <a:ext cx="1735804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3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2" grpId="2"/>
      <p:bldP build="whole" bldLvl="1" animBg="1" rev="0" advAuto="0" spid="653" grpId="3"/>
      <p:bldP build="whole" bldLvl="1" animBg="1" rev="0" advAuto="0" spid="6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IMG_1580.png" descr="IMG_1580.png"/>
          <p:cNvPicPr>
            <a:picLocks noChangeAspect="1"/>
          </p:cNvPicPr>
          <p:nvPr/>
        </p:nvPicPr>
        <p:blipFill>
          <a:blip r:embed="rId2">
            <a:extLst/>
          </a:blip>
          <a:srcRect l="29737" t="58419" r="695" b="0"/>
          <a:stretch>
            <a:fillRect/>
          </a:stretch>
        </p:blipFill>
        <p:spPr>
          <a:xfrm>
            <a:off x="3216660" y="1857095"/>
            <a:ext cx="18950968" cy="57207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1" name="الرسم"/>
          <p:cNvGrpSpPr/>
          <p:nvPr/>
        </p:nvGrpSpPr>
        <p:grpSpPr>
          <a:xfrm>
            <a:off x="16586236" y="5583811"/>
            <a:ext cx="2624556" cy="1558170"/>
            <a:chOff x="0" y="-57150"/>
            <a:chExt cx="2624555" cy="1558169"/>
          </a:xfrm>
        </p:grpSpPr>
        <p:sp>
          <p:nvSpPr>
            <p:cNvPr id="656" name="شكل"/>
            <p:cNvSpPr/>
            <p:nvPr/>
          </p:nvSpPr>
          <p:spPr>
            <a:xfrm>
              <a:off x="0" y="36526"/>
              <a:ext cx="2624556" cy="136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23" fill="norm" stroke="1" extrusionOk="0">
                  <a:moveTo>
                    <a:pt x="12181" y="1461"/>
                  </a:moveTo>
                  <a:cubicBezTo>
                    <a:pt x="12214" y="1147"/>
                    <a:pt x="12247" y="832"/>
                    <a:pt x="12181" y="643"/>
                  </a:cubicBezTo>
                  <a:cubicBezTo>
                    <a:pt x="12115" y="454"/>
                    <a:pt x="11950" y="391"/>
                    <a:pt x="11654" y="265"/>
                  </a:cubicBezTo>
                  <a:cubicBezTo>
                    <a:pt x="11358" y="139"/>
                    <a:pt x="10930" y="-50"/>
                    <a:pt x="10551" y="13"/>
                  </a:cubicBezTo>
                  <a:cubicBezTo>
                    <a:pt x="10172" y="76"/>
                    <a:pt x="9843" y="391"/>
                    <a:pt x="9349" y="832"/>
                  </a:cubicBezTo>
                  <a:cubicBezTo>
                    <a:pt x="8855" y="1272"/>
                    <a:pt x="8197" y="1839"/>
                    <a:pt x="7670" y="2500"/>
                  </a:cubicBezTo>
                  <a:cubicBezTo>
                    <a:pt x="7143" y="3162"/>
                    <a:pt x="6748" y="3917"/>
                    <a:pt x="6353" y="4610"/>
                  </a:cubicBezTo>
                  <a:cubicBezTo>
                    <a:pt x="5958" y="5303"/>
                    <a:pt x="5563" y="5933"/>
                    <a:pt x="5003" y="6625"/>
                  </a:cubicBezTo>
                  <a:cubicBezTo>
                    <a:pt x="4443" y="7318"/>
                    <a:pt x="3719" y="8074"/>
                    <a:pt x="3093" y="8861"/>
                  </a:cubicBezTo>
                  <a:cubicBezTo>
                    <a:pt x="2467" y="9648"/>
                    <a:pt x="1941" y="10467"/>
                    <a:pt x="1513" y="11002"/>
                  </a:cubicBezTo>
                  <a:cubicBezTo>
                    <a:pt x="1085" y="11537"/>
                    <a:pt x="755" y="11789"/>
                    <a:pt x="508" y="11978"/>
                  </a:cubicBezTo>
                  <a:cubicBezTo>
                    <a:pt x="261" y="12167"/>
                    <a:pt x="97" y="12293"/>
                    <a:pt x="31" y="12513"/>
                  </a:cubicBezTo>
                  <a:cubicBezTo>
                    <a:pt x="-35" y="12734"/>
                    <a:pt x="-2" y="13049"/>
                    <a:pt x="179" y="13395"/>
                  </a:cubicBezTo>
                  <a:cubicBezTo>
                    <a:pt x="360" y="13741"/>
                    <a:pt x="689" y="14119"/>
                    <a:pt x="1249" y="14497"/>
                  </a:cubicBezTo>
                  <a:cubicBezTo>
                    <a:pt x="1809" y="14875"/>
                    <a:pt x="2599" y="15253"/>
                    <a:pt x="3406" y="15567"/>
                  </a:cubicBezTo>
                  <a:cubicBezTo>
                    <a:pt x="4213" y="15882"/>
                    <a:pt x="5036" y="16134"/>
                    <a:pt x="5612" y="16386"/>
                  </a:cubicBezTo>
                  <a:cubicBezTo>
                    <a:pt x="6188" y="16638"/>
                    <a:pt x="6517" y="16890"/>
                    <a:pt x="6913" y="17236"/>
                  </a:cubicBezTo>
                  <a:cubicBezTo>
                    <a:pt x="7308" y="17583"/>
                    <a:pt x="7769" y="18023"/>
                    <a:pt x="8361" y="18496"/>
                  </a:cubicBezTo>
                  <a:cubicBezTo>
                    <a:pt x="8954" y="18968"/>
                    <a:pt x="9678" y="19472"/>
                    <a:pt x="10386" y="19913"/>
                  </a:cubicBezTo>
                  <a:cubicBezTo>
                    <a:pt x="11094" y="20354"/>
                    <a:pt x="11786" y="20731"/>
                    <a:pt x="12378" y="21015"/>
                  </a:cubicBezTo>
                  <a:cubicBezTo>
                    <a:pt x="12971" y="21298"/>
                    <a:pt x="13465" y="21487"/>
                    <a:pt x="14041" y="21519"/>
                  </a:cubicBezTo>
                  <a:cubicBezTo>
                    <a:pt x="14617" y="21550"/>
                    <a:pt x="15276" y="21424"/>
                    <a:pt x="15885" y="21204"/>
                  </a:cubicBezTo>
                  <a:cubicBezTo>
                    <a:pt x="16494" y="20983"/>
                    <a:pt x="17054" y="20668"/>
                    <a:pt x="17581" y="20322"/>
                  </a:cubicBezTo>
                  <a:cubicBezTo>
                    <a:pt x="18108" y="19976"/>
                    <a:pt x="18602" y="19598"/>
                    <a:pt x="19030" y="19094"/>
                  </a:cubicBezTo>
                  <a:cubicBezTo>
                    <a:pt x="19458" y="18590"/>
                    <a:pt x="19820" y="17960"/>
                    <a:pt x="20116" y="17425"/>
                  </a:cubicBezTo>
                  <a:cubicBezTo>
                    <a:pt x="20413" y="16890"/>
                    <a:pt x="20643" y="16449"/>
                    <a:pt x="20857" y="15788"/>
                  </a:cubicBezTo>
                  <a:cubicBezTo>
                    <a:pt x="21071" y="15127"/>
                    <a:pt x="21269" y="14245"/>
                    <a:pt x="21351" y="13332"/>
                  </a:cubicBezTo>
                  <a:cubicBezTo>
                    <a:pt x="21433" y="12419"/>
                    <a:pt x="21400" y="11474"/>
                    <a:pt x="21417" y="10844"/>
                  </a:cubicBezTo>
                  <a:cubicBezTo>
                    <a:pt x="21433" y="10215"/>
                    <a:pt x="21499" y="9900"/>
                    <a:pt x="21532" y="9679"/>
                  </a:cubicBezTo>
                  <a:cubicBezTo>
                    <a:pt x="21565" y="9459"/>
                    <a:pt x="21565" y="9333"/>
                    <a:pt x="21565" y="9207"/>
                  </a:cubicBezTo>
                  <a:close/>
                </a:path>
              </a:pathLst>
            </a:custGeom>
            <a:solidFill>
              <a:srgbClr val="F93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57" name="شكل"/>
            <p:cNvSpPr/>
            <p:nvPr/>
          </p:nvSpPr>
          <p:spPr>
            <a:xfrm>
              <a:off x="148141" y="24747"/>
              <a:ext cx="1983521" cy="143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30" fill="norm" stroke="1" extrusionOk="0">
                  <a:moveTo>
                    <a:pt x="15546" y="128"/>
                  </a:moveTo>
                  <a:cubicBezTo>
                    <a:pt x="14893" y="8"/>
                    <a:pt x="14240" y="-112"/>
                    <a:pt x="13500" y="188"/>
                  </a:cubicBezTo>
                  <a:cubicBezTo>
                    <a:pt x="12759" y="488"/>
                    <a:pt x="11932" y="1208"/>
                    <a:pt x="11017" y="1778"/>
                  </a:cubicBezTo>
                  <a:cubicBezTo>
                    <a:pt x="10103" y="2348"/>
                    <a:pt x="9101" y="2768"/>
                    <a:pt x="8383" y="3098"/>
                  </a:cubicBezTo>
                  <a:cubicBezTo>
                    <a:pt x="7664" y="3428"/>
                    <a:pt x="7229" y="3668"/>
                    <a:pt x="6532" y="4058"/>
                  </a:cubicBezTo>
                  <a:cubicBezTo>
                    <a:pt x="5835" y="4448"/>
                    <a:pt x="4877" y="4988"/>
                    <a:pt x="4028" y="5468"/>
                  </a:cubicBezTo>
                  <a:cubicBezTo>
                    <a:pt x="3179" y="5948"/>
                    <a:pt x="2438" y="6368"/>
                    <a:pt x="1872" y="6788"/>
                  </a:cubicBezTo>
                  <a:cubicBezTo>
                    <a:pt x="1306" y="7208"/>
                    <a:pt x="914" y="7628"/>
                    <a:pt x="609" y="8108"/>
                  </a:cubicBezTo>
                  <a:cubicBezTo>
                    <a:pt x="304" y="8588"/>
                    <a:pt x="87" y="9128"/>
                    <a:pt x="21" y="9848"/>
                  </a:cubicBezTo>
                  <a:cubicBezTo>
                    <a:pt x="-44" y="10568"/>
                    <a:pt x="43" y="11468"/>
                    <a:pt x="283" y="12488"/>
                  </a:cubicBezTo>
                  <a:cubicBezTo>
                    <a:pt x="522" y="13508"/>
                    <a:pt x="914" y="14648"/>
                    <a:pt x="1415" y="15638"/>
                  </a:cubicBezTo>
                  <a:cubicBezTo>
                    <a:pt x="1916" y="16628"/>
                    <a:pt x="2525" y="17468"/>
                    <a:pt x="3396" y="18068"/>
                  </a:cubicBezTo>
                  <a:cubicBezTo>
                    <a:pt x="4267" y="18668"/>
                    <a:pt x="5400" y="19028"/>
                    <a:pt x="6401" y="19298"/>
                  </a:cubicBezTo>
                  <a:cubicBezTo>
                    <a:pt x="7403" y="19568"/>
                    <a:pt x="8274" y="19748"/>
                    <a:pt x="9254" y="20018"/>
                  </a:cubicBezTo>
                  <a:cubicBezTo>
                    <a:pt x="10233" y="20288"/>
                    <a:pt x="11322" y="20648"/>
                    <a:pt x="12563" y="20888"/>
                  </a:cubicBezTo>
                  <a:cubicBezTo>
                    <a:pt x="13804" y="21128"/>
                    <a:pt x="15198" y="21248"/>
                    <a:pt x="16265" y="21338"/>
                  </a:cubicBezTo>
                  <a:cubicBezTo>
                    <a:pt x="17332" y="21428"/>
                    <a:pt x="18072" y="21488"/>
                    <a:pt x="18900" y="21338"/>
                  </a:cubicBezTo>
                  <a:cubicBezTo>
                    <a:pt x="19727" y="21188"/>
                    <a:pt x="20641" y="20828"/>
                    <a:pt x="21556" y="20468"/>
                  </a:cubicBezTo>
                  <a:close/>
                </a:path>
              </a:pathLst>
            </a:custGeom>
            <a:solidFill>
              <a:srgbClr val="F93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58" name="شكل"/>
            <p:cNvSpPr/>
            <p:nvPr/>
          </p:nvSpPr>
          <p:spPr>
            <a:xfrm>
              <a:off x="1422377" y="213641"/>
              <a:ext cx="589067" cy="2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92" y="1200"/>
                    <a:pt x="5584" y="2400"/>
                    <a:pt x="8302" y="3600"/>
                  </a:cubicBezTo>
                  <a:cubicBezTo>
                    <a:pt x="11020" y="4800"/>
                    <a:pt x="13665" y="6000"/>
                    <a:pt x="15869" y="9000"/>
                  </a:cubicBezTo>
                  <a:cubicBezTo>
                    <a:pt x="18073" y="12000"/>
                    <a:pt x="19837" y="16800"/>
                    <a:pt x="21600" y="21600"/>
                  </a:cubicBezTo>
                  <a:close/>
                </a:path>
              </a:pathLst>
            </a:custGeom>
            <a:solidFill>
              <a:srgbClr val="F93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659" name="خط شكل" descr="خط شك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290" y="-57151"/>
              <a:ext cx="2001268" cy="1558171"/>
            </a:xfrm>
            <a:prstGeom prst="rect">
              <a:avLst/>
            </a:prstGeom>
            <a:effectLst/>
          </p:spPr>
        </p:pic>
      </p:grpSp>
      <p:pic>
        <p:nvPicPr>
          <p:cNvPr id="662" name="الرسم" descr="الرسم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71138" y="4065324"/>
            <a:ext cx="1854223" cy="259998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IMG_1581.png" descr="IMG_1581.png"/>
          <p:cNvPicPr>
            <a:picLocks noChangeAspect="1"/>
          </p:cNvPicPr>
          <p:nvPr/>
        </p:nvPicPr>
        <p:blipFill>
          <a:blip r:embed="rId2">
            <a:extLst/>
          </a:blip>
          <a:srcRect l="3253" t="35417" r="0" b="0"/>
          <a:stretch>
            <a:fillRect/>
          </a:stretch>
        </p:blipFill>
        <p:spPr>
          <a:xfrm>
            <a:off x="1046777" y="3033997"/>
            <a:ext cx="22950540" cy="4927219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خط"/>
          <p:cNvSpPr/>
          <p:nvPr/>
        </p:nvSpPr>
        <p:spPr>
          <a:xfrm flipV="1">
            <a:off x="2777198" y="3662662"/>
            <a:ext cx="1" cy="5019660"/>
          </a:xfrm>
          <a:prstGeom prst="line">
            <a:avLst/>
          </a:prstGeom>
          <a:ln w="190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