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(١٣-١) النقود( ريال واحد،ريالان ، ٥ريالات ، ١٠ ريالات)"/>
          <p:cNvSpPr txBox="1"/>
          <p:nvPr/>
        </p:nvSpPr>
        <p:spPr>
          <a:xfrm>
            <a:off x="5065275" y="7202256"/>
            <a:ext cx="14025171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(١٣-١) النقود( ريال واحد،ريالان ، ٥ريالات ، ١٠ ريالات)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77.png" descr="IMG_167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710" y="1196087"/>
            <a:ext cx="21958008" cy="1030231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٥"/>
          <p:cNvSpPr txBox="1"/>
          <p:nvPr/>
        </p:nvSpPr>
        <p:spPr>
          <a:xfrm>
            <a:off x="18309536" y="5105400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1" name="١٠"/>
          <p:cNvSpPr txBox="1"/>
          <p:nvPr/>
        </p:nvSpPr>
        <p:spPr>
          <a:xfrm>
            <a:off x="14751092" y="4875697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2" name="١٥"/>
          <p:cNvSpPr txBox="1"/>
          <p:nvPr/>
        </p:nvSpPr>
        <p:spPr>
          <a:xfrm>
            <a:off x="11335486" y="5105400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83" name="١٥"/>
          <p:cNvSpPr txBox="1"/>
          <p:nvPr/>
        </p:nvSpPr>
        <p:spPr>
          <a:xfrm>
            <a:off x="6359895" y="4229100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184" name="١٠"/>
          <p:cNvSpPr txBox="1"/>
          <p:nvPr/>
        </p:nvSpPr>
        <p:spPr>
          <a:xfrm>
            <a:off x="18309536" y="9371839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85" name="٢٠"/>
          <p:cNvSpPr txBox="1"/>
          <p:nvPr/>
        </p:nvSpPr>
        <p:spPr>
          <a:xfrm>
            <a:off x="15607606" y="9371839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86" name="٢٥"/>
          <p:cNvSpPr txBox="1"/>
          <p:nvPr/>
        </p:nvSpPr>
        <p:spPr>
          <a:xfrm>
            <a:off x="13048513" y="9371839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٢٥</a:t>
            </a:r>
          </a:p>
        </p:txBody>
      </p:sp>
      <p:sp>
        <p:nvSpPr>
          <p:cNvPr id="187" name="٢٧"/>
          <p:cNvSpPr txBox="1"/>
          <p:nvPr/>
        </p:nvSpPr>
        <p:spPr>
          <a:xfrm>
            <a:off x="10056637" y="9371839"/>
            <a:ext cx="255769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٢٧</a:t>
            </a:r>
          </a:p>
        </p:txBody>
      </p:sp>
      <p:sp>
        <p:nvSpPr>
          <p:cNvPr id="188" name="٢٨"/>
          <p:cNvSpPr txBox="1"/>
          <p:nvPr/>
        </p:nvSpPr>
        <p:spPr>
          <a:xfrm>
            <a:off x="8072923" y="9371839"/>
            <a:ext cx="184526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٢٨</a:t>
            </a:r>
          </a:p>
        </p:txBody>
      </p:sp>
      <p:sp>
        <p:nvSpPr>
          <p:cNvPr id="189" name="٢٨"/>
          <p:cNvSpPr txBox="1"/>
          <p:nvPr/>
        </p:nvSpPr>
        <p:spPr>
          <a:xfrm>
            <a:off x="4833751" y="8993925"/>
            <a:ext cx="198968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10"/>
      <p:bldP build="whole" bldLvl="1" animBg="1" rev="0" advAuto="0" spid="188" grpId="9"/>
      <p:bldP build="whole" bldLvl="1" animBg="1" rev="0" advAuto="0" spid="186" grpId="7"/>
      <p:bldP build="whole" bldLvl="1" animBg="1" rev="0" advAuto="0" spid="185" grpId="6"/>
      <p:bldP build="whole" bldLvl="1" animBg="1" rev="0" advAuto="0" spid="183" grpId="4"/>
      <p:bldP build="whole" bldLvl="1" animBg="1" rev="0" advAuto="0" spid="184" grpId="5"/>
      <p:bldP build="whole" bldLvl="1" animBg="1" rev="0" advAuto="0" spid="187" grpId="8"/>
      <p:bldP build="whole" bldLvl="1" animBg="1" rev="0" advAuto="0" spid="181" grpId="2"/>
      <p:bldP build="whole" bldLvl="1" animBg="1" rev="0" advAuto="0" spid="180" grpId="1"/>
      <p:bldP build="whole" bldLvl="1" animBg="1" rev="0" advAuto="0" spid="18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1528"/>
          <a:stretch>
            <a:fillRect/>
          </a:stretch>
        </p:blipFill>
        <p:spPr>
          <a:xfrm>
            <a:off x="2001044" y="2704316"/>
            <a:ext cx="20850569" cy="539809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١٠"/>
          <p:cNvSpPr txBox="1"/>
          <p:nvPr/>
        </p:nvSpPr>
        <p:spPr>
          <a:xfrm>
            <a:off x="17690340" y="5981700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193" name="٢٠"/>
          <p:cNvSpPr txBox="1"/>
          <p:nvPr/>
        </p:nvSpPr>
        <p:spPr>
          <a:xfrm>
            <a:off x="15141725" y="5981700"/>
            <a:ext cx="1713028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194" name="٣٠"/>
          <p:cNvSpPr txBox="1"/>
          <p:nvPr/>
        </p:nvSpPr>
        <p:spPr>
          <a:xfrm>
            <a:off x="12905675" y="5981700"/>
            <a:ext cx="171302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195" name="٣٢"/>
          <p:cNvSpPr txBox="1"/>
          <p:nvPr/>
        </p:nvSpPr>
        <p:spPr>
          <a:xfrm>
            <a:off x="9517230" y="5981700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٣٢</a:t>
            </a:r>
          </a:p>
        </p:txBody>
      </p:sp>
      <p:sp>
        <p:nvSpPr>
          <p:cNvPr id="196" name="٣٢"/>
          <p:cNvSpPr txBox="1"/>
          <p:nvPr/>
        </p:nvSpPr>
        <p:spPr>
          <a:xfrm>
            <a:off x="3892736" y="5724003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5"/>
      <p:bldP build="whole" bldLvl="1" animBg="1" rev="0" advAuto="0" spid="194" grpId="3"/>
      <p:bldP build="whole" bldLvl="1" animBg="1" rev="0" advAuto="0" spid="193" grpId="2"/>
      <p:bldP build="whole" bldLvl="1" animBg="1" rev="0" advAuto="0" spid="192" grpId="1"/>
      <p:bldP build="whole" bldLvl="1" animBg="1" rev="0" advAuto="0" spid="19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16274" t="0" r="0" b="90703"/>
          <a:stretch>
            <a:fillRect/>
          </a:stretch>
        </p:blipFill>
        <p:spPr>
          <a:xfrm>
            <a:off x="3045285" y="1261703"/>
            <a:ext cx="18983342" cy="141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1138" t="39552" r="5111" b="31689"/>
          <a:stretch>
            <a:fillRect/>
          </a:stretch>
        </p:blipFill>
        <p:spPr>
          <a:xfrm>
            <a:off x="1185593" y="4010059"/>
            <a:ext cx="21256297" cy="438789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١٠"/>
          <p:cNvSpPr txBox="1"/>
          <p:nvPr/>
        </p:nvSpPr>
        <p:spPr>
          <a:xfrm>
            <a:off x="18413341" y="6203984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201" name="٢٠"/>
          <p:cNvSpPr txBox="1"/>
          <p:nvPr/>
        </p:nvSpPr>
        <p:spPr>
          <a:xfrm>
            <a:off x="15095332" y="6203984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202" name="٢٥"/>
          <p:cNvSpPr txBox="1"/>
          <p:nvPr/>
        </p:nvSpPr>
        <p:spPr>
          <a:xfrm>
            <a:off x="11777323" y="6438527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٢٥</a:t>
            </a:r>
          </a:p>
        </p:txBody>
      </p:sp>
      <p:sp>
        <p:nvSpPr>
          <p:cNvPr id="203" name="٣٠"/>
          <p:cNvSpPr txBox="1"/>
          <p:nvPr/>
        </p:nvSpPr>
        <p:spPr>
          <a:xfrm>
            <a:off x="8627619" y="6438527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204" name="٣٦"/>
          <p:cNvSpPr txBox="1"/>
          <p:nvPr/>
        </p:nvSpPr>
        <p:spPr>
          <a:xfrm>
            <a:off x="5694307" y="6203984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٣٦</a:t>
            </a:r>
          </a:p>
        </p:txBody>
      </p:sp>
      <p:sp>
        <p:nvSpPr>
          <p:cNvPr id="205" name="٣٦"/>
          <p:cNvSpPr txBox="1"/>
          <p:nvPr/>
        </p:nvSpPr>
        <p:spPr>
          <a:xfrm>
            <a:off x="3019538" y="6203984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3" grpId="4"/>
      <p:bldP build="whole" bldLvl="1" animBg="1" rev="0" advAuto="0" spid="205" grpId="6"/>
      <p:bldP build="whole" bldLvl="1" animBg="1" rev="0" advAuto="0" spid="202" grpId="3"/>
      <p:bldP build="whole" bldLvl="1" animBg="1" rev="0" advAuto="0" spid="204" grpId="5"/>
      <p:bldP build="whole" bldLvl="1" animBg="1" rev="0" advAuto="0" spid="2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16274" t="0" r="0" b="90703"/>
          <a:stretch>
            <a:fillRect/>
          </a:stretch>
        </p:blipFill>
        <p:spPr>
          <a:xfrm>
            <a:off x="3045285" y="1261703"/>
            <a:ext cx="18983342" cy="141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1456" t="71225" r="4792" b="1749"/>
          <a:stretch>
            <a:fillRect/>
          </a:stretch>
        </p:blipFill>
        <p:spPr>
          <a:xfrm>
            <a:off x="1335774" y="4010059"/>
            <a:ext cx="22061939" cy="427969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١٠"/>
          <p:cNvSpPr txBox="1"/>
          <p:nvPr/>
        </p:nvSpPr>
        <p:spPr>
          <a:xfrm>
            <a:off x="19519344" y="6348246"/>
            <a:ext cx="2674771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210" name="٢٠"/>
          <p:cNvSpPr txBox="1"/>
          <p:nvPr/>
        </p:nvSpPr>
        <p:spPr>
          <a:xfrm>
            <a:off x="15558942" y="6149811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</a:t>
            </a:r>
          </a:p>
        </p:txBody>
      </p:sp>
      <p:sp>
        <p:nvSpPr>
          <p:cNvPr id="211" name="٣٠"/>
          <p:cNvSpPr txBox="1"/>
          <p:nvPr/>
        </p:nvSpPr>
        <p:spPr>
          <a:xfrm>
            <a:off x="12366716" y="634824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212" name="٤٠"/>
          <p:cNvSpPr txBox="1"/>
          <p:nvPr/>
        </p:nvSpPr>
        <p:spPr>
          <a:xfrm>
            <a:off x="9174489" y="634824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٤٠</a:t>
            </a:r>
          </a:p>
        </p:txBody>
      </p:sp>
      <p:sp>
        <p:nvSpPr>
          <p:cNvPr id="213" name="٥٠"/>
          <p:cNvSpPr txBox="1"/>
          <p:nvPr/>
        </p:nvSpPr>
        <p:spPr>
          <a:xfrm>
            <a:off x="6499720" y="634824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٥٠</a:t>
            </a:r>
          </a:p>
        </p:txBody>
      </p:sp>
      <p:sp>
        <p:nvSpPr>
          <p:cNvPr id="214" name="٥٠"/>
          <p:cNvSpPr txBox="1"/>
          <p:nvPr/>
        </p:nvSpPr>
        <p:spPr>
          <a:xfrm>
            <a:off x="3442041" y="634824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3"/>
      <p:bldP build="whole" bldLvl="1" animBg="1" rev="0" advAuto="0" spid="212" grpId="4"/>
      <p:bldP build="whole" bldLvl="1" animBg="1" rev="0" advAuto="0" spid="214" grpId="6"/>
      <p:bldP build="whole" bldLvl="1" animBg="1" rev="0" advAuto="0" spid="209" grpId="1"/>
      <p:bldP build="whole" bldLvl="1" animBg="1" rev="0" advAuto="0" spid="213" grpId="5"/>
      <p:bldP build="whole" bldLvl="1" animBg="1" rev="0" advAuto="0" spid="2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1678.png" descr="IMG_1678.png"/>
          <p:cNvPicPr>
            <a:picLocks noChangeAspect="1"/>
          </p:cNvPicPr>
          <p:nvPr/>
        </p:nvPicPr>
        <p:blipFill>
          <a:blip r:embed="rId2">
            <a:extLst/>
          </a:blip>
          <a:srcRect l="16274" t="0" r="0" b="90703"/>
          <a:stretch>
            <a:fillRect/>
          </a:stretch>
        </p:blipFill>
        <p:spPr>
          <a:xfrm>
            <a:off x="3045285" y="1261703"/>
            <a:ext cx="18983342" cy="141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679.png" descr="IMG_1679.png"/>
          <p:cNvPicPr>
            <a:picLocks noChangeAspect="1"/>
          </p:cNvPicPr>
          <p:nvPr/>
        </p:nvPicPr>
        <p:blipFill>
          <a:blip r:embed="rId3">
            <a:extLst/>
          </a:blip>
          <a:srcRect l="0" t="1302" r="0" b="52640"/>
          <a:stretch>
            <a:fillRect/>
          </a:stretch>
        </p:blipFill>
        <p:spPr>
          <a:xfrm>
            <a:off x="1634960" y="3448277"/>
            <a:ext cx="20769158" cy="382542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١٠"/>
          <p:cNvSpPr txBox="1"/>
          <p:nvPr/>
        </p:nvSpPr>
        <p:spPr>
          <a:xfrm>
            <a:off x="17860340" y="536101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  <p:sp>
        <p:nvSpPr>
          <p:cNvPr id="219" name="١٥"/>
          <p:cNvSpPr txBox="1"/>
          <p:nvPr/>
        </p:nvSpPr>
        <p:spPr>
          <a:xfrm>
            <a:off x="14236547" y="536101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١٥</a:t>
            </a:r>
          </a:p>
        </p:txBody>
      </p:sp>
      <p:sp>
        <p:nvSpPr>
          <p:cNvPr id="220" name="١٧"/>
          <p:cNvSpPr txBox="1"/>
          <p:nvPr/>
        </p:nvSpPr>
        <p:spPr>
          <a:xfrm>
            <a:off x="10854615" y="536101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sp>
        <p:nvSpPr>
          <p:cNvPr id="221" name="١٨"/>
          <p:cNvSpPr txBox="1"/>
          <p:nvPr/>
        </p:nvSpPr>
        <p:spPr>
          <a:xfrm>
            <a:off x="8647468" y="5521155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  <p:sp>
        <p:nvSpPr>
          <p:cNvPr id="222" name="١٨"/>
          <p:cNvSpPr txBox="1"/>
          <p:nvPr/>
        </p:nvSpPr>
        <p:spPr>
          <a:xfrm>
            <a:off x="3436801" y="5361016"/>
            <a:ext cx="267477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١٨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"/>
      <p:bldP build="whole" bldLvl="1" animBg="1" rev="0" advAuto="0" spid="219" grpId="2"/>
      <p:bldP build="whole" bldLvl="1" animBg="1" rev="0" advAuto="0" spid="221" grpId="4"/>
      <p:bldP build="whole" bldLvl="1" animBg="1" rev="0" advAuto="0" spid="218" grpId="1"/>
      <p:bldP build="whole" bldLvl="1" animBg="1" rev="0" advAuto="0" spid="222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1679.png" descr="IMG_1679.png"/>
          <p:cNvPicPr>
            <a:picLocks noChangeAspect="1"/>
          </p:cNvPicPr>
          <p:nvPr/>
        </p:nvPicPr>
        <p:blipFill>
          <a:blip r:embed="rId2">
            <a:extLst/>
          </a:blip>
          <a:srcRect l="24059" t="47216" r="0" b="0"/>
          <a:stretch>
            <a:fillRect/>
          </a:stretch>
        </p:blipFill>
        <p:spPr>
          <a:xfrm>
            <a:off x="2825779" y="1710928"/>
            <a:ext cx="20463578" cy="568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٢٠+٢٠+٢٠=٦٠"/>
          <p:cNvSpPr txBox="1"/>
          <p:nvPr/>
        </p:nvSpPr>
        <p:spPr>
          <a:xfrm>
            <a:off x="5750221" y="7110418"/>
            <a:ext cx="11270337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٢٠+٢٠+٢٠=٦٠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