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(١٣-٣)  أحل المسألة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(١٣-٣)  أحل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88.png" descr="IMG_1688.png"/>
          <p:cNvPicPr>
            <a:picLocks noChangeAspect="1"/>
          </p:cNvPicPr>
          <p:nvPr/>
        </p:nvPicPr>
        <p:blipFill>
          <a:blip r:embed="rId2">
            <a:extLst/>
          </a:blip>
          <a:srcRect l="13105" t="7537" r="68156" b="59346"/>
          <a:stretch>
            <a:fillRect/>
          </a:stretch>
        </p:blipFill>
        <p:spPr>
          <a:xfrm>
            <a:off x="4863260" y="528958"/>
            <a:ext cx="2640016" cy="3114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688.png" descr="IMG_1688.png"/>
          <p:cNvPicPr>
            <a:picLocks noChangeAspect="1"/>
          </p:cNvPicPr>
          <p:nvPr/>
        </p:nvPicPr>
        <p:blipFill>
          <a:blip r:embed="rId2">
            <a:extLst/>
          </a:blip>
          <a:srcRect l="31572" t="19328" r="7583" b="31287"/>
          <a:stretch>
            <a:fillRect/>
          </a:stretch>
        </p:blipFill>
        <p:spPr>
          <a:xfrm>
            <a:off x="7022402" y="528958"/>
            <a:ext cx="14981837" cy="8116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688.png" descr="IMG_1688.png"/>
          <p:cNvPicPr>
            <a:picLocks noChangeAspect="1"/>
          </p:cNvPicPr>
          <p:nvPr/>
        </p:nvPicPr>
        <p:blipFill>
          <a:blip r:embed="rId2">
            <a:extLst/>
          </a:blip>
          <a:srcRect l="0" t="42911" r="69677" b="31498"/>
          <a:stretch>
            <a:fillRect/>
          </a:stretch>
        </p:blipFill>
        <p:spPr>
          <a:xfrm>
            <a:off x="1171540" y="5557173"/>
            <a:ext cx="5520701" cy="3109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3477" y="8667086"/>
            <a:ext cx="4229101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7203" y="8470844"/>
            <a:ext cx="4042823" cy="231018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١٥ ريالاً"/>
          <p:cNvSpPr txBox="1"/>
          <p:nvPr/>
        </p:nvSpPr>
        <p:spPr>
          <a:xfrm>
            <a:off x="9500535" y="6216780"/>
            <a:ext cx="3718981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 ريالاً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3" grpId="3"/>
      <p:bldP build="whole" bldLvl="1" animBg="1" rev="0" advAuto="0" spid="1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1688.png" descr="IMG_1688.png"/>
          <p:cNvPicPr>
            <a:picLocks noChangeAspect="1"/>
          </p:cNvPicPr>
          <p:nvPr/>
        </p:nvPicPr>
        <p:blipFill>
          <a:blip r:embed="rId2">
            <a:extLst/>
          </a:blip>
          <a:srcRect l="13105" t="7537" r="68156" b="59346"/>
          <a:stretch>
            <a:fillRect/>
          </a:stretch>
        </p:blipFill>
        <p:spPr>
          <a:xfrm>
            <a:off x="4863260" y="528958"/>
            <a:ext cx="2640016" cy="3114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688.png" descr="IMG_1688.png"/>
          <p:cNvPicPr>
            <a:picLocks noChangeAspect="1"/>
          </p:cNvPicPr>
          <p:nvPr/>
        </p:nvPicPr>
        <p:blipFill>
          <a:blip r:embed="rId2">
            <a:extLst/>
          </a:blip>
          <a:srcRect l="3515" t="70918" r="7137" b="2078"/>
          <a:stretch>
            <a:fillRect/>
          </a:stretch>
        </p:blipFill>
        <p:spPr>
          <a:xfrm>
            <a:off x="230101" y="3189416"/>
            <a:ext cx="23352859" cy="471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14963" y="8783410"/>
            <a:ext cx="4042822" cy="231018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ورقتان من فئة ٥ ريال"/>
          <p:cNvSpPr txBox="1"/>
          <p:nvPr/>
        </p:nvSpPr>
        <p:spPr>
          <a:xfrm>
            <a:off x="7503273" y="6017951"/>
            <a:ext cx="8558912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ورقتان من فئة ٥ ريال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  <p:bldP build="whole" bldLvl="1" animBg="1" rev="0" advAuto="0" spid="18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89.png" descr="IMG_168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349"/>
          <a:stretch>
            <a:fillRect/>
          </a:stretch>
        </p:blipFill>
        <p:spPr>
          <a:xfrm>
            <a:off x="2451505" y="1875396"/>
            <a:ext cx="20106122" cy="763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ورقتان"/>
          <p:cNvSpPr txBox="1"/>
          <p:nvPr/>
        </p:nvSpPr>
        <p:spPr>
          <a:xfrm>
            <a:off x="12263774" y="7418957"/>
            <a:ext cx="4200526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ورقتان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689.png" descr="IMG_1689.png"/>
          <p:cNvPicPr>
            <a:picLocks noChangeAspect="1"/>
          </p:cNvPicPr>
          <p:nvPr/>
        </p:nvPicPr>
        <p:blipFill>
          <a:blip r:embed="rId2">
            <a:extLst/>
          </a:blip>
          <a:srcRect l="0" t="56006" r="0" b="7011"/>
          <a:stretch>
            <a:fillRect/>
          </a:stretch>
        </p:blipFill>
        <p:spPr>
          <a:xfrm>
            <a:off x="1030114" y="2768477"/>
            <a:ext cx="22323857" cy="563183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١٠"/>
          <p:cNvSpPr txBox="1"/>
          <p:nvPr/>
        </p:nvSpPr>
        <p:spPr>
          <a:xfrm>
            <a:off x="10869735" y="6216780"/>
            <a:ext cx="980581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pic>
        <p:nvPicPr>
          <p:cNvPr id="196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7203" y="8470844"/>
            <a:ext cx="4042823" cy="2310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1999" y="8470844"/>
            <a:ext cx="4042823" cy="2310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3"/>
      <p:bldP build="whole" bldLvl="1" animBg="1" rev="0" advAuto="0" spid="196" grpId="2"/>
      <p:bldP build="whole" bldLvl="1" animBg="1" rev="0" advAuto="0" spid="1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