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7" name="Shape 5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1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3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4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4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162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3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67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165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6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70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168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1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8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205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03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6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14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211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09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0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2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20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217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215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8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9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1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238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6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9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244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42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5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9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250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248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1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2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8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255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253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54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6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7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265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262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260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1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3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1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268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66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9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7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274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2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5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6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3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0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8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9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86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4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5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7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8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5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292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290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3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22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296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1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298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299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7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301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3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310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308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09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1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2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9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316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314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15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7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46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328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325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323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4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6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34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331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329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2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3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335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4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336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43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338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9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0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1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2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52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349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347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8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0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1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3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444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354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3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355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8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356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9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0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1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6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362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6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42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377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81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379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0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84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382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3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41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385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440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386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7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8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9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0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1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2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3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4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5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6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7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8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9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0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1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2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3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4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5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6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7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439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408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09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0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1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2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3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4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5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6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7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8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9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0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1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2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3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4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5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6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7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8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9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0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1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2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3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4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5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6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7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8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4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5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6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7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58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9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0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65" name="Google Shape;430;p4"/>
          <p:cNvGrpSpPr/>
          <p:nvPr/>
        </p:nvGrpSpPr>
        <p:grpSpPr>
          <a:xfrm>
            <a:off x="300620" y="8682321"/>
            <a:ext cx="1601213" cy="2525415"/>
            <a:chOff x="0" y="0"/>
            <a:chExt cx="1601212" cy="2525414"/>
          </a:xfrm>
        </p:grpSpPr>
        <p:sp>
          <p:nvSpPr>
            <p:cNvPr id="461" name="Google Shape;431;p4"/>
            <p:cNvSpPr/>
            <p:nvPr/>
          </p:nvSpPr>
          <p:spPr>
            <a:xfrm>
              <a:off x="1100915" y="-1"/>
              <a:ext cx="500298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2" name="Google Shape;432;p4"/>
            <p:cNvSpPr/>
            <p:nvPr/>
          </p:nvSpPr>
          <p:spPr>
            <a:xfrm>
              <a:off x="996004" y="152680"/>
              <a:ext cx="207876" cy="52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3" name="Google Shape;433;p4"/>
            <p:cNvSpPr/>
            <p:nvPr/>
          </p:nvSpPr>
          <p:spPr>
            <a:xfrm>
              <a:off x="0" y="130800"/>
              <a:ext cx="296833" cy="239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4" name="Google Shape;434;p4"/>
            <p:cNvSpPr/>
            <p:nvPr/>
          </p:nvSpPr>
          <p:spPr>
            <a:xfrm>
              <a:off x="156996" y="-1"/>
              <a:ext cx="1297519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66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4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5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6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7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8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87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484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482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3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85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6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39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501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490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488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9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0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493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491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2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6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494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5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9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497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8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502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6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505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503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5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508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506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7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1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509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0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4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512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3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519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517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8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2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520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1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5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523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4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8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526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7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9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0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1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2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3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4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5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6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7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45" name="Google Shape;521;p4"/>
          <p:cNvGrpSpPr/>
          <p:nvPr/>
        </p:nvGrpSpPr>
        <p:grpSpPr>
          <a:xfrm>
            <a:off x="5688227" y="12481699"/>
            <a:ext cx="1767077" cy="723326"/>
            <a:chOff x="0" y="1"/>
            <a:chExt cx="1767075" cy="723324"/>
          </a:xfrm>
        </p:grpSpPr>
        <p:grpSp>
          <p:nvGrpSpPr>
            <p:cNvPr id="542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540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1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3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4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46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7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8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9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0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1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2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3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59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556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54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5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7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8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65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62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60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1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3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4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1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68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66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7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9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0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72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3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76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574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5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77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78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0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1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2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3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4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595" name="اختبار منتصف الفصل"/>
          <p:cNvSpPr txBox="1"/>
          <p:nvPr>
            <p:ph type="title"/>
          </p:nvPr>
        </p:nvSpPr>
        <p:spPr>
          <a:xfrm>
            <a:off x="14211366" y="3968394"/>
            <a:ext cx="8693533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572768">
              <a:defRPr b="0" sz="705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منتصف الفصل </a:t>
            </a:r>
          </a:p>
        </p:txBody>
      </p:sp>
      <p:sp>
        <p:nvSpPr>
          <p:cNvPr id="596" name="الثالث  عشر"/>
          <p:cNvSpPr txBox="1"/>
          <p:nvPr/>
        </p:nvSpPr>
        <p:spPr>
          <a:xfrm>
            <a:off x="13841677" y="5404279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الثالث  عشر </a:t>
            </a:r>
          </a:p>
        </p:txBody>
      </p:sp>
      <p:sp>
        <p:nvSpPr>
          <p:cNvPr id="597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03" name="تجميع"/>
          <p:cNvGrpSpPr/>
          <p:nvPr/>
        </p:nvGrpSpPr>
        <p:grpSpPr>
          <a:xfrm>
            <a:off x="11968317" y="7845978"/>
            <a:ext cx="9701586" cy="3331438"/>
            <a:chOff x="0" y="0"/>
            <a:chExt cx="9701584" cy="3331437"/>
          </a:xfrm>
        </p:grpSpPr>
        <p:sp>
          <p:nvSpPr>
            <p:cNvPr id="598" name="الفصل"/>
            <p:cNvSpPr txBox="1"/>
            <p:nvPr/>
          </p:nvSpPr>
          <p:spPr>
            <a:xfrm>
              <a:off x="5013350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01" name="تجميع"/>
            <p:cNvGrpSpPr/>
            <p:nvPr/>
          </p:nvGrpSpPr>
          <p:grpSpPr>
            <a:xfrm>
              <a:off x="6607385" y="1167616"/>
              <a:ext cx="1712539" cy="2163822"/>
              <a:chOff x="0" y="0"/>
              <a:chExt cx="1712538" cy="2163820"/>
            </a:xfrm>
          </p:grpSpPr>
          <p:sp>
            <p:nvSpPr>
              <p:cNvPr id="599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0" name="١٣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١٣</a:t>
                </a:r>
              </a:p>
            </p:txBody>
          </p:sp>
        </p:grpSp>
        <p:sp>
          <p:nvSpPr>
            <p:cNvPr id="602" name="النقود"/>
            <p:cNvSpPr txBox="1"/>
            <p:nvPr/>
          </p:nvSpPr>
          <p:spPr>
            <a:xfrm>
              <a:off x="0" y="1167616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9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النقود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تجميع"/>
          <p:cNvGrpSpPr/>
          <p:nvPr/>
        </p:nvGrpSpPr>
        <p:grpSpPr>
          <a:xfrm>
            <a:off x="22251602" y="3294727"/>
            <a:ext cx="1869139" cy="8875563"/>
            <a:chOff x="0" y="0"/>
            <a:chExt cx="1869138" cy="8875562"/>
          </a:xfrm>
        </p:grpSpPr>
        <p:grpSp>
          <p:nvGrpSpPr>
            <p:cNvPr id="607" name="تجميع"/>
            <p:cNvGrpSpPr/>
            <p:nvPr/>
          </p:nvGrpSpPr>
          <p:grpSpPr>
            <a:xfrm>
              <a:off x="90823" y="0"/>
              <a:ext cx="1748145" cy="8875563"/>
              <a:chOff x="0" y="0"/>
              <a:chExt cx="1748143" cy="8875562"/>
            </a:xfrm>
          </p:grpSpPr>
          <p:sp>
            <p:nvSpPr>
              <p:cNvPr id="605" name="مستطيل مستدير الزوايا"/>
              <p:cNvSpPr/>
              <p:nvPr/>
            </p:nvSpPr>
            <p:spPr>
              <a:xfrm>
                <a:off x="0" y="0"/>
                <a:ext cx="1748144" cy="1298742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606" name="مستطيل"/>
              <p:cNvSpPr/>
              <p:nvPr/>
            </p:nvSpPr>
            <p:spPr>
              <a:xfrm>
                <a:off x="86452" y="720104"/>
                <a:ext cx="1583699" cy="815545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608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53272" y="3344600"/>
              <a:ext cx="1258558" cy="1036994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609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64989" y="4485966"/>
              <a:ext cx="1230539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10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7057" y="5546354"/>
              <a:ext cx="1090440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11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02521" y="6633851"/>
              <a:ext cx="1109120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12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18803" y="1100744"/>
              <a:ext cx="940817" cy="940817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615" name="تجميع"/>
            <p:cNvGrpSpPr/>
            <p:nvPr/>
          </p:nvGrpSpPr>
          <p:grpSpPr>
            <a:xfrm>
              <a:off x="0" y="7602524"/>
              <a:ext cx="1869139" cy="1152083"/>
              <a:chOff x="0" y="0"/>
              <a:chExt cx="1869138" cy="1152081"/>
            </a:xfrm>
          </p:grpSpPr>
          <p:pic>
            <p:nvPicPr>
              <p:cNvPr id="613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82323" y="115089"/>
                <a:ext cx="1090102" cy="1036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14" name="نشاط"/>
              <p:cNvSpPr txBox="1"/>
              <p:nvPr/>
            </p:nvSpPr>
            <p:spPr>
              <a:xfrm>
                <a:off x="0" y="0"/>
                <a:ext cx="1869139" cy="739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618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26079" y="2107340"/>
              <a:ext cx="1267845" cy="1402394"/>
              <a:chOff x="0" y="0"/>
              <a:chExt cx="1267844" cy="1402393"/>
            </a:xfrm>
          </p:grpSpPr>
          <p:pic>
            <p:nvPicPr>
              <p:cNvPr id="617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13845" cy="107219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16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1267845" cy="140239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20" name="IMG_1714.png" descr="IMG_1714.png"/>
          <p:cNvPicPr>
            <a:picLocks noChangeAspect="1"/>
          </p:cNvPicPr>
          <p:nvPr/>
        </p:nvPicPr>
        <p:blipFill>
          <a:blip r:embed="rId16">
            <a:extLst/>
          </a:blip>
          <a:srcRect l="0" t="4687" r="0" b="38545"/>
          <a:stretch>
            <a:fillRect/>
          </a:stretch>
        </p:blipFill>
        <p:spPr>
          <a:xfrm>
            <a:off x="1512563" y="1765684"/>
            <a:ext cx="21131607" cy="9420246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١٠"/>
          <p:cNvSpPr txBox="1"/>
          <p:nvPr/>
        </p:nvSpPr>
        <p:spPr>
          <a:xfrm>
            <a:off x="16819111" y="5105400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622" name="٢٠"/>
          <p:cNvSpPr txBox="1"/>
          <p:nvPr/>
        </p:nvSpPr>
        <p:spPr>
          <a:xfrm>
            <a:off x="14381988" y="5105400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623" name="٣٠"/>
          <p:cNvSpPr txBox="1"/>
          <p:nvPr/>
        </p:nvSpPr>
        <p:spPr>
          <a:xfrm>
            <a:off x="12078368" y="5105400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624" name="٣٥"/>
          <p:cNvSpPr txBox="1"/>
          <p:nvPr/>
        </p:nvSpPr>
        <p:spPr>
          <a:xfrm>
            <a:off x="10032087" y="5105400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٣٥</a:t>
            </a:r>
          </a:p>
        </p:txBody>
      </p:sp>
      <p:sp>
        <p:nvSpPr>
          <p:cNvPr id="625" name="٣٧"/>
          <p:cNvSpPr txBox="1"/>
          <p:nvPr/>
        </p:nvSpPr>
        <p:spPr>
          <a:xfrm>
            <a:off x="7981529" y="5105400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٣٧</a:t>
            </a:r>
          </a:p>
        </p:txBody>
      </p:sp>
      <p:sp>
        <p:nvSpPr>
          <p:cNvPr id="626" name="٣٨"/>
          <p:cNvSpPr txBox="1"/>
          <p:nvPr/>
        </p:nvSpPr>
        <p:spPr>
          <a:xfrm>
            <a:off x="5732005" y="5105400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٣٨</a:t>
            </a:r>
          </a:p>
        </p:txBody>
      </p:sp>
      <p:sp>
        <p:nvSpPr>
          <p:cNvPr id="627" name="٣٨"/>
          <p:cNvSpPr txBox="1"/>
          <p:nvPr/>
        </p:nvSpPr>
        <p:spPr>
          <a:xfrm>
            <a:off x="3422641" y="472319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٣٨</a:t>
            </a:r>
          </a:p>
        </p:txBody>
      </p:sp>
      <p:sp>
        <p:nvSpPr>
          <p:cNvPr id="628" name="١٠"/>
          <p:cNvSpPr txBox="1"/>
          <p:nvPr/>
        </p:nvSpPr>
        <p:spPr>
          <a:xfrm>
            <a:off x="17056757" y="9309102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629" name="٢٠"/>
          <p:cNvSpPr txBox="1"/>
          <p:nvPr/>
        </p:nvSpPr>
        <p:spPr>
          <a:xfrm>
            <a:off x="14930519" y="9309102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630" name="٣٠"/>
          <p:cNvSpPr txBox="1"/>
          <p:nvPr/>
        </p:nvSpPr>
        <p:spPr>
          <a:xfrm>
            <a:off x="13044603" y="9309102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631" name="٣٥"/>
          <p:cNvSpPr txBox="1"/>
          <p:nvPr/>
        </p:nvSpPr>
        <p:spPr>
          <a:xfrm>
            <a:off x="11133348" y="9309102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٣٥</a:t>
            </a:r>
          </a:p>
        </p:txBody>
      </p:sp>
      <p:sp>
        <p:nvSpPr>
          <p:cNvPr id="632" name="٤٠"/>
          <p:cNvSpPr txBox="1"/>
          <p:nvPr/>
        </p:nvSpPr>
        <p:spPr>
          <a:xfrm>
            <a:off x="9259119" y="9309102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٤٠</a:t>
            </a:r>
          </a:p>
        </p:txBody>
      </p:sp>
      <p:sp>
        <p:nvSpPr>
          <p:cNvPr id="633" name="٥٠"/>
          <p:cNvSpPr txBox="1"/>
          <p:nvPr/>
        </p:nvSpPr>
        <p:spPr>
          <a:xfrm>
            <a:off x="7305547" y="9424055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٥٠</a:t>
            </a:r>
          </a:p>
        </p:txBody>
      </p:sp>
      <p:sp>
        <p:nvSpPr>
          <p:cNvPr id="634" name="٥١"/>
          <p:cNvSpPr txBox="1"/>
          <p:nvPr/>
        </p:nvSpPr>
        <p:spPr>
          <a:xfrm>
            <a:off x="5473634" y="9309102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٥١</a:t>
            </a:r>
          </a:p>
        </p:txBody>
      </p:sp>
      <p:sp>
        <p:nvSpPr>
          <p:cNvPr id="635" name="٥١"/>
          <p:cNvSpPr txBox="1"/>
          <p:nvPr/>
        </p:nvSpPr>
        <p:spPr>
          <a:xfrm>
            <a:off x="3477747" y="8843400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3"/>
      <p:bldP build="whole" bldLvl="1" animBg="1" rev="0" advAuto="0" spid="630" grpId="10"/>
      <p:bldP build="whole" bldLvl="1" animBg="1" rev="0" advAuto="0" spid="627" grpId="7"/>
      <p:bldP build="whole" bldLvl="1" animBg="1" rev="0" advAuto="0" spid="629" grpId="9"/>
      <p:bldP build="whole" bldLvl="1" animBg="1" rev="0" advAuto="0" spid="626" grpId="6"/>
      <p:bldP build="whole" bldLvl="1" animBg="1" rev="0" advAuto="0" spid="632" grpId="12"/>
      <p:bldP build="whole" bldLvl="1" animBg="1" rev="0" advAuto="0" spid="634" grpId="14"/>
      <p:bldP build="whole" bldLvl="1" animBg="1" rev="0" advAuto="0" spid="622" grpId="2"/>
      <p:bldP build="whole" bldLvl="1" animBg="1" rev="0" advAuto="0" spid="621" grpId="1"/>
      <p:bldP build="whole" bldLvl="1" animBg="1" rev="0" advAuto="0" spid="624" grpId="4"/>
      <p:bldP build="whole" bldLvl="1" animBg="1" rev="0" advAuto="0" spid="631" grpId="11"/>
      <p:bldP build="whole" bldLvl="1" animBg="1" rev="0" advAuto="0" spid="628" grpId="8"/>
      <p:bldP build="whole" bldLvl="1" animBg="1" rev="0" advAuto="0" spid="625" grpId="5"/>
      <p:bldP build="whole" bldLvl="1" animBg="1" rev="0" advAuto="0" spid="633" grpId="13"/>
      <p:bldP build="whole" bldLvl="1" animBg="1" rev="0" advAuto="0" spid="635" grpId="1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تجميع"/>
          <p:cNvGrpSpPr/>
          <p:nvPr/>
        </p:nvGrpSpPr>
        <p:grpSpPr>
          <a:xfrm>
            <a:off x="22251602" y="3294727"/>
            <a:ext cx="1869139" cy="8875563"/>
            <a:chOff x="0" y="0"/>
            <a:chExt cx="1869138" cy="8875562"/>
          </a:xfrm>
        </p:grpSpPr>
        <p:grpSp>
          <p:nvGrpSpPr>
            <p:cNvPr id="639" name="تجميع"/>
            <p:cNvGrpSpPr/>
            <p:nvPr/>
          </p:nvGrpSpPr>
          <p:grpSpPr>
            <a:xfrm>
              <a:off x="90823" y="0"/>
              <a:ext cx="1748145" cy="8875563"/>
              <a:chOff x="0" y="0"/>
              <a:chExt cx="1748143" cy="8875562"/>
            </a:xfrm>
          </p:grpSpPr>
          <p:sp>
            <p:nvSpPr>
              <p:cNvPr id="637" name="مستطيل مستدير الزوايا"/>
              <p:cNvSpPr/>
              <p:nvPr/>
            </p:nvSpPr>
            <p:spPr>
              <a:xfrm>
                <a:off x="0" y="0"/>
                <a:ext cx="1748144" cy="1298742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638" name="مستطيل"/>
              <p:cNvSpPr/>
              <p:nvPr/>
            </p:nvSpPr>
            <p:spPr>
              <a:xfrm>
                <a:off x="86452" y="720104"/>
                <a:ext cx="1583699" cy="815545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640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53272" y="3344600"/>
              <a:ext cx="1258558" cy="1036994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641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64989" y="4485966"/>
              <a:ext cx="1230539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42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7057" y="5546354"/>
              <a:ext cx="1090440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43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02521" y="6633851"/>
              <a:ext cx="1109120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44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18803" y="1100744"/>
              <a:ext cx="940817" cy="940817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647" name="تجميع"/>
            <p:cNvGrpSpPr/>
            <p:nvPr/>
          </p:nvGrpSpPr>
          <p:grpSpPr>
            <a:xfrm>
              <a:off x="0" y="7602524"/>
              <a:ext cx="1869139" cy="1152083"/>
              <a:chOff x="0" y="0"/>
              <a:chExt cx="1869138" cy="1152081"/>
            </a:xfrm>
          </p:grpSpPr>
          <p:pic>
            <p:nvPicPr>
              <p:cNvPr id="645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82323" y="115089"/>
                <a:ext cx="1090102" cy="1036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46" name="نشاط"/>
              <p:cNvSpPr txBox="1"/>
              <p:nvPr/>
            </p:nvSpPr>
            <p:spPr>
              <a:xfrm>
                <a:off x="0" y="0"/>
                <a:ext cx="1869139" cy="739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650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26079" y="2107340"/>
              <a:ext cx="1267845" cy="1402394"/>
              <a:chOff x="0" y="0"/>
              <a:chExt cx="1267844" cy="1402393"/>
            </a:xfrm>
          </p:grpSpPr>
          <p:pic>
            <p:nvPicPr>
              <p:cNvPr id="649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13845" cy="107219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48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1267845" cy="140239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52" name="IMG_1714.png" descr="IMG_1714.png"/>
          <p:cNvPicPr>
            <a:picLocks noChangeAspect="1"/>
          </p:cNvPicPr>
          <p:nvPr/>
        </p:nvPicPr>
        <p:blipFill>
          <a:blip r:embed="rId16">
            <a:extLst/>
          </a:blip>
          <a:srcRect l="0" t="63898" r="0" b="0"/>
          <a:stretch>
            <a:fillRect/>
          </a:stretch>
        </p:blipFill>
        <p:spPr>
          <a:xfrm>
            <a:off x="-537354" y="2326797"/>
            <a:ext cx="24234641" cy="68705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5" name="الرسم"/>
          <p:cNvGrpSpPr/>
          <p:nvPr/>
        </p:nvGrpSpPr>
        <p:grpSpPr>
          <a:xfrm>
            <a:off x="8245575" y="3774836"/>
            <a:ext cx="12236308" cy="5805560"/>
            <a:chOff x="0" y="0"/>
            <a:chExt cx="12236307" cy="5805559"/>
          </a:xfrm>
        </p:grpSpPr>
        <p:sp>
          <p:nvSpPr>
            <p:cNvPr id="653" name="خط"/>
            <p:cNvSpPr/>
            <p:nvPr/>
          </p:nvSpPr>
          <p:spPr>
            <a:xfrm>
              <a:off x="-1" y="0"/>
              <a:ext cx="12236309" cy="580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6" fill="norm" stroke="1" extrusionOk="0">
                  <a:moveTo>
                    <a:pt x="20803" y="1297"/>
                  </a:moveTo>
                  <a:cubicBezTo>
                    <a:pt x="20782" y="1222"/>
                    <a:pt x="20761" y="1148"/>
                    <a:pt x="20715" y="1088"/>
                  </a:cubicBezTo>
                  <a:cubicBezTo>
                    <a:pt x="20669" y="1029"/>
                    <a:pt x="20598" y="984"/>
                    <a:pt x="20425" y="961"/>
                  </a:cubicBezTo>
                  <a:cubicBezTo>
                    <a:pt x="20252" y="939"/>
                    <a:pt x="19976" y="939"/>
                    <a:pt x="19697" y="932"/>
                  </a:cubicBezTo>
                  <a:cubicBezTo>
                    <a:pt x="19418" y="924"/>
                    <a:pt x="19135" y="909"/>
                    <a:pt x="18863" y="902"/>
                  </a:cubicBezTo>
                  <a:cubicBezTo>
                    <a:pt x="18591" y="894"/>
                    <a:pt x="18330" y="894"/>
                    <a:pt x="18075" y="880"/>
                  </a:cubicBezTo>
                  <a:cubicBezTo>
                    <a:pt x="17821" y="865"/>
                    <a:pt x="17573" y="835"/>
                    <a:pt x="17305" y="812"/>
                  </a:cubicBezTo>
                  <a:cubicBezTo>
                    <a:pt x="17036" y="790"/>
                    <a:pt x="16746" y="775"/>
                    <a:pt x="16446" y="768"/>
                  </a:cubicBezTo>
                  <a:cubicBezTo>
                    <a:pt x="16146" y="760"/>
                    <a:pt x="15835" y="760"/>
                    <a:pt x="15573" y="745"/>
                  </a:cubicBezTo>
                  <a:cubicBezTo>
                    <a:pt x="15312" y="730"/>
                    <a:pt x="15100" y="701"/>
                    <a:pt x="14852" y="678"/>
                  </a:cubicBezTo>
                  <a:cubicBezTo>
                    <a:pt x="14605" y="656"/>
                    <a:pt x="14322" y="641"/>
                    <a:pt x="14061" y="626"/>
                  </a:cubicBezTo>
                  <a:cubicBezTo>
                    <a:pt x="13799" y="611"/>
                    <a:pt x="13559" y="596"/>
                    <a:pt x="13336" y="581"/>
                  </a:cubicBezTo>
                  <a:cubicBezTo>
                    <a:pt x="13113" y="566"/>
                    <a:pt x="12908" y="552"/>
                    <a:pt x="12654" y="529"/>
                  </a:cubicBezTo>
                  <a:cubicBezTo>
                    <a:pt x="12400" y="507"/>
                    <a:pt x="12096" y="477"/>
                    <a:pt x="11802" y="462"/>
                  </a:cubicBezTo>
                  <a:cubicBezTo>
                    <a:pt x="11509" y="447"/>
                    <a:pt x="11226" y="447"/>
                    <a:pt x="10965" y="432"/>
                  </a:cubicBezTo>
                  <a:cubicBezTo>
                    <a:pt x="10703" y="417"/>
                    <a:pt x="10463" y="388"/>
                    <a:pt x="10233" y="350"/>
                  </a:cubicBezTo>
                  <a:cubicBezTo>
                    <a:pt x="10003" y="313"/>
                    <a:pt x="9784" y="268"/>
                    <a:pt x="9555" y="231"/>
                  </a:cubicBezTo>
                  <a:cubicBezTo>
                    <a:pt x="9325" y="194"/>
                    <a:pt x="9085" y="164"/>
                    <a:pt x="8873" y="134"/>
                  </a:cubicBezTo>
                  <a:cubicBezTo>
                    <a:pt x="8661" y="104"/>
                    <a:pt x="8477" y="75"/>
                    <a:pt x="8254" y="52"/>
                  </a:cubicBezTo>
                  <a:cubicBezTo>
                    <a:pt x="8031" y="30"/>
                    <a:pt x="7770" y="15"/>
                    <a:pt x="7498" y="7"/>
                  </a:cubicBezTo>
                  <a:cubicBezTo>
                    <a:pt x="7226" y="0"/>
                    <a:pt x="6943" y="0"/>
                    <a:pt x="6646" y="0"/>
                  </a:cubicBezTo>
                  <a:cubicBezTo>
                    <a:pt x="6349" y="0"/>
                    <a:pt x="6038" y="0"/>
                    <a:pt x="5745" y="0"/>
                  </a:cubicBezTo>
                  <a:cubicBezTo>
                    <a:pt x="5452" y="0"/>
                    <a:pt x="5176" y="0"/>
                    <a:pt x="4900" y="7"/>
                  </a:cubicBezTo>
                  <a:cubicBezTo>
                    <a:pt x="4625" y="15"/>
                    <a:pt x="4349" y="30"/>
                    <a:pt x="4070" y="37"/>
                  </a:cubicBezTo>
                  <a:cubicBezTo>
                    <a:pt x="3791" y="45"/>
                    <a:pt x="3508" y="45"/>
                    <a:pt x="3246" y="60"/>
                  </a:cubicBezTo>
                  <a:cubicBezTo>
                    <a:pt x="2985" y="75"/>
                    <a:pt x="2745" y="104"/>
                    <a:pt x="2511" y="142"/>
                  </a:cubicBezTo>
                  <a:cubicBezTo>
                    <a:pt x="2278" y="179"/>
                    <a:pt x="2052" y="224"/>
                    <a:pt x="1812" y="298"/>
                  </a:cubicBezTo>
                  <a:cubicBezTo>
                    <a:pt x="1571" y="373"/>
                    <a:pt x="1317" y="477"/>
                    <a:pt x="1112" y="559"/>
                  </a:cubicBezTo>
                  <a:cubicBezTo>
                    <a:pt x="907" y="641"/>
                    <a:pt x="751" y="701"/>
                    <a:pt x="621" y="805"/>
                  </a:cubicBezTo>
                  <a:cubicBezTo>
                    <a:pt x="490" y="909"/>
                    <a:pt x="384" y="1058"/>
                    <a:pt x="285" y="1275"/>
                  </a:cubicBezTo>
                  <a:cubicBezTo>
                    <a:pt x="186" y="1491"/>
                    <a:pt x="94" y="1774"/>
                    <a:pt x="45" y="2102"/>
                  </a:cubicBezTo>
                  <a:cubicBezTo>
                    <a:pt x="-5" y="2430"/>
                    <a:pt x="-12" y="2802"/>
                    <a:pt x="16" y="3138"/>
                  </a:cubicBezTo>
                  <a:cubicBezTo>
                    <a:pt x="45" y="3473"/>
                    <a:pt x="108" y="3771"/>
                    <a:pt x="179" y="4017"/>
                  </a:cubicBezTo>
                  <a:cubicBezTo>
                    <a:pt x="250" y="4263"/>
                    <a:pt x="327" y="4457"/>
                    <a:pt x="412" y="4658"/>
                  </a:cubicBezTo>
                  <a:cubicBezTo>
                    <a:pt x="497" y="4860"/>
                    <a:pt x="589" y="5068"/>
                    <a:pt x="667" y="5292"/>
                  </a:cubicBezTo>
                  <a:cubicBezTo>
                    <a:pt x="744" y="5516"/>
                    <a:pt x="808" y="5754"/>
                    <a:pt x="896" y="5940"/>
                  </a:cubicBezTo>
                  <a:cubicBezTo>
                    <a:pt x="985" y="6127"/>
                    <a:pt x="1098" y="6261"/>
                    <a:pt x="1239" y="6477"/>
                  </a:cubicBezTo>
                  <a:cubicBezTo>
                    <a:pt x="1380" y="6693"/>
                    <a:pt x="1550" y="6991"/>
                    <a:pt x="1723" y="7222"/>
                  </a:cubicBezTo>
                  <a:cubicBezTo>
                    <a:pt x="1896" y="7453"/>
                    <a:pt x="2073" y="7617"/>
                    <a:pt x="2267" y="7722"/>
                  </a:cubicBezTo>
                  <a:cubicBezTo>
                    <a:pt x="2462" y="7826"/>
                    <a:pt x="2674" y="7871"/>
                    <a:pt x="2893" y="7923"/>
                  </a:cubicBezTo>
                  <a:cubicBezTo>
                    <a:pt x="3112" y="7975"/>
                    <a:pt x="3338" y="8035"/>
                    <a:pt x="3564" y="8065"/>
                  </a:cubicBezTo>
                  <a:cubicBezTo>
                    <a:pt x="3791" y="8094"/>
                    <a:pt x="4017" y="8094"/>
                    <a:pt x="4229" y="8117"/>
                  </a:cubicBezTo>
                  <a:cubicBezTo>
                    <a:pt x="4441" y="8139"/>
                    <a:pt x="4639" y="8184"/>
                    <a:pt x="4861" y="8199"/>
                  </a:cubicBezTo>
                  <a:cubicBezTo>
                    <a:pt x="5084" y="8214"/>
                    <a:pt x="5331" y="8199"/>
                    <a:pt x="5586" y="8191"/>
                  </a:cubicBezTo>
                  <a:cubicBezTo>
                    <a:pt x="5840" y="8184"/>
                    <a:pt x="6102" y="8184"/>
                    <a:pt x="6342" y="8199"/>
                  </a:cubicBezTo>
                  <a:cubicBezTo>
                    <a:pt x="6583" y="8214"/>
                    <a:pt x="6802" y="8243"/>
                    <a:pt x="7038" y="8236"/>
                  </a:cubicBezTo>
                  <a:cubicBezTo>
                    <a:pt x="7275" y="8229"/>
                    <a:pt x="7530" y="8184"/>
                    <a:pt x="7770" y="8154"/>
                  </a:cubicBezTo>
                  <a:cubicBezTo>
                    <a:pt x="8010" y="8124"/>
                    <a:pt x="8236" y="8109"/>
                    <a:pt x="8466" y="8072"/>
                  </a:cubicBezTo>
                  <a:cubicBezTo>
                    <a:pt x="8696" y="8035"/>
                    <a:pt x="8929" y="7975"/>
                    <a:pt x="9155" y="7945"/>
                  </a:cubicBezTo>
                  <a:cubicBezTo>
                    <a:pt x="9381" y="7916"/>
                    <a:pt x="9601" y="7916"/>
                    <a:pt x="9798" y="7893"/>
                  </a:cubicBezTo>
                  <a:cubicBezTo>
                    <a:pt x="9996" y="7871"/>
                    <a:pt x="10173" y="7826"/>
                    <a:pt x="10339" y="7789"/>
                  </a:cubicBezTo>
                  <a:cubicBezTo>
                    <a:pt x="10505" y="7752"/>
                    <a:pt x="10661" y="7722"/>
                    <a:pt x="10852" y="7692"/>
                  </a:cubicBezTo>
                  <a:cubicBezTo>
                    <a:pt x="11042" y="7662"/>
                    <a:pt x="11269" y="7632"/>
                    <a:pt x="11505" y="7610"/>
                  </a:cubicBezTo>
                  <a:cubicBezTo>
                    <a:pt x="11742" y="7588"/>
                    <a:pt x="11990" y="7573"/>
                    <a:pt x="12226" y="7558"/>
                  </a:cubicBezTo>
                  <a:cubicBezTo>
                    <a:pt x="12463" y="7543"/>
                    <a:pt x="12689" y="7528"/>
                    <a:pt x="12877" y="7550"/>
                  </a:cubicBezTo>
                  <a:cubicBezTo>
                    <a:pt x="13064" y="7573"/>
                    <a:pt x="13212" y="7632"/>
                    <a:pt x="13336" y="7714"/>
                  </a:cubicBezTo>
                  <a:cubicBezTo>
                    <a:pt x="13460" y="7796"/>
                    <a:pt x="13559" y="7901"/>
                    <a:pt x="13675" y="8080"/>
                  </a:cubicBezTo>
                  <a:cubicBezTo>
                    <a:pt x="13792" y="8258"/>
                    <a:pt x="13926" y="8512"/>
                    <a:pt x="14025" y="8750"/>
                  </a:cubicBezTo>
                  <a:cubicBezTo>
                    <a:pt x="14124" y="8989"/>
                    <a:pt x="14188" y="9212"/>
                    <a:pt x="14216" y="9488"/>
                  </a:cubicBezTo>
                  <a:cubicBezTo>
                    <a:pt x="14244" y="9764"/>
                    <a:pt x="14237" y="10092"/>
                    <a:pt x="14223" y="10368"/>
                  </a:cubicBezTo>
                  <a:cubicBezTo>
                    <a:pt x="14209" y="10643"/>
                    <a:pt x="14188" y="10867"/>
                    <a:pt x="14174" y="11128"/>
                  </a:cubicBezTo>
                  <a:cubicBezTo>
                    <a:pt x="14159" y="11389"/>
                    <a:pt x="14152" y="11687"/>
                    <a:pt x="14156" y="12015"/>
                  </a:cubicBezTo>
                  <a:cubicBezTo>
                    <a:pt x="14159" y="12343"/>
                    <a:pt x="14174" y="12701"/>
                    <a:pt x="14188" y="13066"/>
                  </a:cubicBezTo>
                  <a:cubicBezTo>
                    <a:pt x="14202" y="13431"/>
                    <a:pt x="14216" y="13804"/>
                    <a:pt x="14237" y="14147"/>
                  </a:cubicBezTo>
                  <a:cubicBezTo>
                    <a:pt x="14258" y="14489"/>
                    <a:pt x="14287" y="14802"/>
                    <a:pt x="14308" y="15160"/>
                  </a:cubicBezTo>
                  <a:cubicBezTo>
                    <a:pt x="14329" y="15518"/>
                    <a:pt x="14343" y="15920"/>
                    <a:pt x="14361" y="16278"/>
                  </a:cubicBezTo>
                  <a:cubicBezTo>
                    <a:pt x="14379" y="16636"/>
                    <a:pt x="14400" y="16949"/>
                    <a:pt x="14446" y="17307"/>
                  </a:cubicBezTo>
                  <a:cubicBezTo>
                    <a:pt x="14492" y="17665"/>
                    <a:pt x="14562" y="18067"/>
                    <a:pt x="14619" y="18492"/>
                  </a:cubicBezTo>
                  <a:cubicBezTo>
                    <a:pt x="14675" y="18917"/>
                    <a:pt x="14718" y="19364"/>
                    <a:pt x="14767" y="19752"/>
                  </a:cubicBezTo>
                  <a:cubicBezTo>
                    <a:pt x="14817" y="20139"/>
                    <a:pt x="14873" y="20467"/>
                    <a:pt x="14937" y="20691"/>
                  </a:cubicBezTo>
                  <a:cubicBezTo>
                    <a:pt x="15001" y="20914"/>
                    <a:pt x="15071" y="21034"/>
                    <a:pt x="15170" y="21130"/>
                  </a:cubicBezTo>
                  <a:cubicBezTo>
                    <a:pt x="15269" y="21227"/>
                    <a:pt x="15396" y="21302"/>
                    <a:pt x="15552" y="21376"/>
                  </a:cubicBezTo>
                  <a:cubicBezTo>
                    <a:pt x="15707" y="21451"/>
                    <a:pt x="15891" y="21525"/>
                    <a:pt x="16103" y="21563"/>
                  </a:cubicBezTo>
                  <a:cubicBezTo>
                    <a:pt x="16315" y="21600"/>
                    <a:pt x="16556" y="21600"/>
                    <a:pt x="16761" y="21593"/>
                  </a:cubicBezTo>
                  <a:cubicBezTo>
                    <a:pt x="16965" y="21585"/>
                    <a:pt x="17135" y="21570"/>
                    <a:pt x="17329" y="21540"/>
                  </a:cubicBezTo>
                  <a:cubicBezTo>
                    <a:pt x="17524" y="21511"/>
                    <a:pt x="17743" y="21466"/>
                    <a:pt x="17962" y="21429"/>
                  </a:cubicBezTo>
                  <a:cubicBezTo>
                    <a:pt x="18181" y="21391"/>
                    <a:pt x="18400" y="21361"/>
                    <a:pt x="18612" y="21332"/>
                  </a:cubicBezTo>
                  <a:cubicBezTo>
                    <a:pt x="18824" y="21302"/>
                    <a:pt x="19029" y="21272"/>
                    <a:pt x="19220" y="21242"/>
                  </a:cubicBezTo>
                  <a:cubicBezTo>
                    <a:pt x="19411" y="21212"/>
                    <a:pt x="19588" y="21183"/>
                    <a:pt x="19779" y="21101"/>
                  </a:cubicBezTo>
                  <a:cubicBezTo>
                    <a:pt x="19969" y="21019"/>
                    <a:pt x="20174" y="20884"/>
                    <a:pt x="20340" y="20743"/>
                  </a:cubicBezTo>
                  <a:cubicBezTo>
                    <a:pt x="20507" y="20601"/>
                    <a:pt x="20634" y="20452"/>
                    <a:pt x="20747" y="20191"/>
                  </a:cubicBezTo>
                  <a:cubicBezTo>
                    <a:pt x="20860" y="19930"/>
                    <a:pt x="20959" y="19558"/>
                    <a:pt x="21072" y="19148"/>
                  </a:cubicBezTo>
                  <a:cubicBezTo>
                    <a:pt x="21185" y="18738"/>
                    <a:pt x="21312" y="18291"/>
                    <a:pt x="21387" y="17911"/>
                  </a:cubicBezTo>
                  <a:cubicBezTo>
                    <a:pt x="21461" y="17530"/>
                    <a:pt x="21482" y="17217"/>
                    <a:pt x="21500" y="16793"/>
                  </a:cubicBezTo>
                  <a:cubicBezTo>
                    <a:pt x="21517" y="16368"/>
                    <a:pt x="21531" y="15831"/>
                    <a:pt x="21549" y="15294"/>
                  </a:cubicBezTo>
                  <a:cubicBezTo>
                    <a:pt x="21567" y="14758"/>
                    <a:pt x="21588" y="14221"/>
                    <a:pt x="21581" y="13699"/>
                  </a:cubicBezTo>
                  <a:cubicBezTo>
                    <a:pt x="21574" y="13178"/>
                    <a:pt x="21539" y="12671"/>
                    <a:pt x="21503" y="12157"/>
                  </a:cubicBezTo>
                  <a:cubicBezTo>
                    <a:pt x="21468" y="11642"/>
                    <a:pt x="21433" y="11120"/>
                    <a:pt x="21397" y="10636"/>
                  </a:cubicBezTo>
                  <a:cubicBezTo>
                    <a:pt x="21362" y="10152"/>
                    <a:pt x="21326" y="9704"/>
                    <a:pt x="21288" y="9272"/>
                  </a:cubicBezTo>
                  <a:cubicBezTo>
                    <a:pt x="21249" y="8840"/>
                    <a:pt x="21206" y="8422"/>
                    <a:pt x="21185" y="7938"/>
                  </a:cubicBezTo>
                  <a:cubicBezTo>
                    <a:pt x="21164" y="7453"/>
                    <a:pt x="21164" y="6902"/>
                    <a:pt x="21146" y="6395"/>
                  </a:cubicBezTo>
                  <a:cubicBezTo>
                    <a:pt x="21129" y="5888"/>
                    <a:pt x="21093" y="5426"/>
                    <a:pt x="21079" y="4979"/>
                  </a:cubicBezTo>
                  <a:cubicBezTo>
                    <a:pt x="21065" y="4532"/>
                    <a:pt x="21072" y="4099"/>
                    <a:pt x="21047" y="3719"/>
                  </a:cubicBezTo>
                  <a:cubicBezTo>
                    <a:pt x="21023" y="3339"/>
                    <a:pt x="20966" y="3011"/>
                    <a:pt x="20931" y="2735"/>
                  </a:cubicBezTo>
                  <a:cubicBezTo>
                    <a:pt x="20895" y="2460"/>
                    <a:pt x="20881" y="2236"/>
                    <a:pt x="20874" y="2027"/>
                  </a:cubicBezTo>
                  <a:cubicBezTo>
                    <a:pt x="20867" y="1819"/>
                    <a:pt x="20867" y="1625"/>
                    <a:pt x="20849" y="1491"/>
                  </a:cubicBezTo>
                  <a:cubicBezTo>
                    <a:pt x="20832" y="1357"/>
                    <a:pt x="20796" y="1282"/>
                    <a:pt x="20761" y="120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54" name="خط"/>
            <p:cNvSpPr/>
            <p:nvPr/>
          </p:nvSpPr>
          <p:spPr>
            <a:xfrm>
              <a:off x="11482153" y="5566080"/>
              <a:ext cx="1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IMG_1715.png" descr="IMG_1715.png"/>
          <p:cNvPicPr>
            <a:picLocks noChangeAspect="1"/>
          </p:cNvPicPr>
          <p:nvPr/>
        </p:nvPicPr>
        <p:blipFill>
          <a:blip r:embed="rId2">
            <a:extLst/>
          </a:blip>
          <a:srcRect l="4552" t="0" r="0" b="0"/>
          <a:stretch>
            <a:fillRect/>
          </a:stretch>
        </p:blipFill>
        <p:spPr>
          <a:xfrm>
            <a:off x="2970643" y="1524023"/>
            <a:ext cx="19043586" cy="7853768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نعم يكفي"/>
          <p:cNvSpPr txBox="1"/>
          <p:nvPr/>
        </p:nvSpPr>
        <p:spPr>
          <a:xfrm>
            <a:off x="7846164" y="3506163"/>
            <a:ext cx="7262963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نعم يكفي </a:t>
            </a:r>
          </a:p>
        </p:txBody>
      </p:sp>
      <p:pic>
        <p:nvPicPr>
          <p:cNvPr id="659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3888" y="8175345"/>
            <a:ext cx="2753817" cy="1573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47" r="4189" b="4280"/>
          <a:stretch>
            <a:fillRect/>
          </a:stretch>
        </p:blipFill>
        <p:spPr>
          <a:xfrm>
            <a:off x="9568523" y="8327290"/>
            <a:ext cx="1496751" cy="1493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526" fill="norm" stroke="1" extrusionOk="0">
                <a:moveTo>
                  <a:pt x="10918" y="3"/>
                </a:moveTo>
                <a:cubicBezTo>
                  <a:pt x="8317" y="-61"/>
                  <a:pt x="5746" y="852"/>
                  <a:pt x="3568" y="2698"/>
                </a:cubicBezTo>
                <a:cubicBezTo>
                  <a:pt x="1978" y="4044"/>
                  <a:pt x="579" y="6608"/>
                  <a:pt x="97" y="9055"/>
                </a:cubicBezTo>
                <a:cubicBezTo>
                  <a:pt x="30" y="9393"/>
                  <a:pt x="-2" y="10057"/>
                  <a:pt x="0" y="10731"/>
                </a:cubicBezTo>
                <a:cubicBezTo>
                  <a:pt x="2" y="11405"/>
                  <a:pt x="39" y="12089"/>
                  <a:pt x="108" y="12453"/>
                </a:cubicBezTo>
                <a:cubicBezTo>
                  <a:pt x="1024" y="17285"/>
                  <a:pt x="4514" y="20729"/>
                  <a:pt x="9211" y="21431"/>
                </a:cubicBezTo>
                <a:cubicBezTo>
                  <a:pt x="9669" y="21499"/>
                  <a:pt x="10252" y="21539"/>
                  <a:pt x="10510" y="21522"/>
                </a:cubicBezTo>
                <a:cubicBezTo>
                  <a:pt x="10767" y="21505"/>
                  <a:pt x="11424" y="21471"/>
                  <a:pt x="11967" y="21448"/>
                </a:cubicBezTo>
                <a:cubicBezTo>
                  <a:pt x="14730" y="21328"/>
                  <a:pt x="17932" y="19409"/>
                  <a:pt x="19511" y="16922"/>
                </a:cubicBezTo>
                <a:cubicBezTo>
                  <a:pt x="20877" y="14770"/>
                  <a:pt x="21598" y="11926"/>
                  <a:pt x="21337" y="9730"/>
                </a:cubicBezTo>
                <a:cubicBezTo>
                  <a:pt x="21052" y="7332"/>
                  <a:pt x="20185" y="5356"/>
                  <a:pt x="18637" y="3567"/>
                </a:cubicBezTo>
                <a:cubicBezTo>
                  <a:pt x="17721" y="2509"/>
                  <a:pt x="16822" y="1814"/>
                  <a:pt x="15558" y="1182"/>
                </a:cubicBezTo>
                <a:cubicBezTo>
                  <a:pt x="14053" y="430"/>
                  <a:pt x="12479" y="41"/>
                  <a:pt x="10918" y="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8" grpId="1"/>
      <p:bldP build="whole" bldLvl="1" animBg="1" rev="0" advAuto="0" spid="660" grpId="3"/>
      <p:bldP build="whole" bldLvl="1" animBg="1" rev="0" advAuto="0" spid="65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