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92" r:id="rId5"/>
    <p:sldId id="273" r:id="rId6"/>
    <p:sldId id="287" r:id="rId7"/>
    <p:sldId id="293" r:id="rId8"/>
    <p:sldId id="276" r:id="rId9"/>
    <p:sldId id="288" r:id="rId10"/>
    <p:sldId id="290" r:id="rId11"/>
    <p:sldId id="294" r:id="rId12"/>
    <p:sldId id="295" r:id="rId13"/>
    <p:sldId id="272" r:id="rId14"/>
    <p:sldId id="282" r:id="rId15"/>
    <p:sldId id="291" r:id="rId16"/>
    <p:sldId id="286" r:id="rId17"/>
    <p:sldId id="285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A4F12-FCEB-45F7-B637-CA89048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02/09/43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75E7D0-2547-44DA-8E94-E6648E98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55A08-4120-45C9-BB90-46DF47B9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944F39AA-0E0D-44F8-BAC0-DAC4BB047A4A}"/>
              </a:ext>
            </a:extLst>
          </p:cNvPr>
          <p:cNvSpPr/>
          <p:nvPr userDrawn="1"/>
        </p:nvSpPr>
        <p:spPr>
          <a:xfrm flipH="1">
            <a:off x="11402807" y="0"/>
            <a:ext cx="789193" cy="68580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84FCB82C-8CF8-40A7-B806-99E50563D713}"/>
              </a:ext>
            </a:extLst>
          </p:cNvPr>
          <p:cNvSpPr/>
          <p:nvPr userDrawn="1"/>
        </p:nvSpPr>
        <p:spPr>
          <a:xfrm rot="10800000" flipH="1">
            <a:off x="0" y="6194680"/>
            <a:ext cx="12192000" cy="6418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علامة القسمة 15">
            <a:extLst>
              <a:ext uri="{FF2B5EF4-FFF2-40B4-BE49-F238E27FC236}">
                <a16:creationId xmlns:a16="http://schemas.microsoft.com/office/drawing/2014/main" id="{CB6DC51D-6905-4A3B-93B5-1AC5EBCE1B17}"/>
              </a:ext>
            </a:extLst>
          </p:cNvPr>
          <p:cNvSpPr/>
          <p:nvPr userDrawn="1"/>
        </p:nvSpPr>
        <p:spPr>
          <a:xfrm>
            <a:off x="-78568" y="-35379"/>
            <a:ext cx="1080000" cy="1080000"/>
          </a:xfrm>
          <a:prstGeom prst="mathDivid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3109238-3EFF-401C-9822-FB8CF7B83506}"/>
              </a:ext>
            </a:extLst>
          </p:cNvPr>
          <p:cNvSpPr/>
          <p:nvPr userDrawn="1"/>
        </p:nvSpPr>
        <p:spPr>
          <a:xfrm>
            <a:off x="861841" y="809055"/>
            <a:ext cx="11045238" cy="5790528"/>
          </a:xfrm>
          <a:custGeom>
            <a:avLst/>
            <a:gdLst>
              <a:gd name="connsiteX0" fmla="*/ 0 w 11045238"/>
              <a:gd name="connsiteY0" fmla="*/ 965107 h 5790528"/>
              <a:gd name="connsiteX1" fmla="*/ 965107 w 11045238"/>
              <a:gd name="connsiteY1" fmla="*/ 0 h 5790528"/>
              <a:gd name="connsiteX2" fmla="*/ 1261345 w 11045238"/>
              <a:gd name="connsiteY2" fmla="*/ 0 h 5790528"/>
              <a:gd name="connsiteX3" fmla="*/ 1739884 w 11045238"/>
              <a:gd name="connsiteY3" fmla="*/ 0 h 5790528"/>
              <a:gd name="connsiteX4" fmla="*/ 2218423 w 11045238"/>
              <a:gd name="connsiteY4" fmla="*/ 0 h 5790528"/>
              <a:gd name="connsiteX5" fmla="*/ 2970412 w 11045238"/>
              <a:gd name="connsiteY5" fmla="*/ 0 h 5790528"/>
              <a:gd name="connsiteX6" fmla="*/ 3631252 w 11045238"/>
              <a:gd name="connsiteY6" fmla="*/ 0 h 5790528"/>
              <a:gd name="connsiteX7" fmla="*/ 4109790 w 11045238"/>
              <a:gd name="connsiteY7" fmla="*/ 0 h 5790528"/>
              <a:gd name="connsiteX8" fmla="*/ 4497179 w 11045238"/>
              <a:gd name="connsiteY8" fmla="*/ 0 h 5790528"/>
              <a:gd name="connsiteX9" fmla="*/ 4793417 w 11045238"/>
              <a:gd name="connsiteY9" fmla="*/ 0 h 5790528"/>
              <a:gd name="connsiteX10" fmla="*/ 5363106 w 11045238"/>
              <a:gd name="connsiteY10" fmla="*/ 0 h 5790528"/>
              <a:gd name="connsiteX11" fmla="*/ 5841645 w 11045238"/>
              <a:gd name="connsiteY11" fmla="*/ 0 h 5790528"/>
              <a:gd name="connsiteX12" fmla="*/ 6593634 w 11045238"/>
              <a:gd name="connsiteY12" fmla="*/ 0 h 5790528"/>
              <a:gd name="connsiteX13" fmla="*/ 7254474 w 11045238"/>
              <a:gd name="connsiteY13" fmla="*/ 0 h 5790528"/>
              <a:gd name="connsiteX14" fmla="*/ 7733012 w 11045238"/>
              <a:gd name="connsiteY14" fmla="*/ 0 h 5790528"/>
              <a:gd name="connsiteX15" fmla="*/ 8302701 w 11045238"/>
              <a:gd name="connsiteY15" fmla="*/ 0 h 5790528"/>
              <a:gd name="connsiteX16" fmla="*/ 8872390 w 11045238"/>
              <a:gd name="connsiteY16" fmla="*/ 0 h 5790528"/>
              <a:gd name="connsiteX17" fmla="*/ 9168629 w 11045238"/>
              <a:gd name="connsiteY17" fmla="*/ 0 h 5790528"/>
              <a:gd name="connsiteX18" fmla="*/ 10080131 w 11045238"/>
              <a:gd name="connsiteY18" fmla="*/ 0 h 5790528"/>
              <a:gd name="connsiteX19" fmla="*/ 11045238 w 11045238"/>
              <a:gd name="connsiteY19" fmla="*/ 965107 h 5790528"/>
              <a:gd name="connsiteX20" fmla="*/ 11045238 w 11045238"/>
              <a:gd name="connsiteY20" fmla="*/ 1555184 h 5790528"/>
              <a:gd name="connsiteX21" fmla="*/ 11045238 w 11045238"/>
              <a:gd name="connsiteY21" fmla="*/ 2145260 h 5790528"/>
              <a:gd name="connsiteX22" fmla="*/ 11045238 w 11045238"/>
              <a:gd name="connsiteY22" fmla="*/ 2773940 h 5790528"/>
              <a:gd name="connsiteX23" fmla="*/ 11045238 w 11045238"/>
              <a:gd name="connsiteY23" fmla="*/ 3209604 h 5790528"/>
              <a:gd name="connsiteX24" fmla="*/ 11045238 w 11045238"/>
              <a:gd name="connsiteY24" fmla="*/ 3761077 h 5790528"/>
              <a:gd name="connsiteX25" fmla="*/ 11045238 w 11045238"/>
              <a:gd name="connsiteY25" fmla="*/ 4825421 h 5790528"/>
              <a:gd name="connsiteX26" fmla="*/ 10080131 w 11045238"/>
              <a:gd name="connsiteY26" fmla="*/ 5790528 h 5790528"/>
              <a:gd name="connsiteX27" fmla="*/ 9601592 w 11045238"/>
              <a:gd name="connsiteY27" fmla="*/ 5790528 h 5790528"/>
              <a:gd name="connsiteX28" fmla="*/ 9214204 w 11045238"/>
              <a:gd name="connsiteY28" fmla="*/ 5790528 h 5790528"/>
              <a:gd name="connsiteX29" fmla="*/ 8462214 w 11045238"/>
              <a:gd name="connsiteY29" fmla="*/ 5790528 h 5790528"/>
              <a:gd name="connsiteX30" fmla="*/ 8165976 w 11045238"/>
              <a:gd name="connsiteY30" fmla="*/ 5790528 h 5790528"/>
              <a:gd name="connsiteX31" fmla="*/ 7596287 w 11045238"/>
              <a:gd name="connsiteY31" fmla="*/ 5790528 h 5790528"/>
              <a:gd name="connsiteX32" fmla="*/ 6935448 w 11045238"/>
              <a:gd name="connsiteY32" fmla="*/ 5790528 h 5790528"/>
              <a:gd name="connsiteX33" fmla="*/ 6183458 w 11045238"/>
              <a:gd name="connsiteY33" fmla="*/ 5790528 h 5790528"/>
              <a:gd name="connsiteX34" fmla="*/ 5796070 w 11045238"/>
              <a:gd name="connsiteY34" fmla="*/ 5790528 h 5790528"/>
              <a:gd name="connsiteX35" fmla="*/ 5044080 w 11045238"/>
              <a:gd name="connsiteY35" fmla="*/ 5790528 h 5790528"/>
              <a:gd name="connsiteX36" fmla="*/ 4656692 w 11045238"/>
              <a:gd name="connsiteY36" fmla="*/ 5790528 h 5790528"/>
              <a:gd name="connsiteX37" fmla="*/ 4360453 w 11045238"/>
              <a:gd name="connsiteY37" fmla="*/ 5790528 h 5790528"/>
              <a:gd name="connsiteX38" fmla="*/ 3790764 w 11045238"/>
              <a:gd name="connsiteY38" fmla="*/ 5790528 h 5790528"/>
              <a:gd name="connsiteX39" fmla="*/ 3038775 w 11045238"/>
              <a:gd name="connsiteY39" fmla="*/ 5790528 h 5790528"/>
              <a:gd name="connsiteX40" fmla="*/ 2560236 w 11045238"/>
              <a:gd name="connsiteY40" fmla="*/ 5790528 h 5790528"/>
              <a:gd name="connsiteX41" fmla="*/ 1808247 w 11045238"/>
              <a:gd name="connsiteY41" fmla="*/ 5790528 h 5790528"/>
              <a:gd name="connsiteX42" fmla="*/ 965107 w 11045238"/>
              <a:gd name="connsiteY42" fmla="*/ 5790528 h 5790528"/>
              <a:gd name="connsiteX43" fmla="*/ 0 w 11045238"/>
              <a:gd name="connsiteY43" fmla="*/ 4825421 h 5790528"/>
              <a:gd name="connsiteX44" fmla="*/ 0 w 11045238"/>
              <a:gd name="connsiteY44" fmla="*/ 4351154 h 5790528"/>
              <a:gd name="connsiteX45" fmla="*/ 0 w 11045238"/>
              <a:gd name="connsiteY45" fmla="*/ 3915490 h 5790528"/>
              <a:gd name="connsiteX46" fmla="*/ 0 w 11045238"/>
              <a:gd name="connsiteY46" fmla="*/ 3364016 h 5790528"/>
              <a:gd name="connsiteX47" fmla="*/ 0 w 11045238"/>
              <a:gd name="connsiteY47" fmla="*/ 2928352 h 5790528"/>
              <a:gd name="connsiteX48" fmla="*/ 0 w 11045238"/>
              <a:gd name="connsiteY48" fmla="*/ 2338276 h 5790528"/>
              <a:gd name="connsiteX49" fmla="*/ 0 w 11045238"/>
              <a:gd name="connsiteY49" fmla="*/ 1825406 h 5790528"/>
              <a:gd name="connsiteX50" fmla="*/ 0 w 11045238"/>
              <a:gd name="connsiteY50" fmla="*/ 965107 h 5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45238" h="5790528" fill="none" extrusionOk="0">
                <a:moveTo>
                  <a:pt x="0" y="965107"/>
                </a:moveTo>
                <a:cubicBezTo>
                  <a:pt x="115709" y="538275"/>
                  <a:pt x="481339" y="-2524"/>
                  <a:pt x="965107" y="0"/>
                </a:cubicBezTo>
                <a:cubicBezTo>
                  <a:pt x="1077847" y="-136"/>
                  <a:pt x="1160149" y="19410"/>
                  <a:pt x="1261345" y="0"/>
                </a:cubicBezTo>
                <a:cubicBezTo>
                  <a:pt x="1362541" y="-19410"/>
                  <a:pt x="1597113" y="29035"/>
                  <a:pt x="1739884" y="0"/>
                </a:cubicBezTo>
                <a:cubicBezTo>
                  <a:pt x="1882655" y="-29035"/>
                  <a:pt x="2112193" y="481"/>
                  <a:pt x="2218423" y="0"/>
                </a:cubicBezTo>
                <a:cubicBezTo>
                  <a:pt x="2324653" y="-481"/>
                  <a:pt x="2630927" y="81326"/>
                  <a:pt x="2970412" y="0"/>
                </a:cubicBezTo>
                <a:cubicBezTo>
                  <a:pt x="3309897" y="-81326"/>
                  <a:pt x="3416116" y="42777"/>
                  <a:pt x="3631252" y="0"/>
                </a:cubicBezTo>
                <a:cubicBezTo>
                  <a:pt x="3846388" y="-42777"/>
                  <a:pt x="3951881" y="2604"/>
                  <a:pt x="4109790" y="0"/>
                </a:cubicBezTo>
                <a:cubicBezTo>
                  <a:pt x="4267699" y="-2604"/>
                  <a:pt x="4413924" y="26402"/>
                  <a:pt x="4497179" y="0"/>
                </a:cubicBezTo>
                <a:cubicBezTo>
                  <a:pt x="4580434" y="-26402"/>
                  <a:pt x="4662691" y="23962"/>
                  <a:pt x="4793417" y="0"/>
                </a:cubicBezTo>
                <a:cubicBezTo>
                  <a:pt x="4924143" y="-23962"/>
                  <a:pt x="5241068" y="1715"/>
                  <a:pt x="5363106" y="0"/>
                </a:cubicBezTo>
                <a:cubicBezTo>
                  <a:pt x="5485144" y="-1715"/>
                  <a:pt x="5731446" y="17203"/>
                  <a:pt x="5841645" y="0"/>
                </a:cubicBezTo>
                <a:cubicBezTo>
                  <a:pt x="5951844" y="-17203"/>
                  <a:pt x="6332918" y="76094"/>
                  <a:pt x="6593634" y="0"/>
                </a:cubicBezTo>
                <a:cubicBezTo>
                  <a:pt x="6854350" y="-76094"/>
                  <a:pt x="7063040" y="64079"/>
                  <a:pt x="7254474" y="0"/>
                </a:cubicBezTo>
                <a:cubicBezTo>
                  <a:pt x="7445908" y="-64079"/>
                  <a:pt x="7513145" y="1517"/>
                  <a:pt x="7733012" y="0"/>
                </a:cubicBezTo>
                <a:cubicBezTo>
                  <a:pt x="7952879" y="-1517"/>
                  <a:pt x="8105595" y="21023"/>
                  <a:pt x="8302701" y="0"/>
                </a:cubicBezTo>
                <a:cubicBezTo>
                  <a:pt x="8499807" y="-21023"/>
                  <a:pt x="8679425" y="55212"/>
                  <a:pt x="8872390" y="0"/>
                </a:cubicBezTo>
                <a:cubicBezTo>
                  <a:pt x="9065355" y="-55212"/>
                  <a:pt x="9038191" y="18393"/>
                  <a:pt x="9168629" y="0"/>
                </a:cubicBezTo>
                <a:cubicBezTo>
                  <a:pt x="9299067" y="-18393"/>
                  <a:pt x="9658425" y="54386"/>
                  <a:pt x="10080131" y="0"/>
                </a:cubicBezTo>
                <a:cubicBezTo>
                  <a:pt x="10502896" y="30463"/>
                  <a:pt x="11173592" y="372707"/>
                  <a:pt x="11045238" y="965107"/>
                </a:cubicBezTo>
                <a:cubicBezTo>
                  <a:pt x="11100426" y="1104869"/>
                  <a:pt x="11007364" y="1362377"/>
                  <a:pt x="11045238" y="1555184"/>
                </a:cubicBezTo>
                <a:cubicBezTo>
                  <a:pt x="11083112" y="1747991"/>
                  <a:pt x="11027496" y="1908314"/>
                  <a:pt x="11045238" y="2145260"/>
                </a:cubicBezTo>
                <a:cubicBezTo>
                  <a:pt x="11062980" y="2382206"/>
                  <a:pt x="10978988" y="2549867"/>
                  <a:pt x="11045238" y="2773940"/>
                </a:cubicBezTo>
                <a:cubicBezTo>
                  <a:pt x="11111488" y="2998013"/>
                  <a:pt x="10994619" y="3023956"/>
                  <a:pt x="11045238" y="3209604"/>
                </a:cubicBezTo>
                <a:cubicBezTo>
                  <a:pt x="11095857" y="3395252"/>
                  <a:pt x="11041267" y="3623296"/>
                  <a:pt x="11045238" y="3761077"/>
                </a:cubicBezTo>
                <a:cubicBezTo>
                  <a:pt x="11049209" y="3898858"/>
                  <a:pt x="10927791" y="4390599"/>
                  <a:pt x="11045238" y="4825421"/>
                </a:cubicBezTo>
                <a:cubicBezTo>
                  <a:pt x="11147772" y="5338763"/>
                  <a:pt x="10614980" y="5775485"/>
                  <a:pt x="10080131" y="5790528"/>
                </a:cubicBezTo>
                <a:cubicBezTo>
                  <a:pt x="9877166" y="5797648"/>
                  <a:pt x="9808156" y="5743851"/>
                  <a:pt x="9601592" y="5790528"/>
                </a:cubicBezTo>
                <a:cubicBezTo>
                  <a:pt x="9395028" y="5837205"/>
                  <a:pt x="9326006" y="5770583"/>
                  <a:pt x="9214204" y="5790528"/>
                </a:cubicBezTo>
                <a:cubicBezTo>
                  <a:pt x="9102402" y="5810473"/>
                  <a:pt x="8760996" y="5775680"/>
                  <a:pt x="8462214" y="5790528"/>
                </a:cubicBezTo>
                <a:cubicBezTo>
                  <a:pt x="8163432" y="5805376"/>
                  <a:pt x="8227030" y="5765775"/>
                  <a:pt x="8165976" y="5790528"/>
                </a:cubicBezTo>
                <a:cubicBezTo>
                  <a:pt x="8104922" y="5815281"/>
                  <a:pt x="7834139" y="5783843"/>
                  <a:pt x="7596287" y="5790528"/>
                </a:cubicBezTo>
                <a:cubicBezTo>
                  <a:pt x="7358435" y="5797213"/>
                  <a:pt x="7117450" y="5789580"/>
                  <a:pt x="6935448" y="5790528"/>
                </a:cubicBezTo>
                <a:cubicBezTo>
                  <a:pt x="6753446" y="5791476"/>
                  <a:pt x="6384981" y="5768893"/>
                  <a:pt x="6183458" y="5790528"/>
                </a:cubicBezTo>
                <a:cubicBezTo>
                  <a:pt x="5981935" y="5812163"/>
                  <a:pt x="5902013" y="5745655"/>
                  <a:pt x="5796070" y="5790528"/>
                </a:cubicBezTo>
                <a:cubicBezTo>
                  <a:pt x="5690127" y="5835401"/>
                  <a:pt x="5378322" y="5767501"/>
                  <a:pt x="5044080" y="5790528"/>
                </a:cubicBezTo>
                <a:cubicBezTo>
                  <a:pt x="4709838" y="5813555"/>
                  <a:pt x="4736691" y="5778569"/>
                  <a:pt x="4656692" y="5790528"/>
                </a:cubicBezTo>
                <a:cubicBezTo>
                  <a:pt x="4576693" y="5802487"/>
                  <a:pt x="4441886" y="5779902"/>
                  <a:pt x="4360453" y="5790528"/>
                </a:cubicBezTo>
                <a:cubicBezTo>
                  <a:pt x="4279020" y="5801154"/>
                  <a:pt x="3932409" y="5723032"/>
                  <a:pt x="3790764" y="5790528"/>
                </a:cubicBezTo>
                <a:cubicBezTo>
                  <a:pt x="3649119" y="5858024"/>
                  <a:pt x="3197740" y="5725572"/>
                  <a:pt x="3038775" y="5790528"/>
                </a:cubicBezTo>
                <a:cubicBezTo>
                  <a:pt x="2879810" y="5855484"/>
                  <a:pt x="2788592" y="5781405"/>
                  <a:pt x="2560236" y="5790528"/>
                </a:cubicBezTo>
                <a:cubicBezTo>
                  <a:pt x="2331880" y="5799651"/>
                  <a:pt x="2089627" y="5713143"/>
                  <a:pt x="1808247" y="5790528"/>
                </a:cubicBezTo>
                <a:cubicBezTo>
                  <a:pt x="1526867" y="5867913"/>
                  <a:pt x="1207119" y="5786699"/>
                  <a:pt x="965107" y="5790528"/>
                </a:cubicBezTo>
                <a:cubicBezTo>
                  <a:pt x="498064" y="5848471"/>
                  <a:pt x="118717" y="5458134"/>
                  <a:pt x="0" y="4825421"/>
                </a:cubicBezTo>
                <a:cubicBezTo>
                  <a:pt x="-2912" y="4629864"/>
                  <a:pt x="40656" y="4503621"/>
                  <a:pt x="0" y="4351154"/>
                </a:cubicBezTo>
                <a:cubicBezTo>
                  <a:pt x="-40656" y="4198687"/>
                  <a:pt x="36323" y="4056033"/>
                  <a:pt x="0" y="3915490"/>
                </a:cubicBezTo>
                <a:cubicBezTo>
                  <a:pt x="-36323" y="3774947"/>
                  <a:pt x="29535" y="3544973"/>
                  <a:pt x="0" y="3364016"/>
                </a:cubicBezTo>
                <a:cubicBezTo>
                  <a:pt x="-29535" y="3183059"/>
                  <a:pt x="50462" y="3143081"/>
                  <a:pt x="0" y="2928352"/>
                </a:cubicBezTo>
                <a:cubicBezTo>
                  <a:pt x="-50462" y="2713623"/>
                  <a:pt x="55899" y="2623887"/>
                  <a:pt x="0" y="2338276"/>
                </a:cubicBezTo>
                <a:cubicBezTo>
                  <a:pt x="-55899" y="2052665"/>
                  <a:pt x="50943" y="2077273"/>
                  <a:pt x="0" y="1825406"/>
                </a:cubicBezTo>
                <a:cubicBezTo>
                  <a:pt x="-50943" y="1573539"/>
                  <a:pt x="47313" y="1254648"/>
                  <a:pt x="0" y="965107"/>
                </a:cubicBezTo>
                <a:close/>
              </a:path>
              <a:path w="11045238" h="5790528" stroke="0" extrusionOk="0">
                <a:moveTo>
                  <a:pt x="0" y="965107"/>
                </a:moveTo>
                <a:cubicBezTo>
                  <a:pt x="-88158" y="381197"/>
                  <a:pt x="533957" y="88183"/>
                  <a:pt x="965107" y="0"/>
                </a:cubicBezTo>
                <a:cubicBezTo>
                  <a:pt x="1088384" y="-43592"/>
                  <a:pt x="1255552" y="12821"/>
                  <a:pt x="1352496" y="0"/>
                </a:cubicBezTo>
                <a:cubicBezTo>
                  <a:pt x="1449440" y="-12821"/>
                  <a:pt x="1730237" y="49079"/>
                  <a:pt x="1831034" y="0"/>
                </a:cubicBezTo>
                <a:cubicBezTo>
                  <a:pt x="1931831" y="-49079"/>
                  <a:pt x="2292620" y="15768"/>
                  <a:pt x="2583024" y="0"/>
                </a:cubicBezTo>
                <a:cubicBezTo>
                  <a:pt x="2873428" y="-15768"/>
                  <a:pt x="2860006" y="22858"/>
                  <a:pt x="3061563" y="0"/>
                </a:cubicBezTo>
                <a:cubicBezTo>
                  <a:pt x="3263120" y="-22858"/>
                  <a:pt x="3487867" y="54274"/>
                  <a:pt x="3813552" y="0"/>
                </a:cubicBezTo>
                <a:cubicBezTo>
                  <a:pt x="4139237" y="-54274"/>
                  <a:pt x="4215177" y="2216"/>
                  <a:pt x="4474391" y="0"/>
                </a:cubicBezTo>
                <a:cubicBezTo>
                  <a:pt x="4733605" y="-2216"/>
                  <a:pt x="4945348" y="20860"/>
                  <a:pt x="5226381" y="0"/>
                </a:cubicBezTo>
                <a:cubicBezTo>
                  <a:pt x="5507414" y="-20860"/>
                  <a:pt x="5611403" y="19325"/>
                  <a:pt x="5887220" y="0"/>
                </a:cubicBezTo>
                <a:cubicBezTo>
                  <a:pt x="6163037" y="-19325"/>
                  <a:pt x="6234177" y="39979"/>
                  <a:pt x="6365759" y="0"/>
                </a:cubicBezTo>
                <a:cubicBezTo>
                  <a:pt x="6497341" y="-39979"/>
                  <a:pt x="6769606" y="5313"/>
                  <a:pt x="7117748" y="0"/>
                </a:cubicBezTo>
                <a:cubicBezTo>
                  <a:pt x="7465890" y="-5313"/>
                  <a:pt x="7334938" y="10321"/>
                  <a:pt x="7505137" y="0"/>
                </a:cubicBezTo>
                <a:cubicBezTo>
                  <a:pt x="7675336" y="-10321"/>
                  <a:pt x="7850645" y="23724"/>
                  <a:pt x="8074826" y="0"/>
                </a:cubicBezTo>
                <a:cubicBezTo>
                  <a:pt x="8299007" y="-23724"/>
                  <a:pt x="8380217" y="44505"/>
                  <a:pt x="8462214" y="0"/>
                </a:cubicBezTo>
                <a:cubicBezTo>
                  <a:pt x="8544211" y="-44505"/>
                  <a:pt x="8814045" y="22639"/>
                  <a:pt x="9031903" y="0"/>
                </a:cubicBezTo>
                <a:cubicBezTo>
                  <a:pt x="9249761" y="-22639"/>
                  <a:pt x="9239387" y="35148"/>
                  <a:pt x="9419292" y="0"/>
                </a:cubicBezTo>
                <a:cubicBezTo>
                  <a:pt x="9599197" y="-35148"/>
                  <a:pt x="9759873" y="45453"/>
                  <a:pt x="10080131" y="0"/>
                </a:cubicBezTo>
                <a:cubicBezTo>
                  <a:pt x="10554205" y="34747"/>
                  <a:pt x="11132755" y="409319"/>
                  <a:pt x="11045238" y="965107"/>
                </a:cubicBezTo>
                <a:cubicBezTo>
                  <a:pt x="11068901" y="1149577"/>
                  <a:pt x="10998066" y="1254183"/>
                  <a:pt x="11045238" y="1516580"/>
                </a:cubicBezTo>
                <a:cubicBezTo>
                  <a:pt x="11092410" y="1778977"/>
                  <a:pt x="11026644" y="1956626"/>
                  <a:pt x="11045238" y="2106657"/>
                </a:cubicBezTo>
                <a:cubicBezTo>
                  <a:pt x="11063832" y="2256688"/>
                  <a:pt x="11043860" y="2412553"/>
                  <a:pt x="11045238" y="2542321"/>
                </a:cubicBezTo>
                <a:cubicBezTo>
                  <a:pt x="11046616" y="2672089"/>
                  <a:pt x="10991043" y="2921298"/>
                  <a:pt x="11045238" y="3016588"/>
                </a:cubicBezTo>
                <a:cubicBezTo>
                  <a:pt x="11099433" y="3111878"/>
                  <a:pt x="11009117" y="3357810"/>
                  <a:pt x="11045238" y="3568062"/>
                </a:cubicBezTo>
                <a:cubicBezTo>
                  <a:pt x="11081359" y="3778314"/>
                  <a:pt x="11007131" y="3864405"/>
                  <a:pt x="11045238" y="4080932"/>
                </a:cubicBezTo>
                <a:cubicBezTo>
                  <a:pt x="11083345" y="4297459"/>
                  <a:pt x="10989354" y="4626248"/>
                  <a:pt x="11045238" y="4825421"/>
                </a:cubicBezTo>
                <a:cubicBezTo>
                  <a:pt x="10994031" y="5364663"/>
                  <a:pt x="10633240" y="5919203"/>
                  <a:pt x="10080131" y="5790528"/>
                </a:cubicBezTo>
                <a:cubicBezTo>
                  <a:pt x="9862883" y="5803272"/>
                  <a:pt x="9799248" y="5750263"/>
                  <a:pt x="9601592" y="5790528"/>
                </a:cubicBezTo>
                <a:cubicBezTo>
                  <a:pt x="9403936" y="5830793"/>
                  <a:pt x="9268866" y="5765417"/>
                  <a:pt x="9123053" y="5790528"/>
                </a:cubicBezTo>
                <a:cubicBezTo>
                  <a:pt x="8977240" y="5815639"/>
                  <a:pt x="8792335" y="5775189"/>
                  <a:pt x="8644515" y="5790528"/>
                </a:cubicBezTo>
                <a:cubicBezTo>
                  <a:pt x="8496695" y="5805867"/>
                  <a:pt x="8093506" y="5738908"/>
                  <a:pt x="7892525" y="5790528"/>
                </a:cubicBezTo>
                <a:cubicBezTo>
                  <a:pt x="7691544" y="5842148"/>
                  <a:pt x="7691067" y="5786703"/>
                  <a:pt x="7596287" y="5790528"/>
                </a:cubicBezTo>
                <a:cubicBezTo>
                  <a:pt x="7501507" y="5794353"/>
                  <a:pt x="7344900" y="5768329"/>
                  <a:pt x="7117748" y="5790528"/>
                </a:cubicBezTo>
                <a:cubicBezTo>
                  <a:pt x="6890596" y="5812727"/>
                  <a:pt x="6766178" y="5744096"/>
                  <a:pt x="6639209" y="5790528"/>
                </a:cubicBezTo>
                <a:cubicBezTo>
                  <a:pt x="6512240" y="5836960"/>
                  <a:pt x="6222141" y="5764735"/>
                  <a:pt x="6069520" y="5790528"/>
                </a:cubicBezTo>
                <a:cubicBezTo>
                  <a:pt x="5916899" y="5816321"/>
                  <a:pt x="5634111" y="5731270"/>
                  <a:pt x="5499831" y="5790528"/>
                </a:cubicBezTo>
                <a:cubicBezTo>
                  <a:pt x="5365551" y="5849786"/>
                  <a:pt x="5071184" y="5756881"/>
                  <a:pt x="4747842" y="5790528"/>
                </a:cubicBezTo>
                <a:cubicBezTo>
                  <a:pt x="4424500" y="5824175"/>
                  <a:pt x="4478255" y="5750802"/>
                  <a:pt x="4269303" y="5790528"/>
                </a:cubicBezTo>
                <a:cubicBezTo>
                  <a:pt x="4060351" y="5830254"/>
                  <a:pt x="4027385" y="5778429"/>
                  <a:pt x="3881915" y="5790528"/>
                </a:cubicBezTo>
                <a:cubicBezTo>
                  <a:pt x="3736445" y="5802627"/>
                  <a:pt x="3425882" y="5718413"/>
                  <a:pt x="3221075" y="5790528"/>
                </a:cubicBezTo>
                <a:cubicBezTo>
                  <a:pt x="3016268" y="5862643"/>
                  <a:pt x="2857779" y="5769376"/>
                  <a:pt x="2560236" y="5790528"/>
                </a:cubicBezTo>
                <a:cubicBezTo>
                  <a:pt x="2262693" y="5811680"/>
                  <a:pt x="2304247" y="5789822"/>
                  <a:pt x="2172848" y="5790528"/>
                </a:cubicBezTo>
                <a:cubicBezTo>
                  <a:pt x="2041449" y="5791234"/>
                  <a:pt x="1883163" y="5759226"/>
                  <a:pt x="1694309" y="5790528"/>
                </a:cubicBezTo>
                <a:cubicBezTo>
                  <a:pt x="1505455" y="5821830"/>
                  <a:pt x="1275483" y="5704283"/>
                  <a:pt x="965107" y="5790528"/>
                </a:cubicBezTo>
                <a:cubicBezTo>
                  <a:pt x="279544" y="5765746"/>
                  <a:pt x="-50129" y="5327879"/>
                  <a:pt x="0" y="4825421"/>
                </a:cubicBezTo>
                <a:cubicBezTo>
                  <a:pt x="-54245" y="4679835"/>
                  <a:pt x="37736" y="4421056"/>
                  <a:pt x="0" y="4312551"/>
                </a:cubicBezTo>
                <a:cubicBezTo>
                  <a:pt x="-37736" y="4204046"/>
                  <a:pt x="23802" y="4062965"/>
                  <a:pt x="0" y="3876887"/>
                </a:cubicBezTo>
                <a:cubicBezTo>
                  <a:pt x="-23802" y="3690809"/>
                  <a:pt x="37641" y="3615150"/>
                  <a:pt x="0" y="3364016"/>
                </a:cubicBezTo>
                <a:cubicBezTo>
                  <a:pt x="-37641" y="3112883"/>
                  <a:pt x="11521" y="3115144"/>
                  <a:pt x="0" y="2889749"/>
                </a:cubicBezTo>
                <a:cubicBezTo>
                  <a:pt x="-11521" y="2664354"/>
                  <a:pt x="62726" y="2435575"/>
                  <a:pt x="0" y="2261070"/>
                </a:cubicBezTo>
                <a:cubicBezTo>
                  <a:pt x="-62726" y="2086565"/>
                  <a:pt x="22138" y="1877582"/>
                  <a:pt x="0" y="1670993"/>
                </a:cubicBezTo>
                <a:cubicBezTo>
                  <a:pt x="-22138" y="1464404"/>
                  <a:pt x="31575" y="1294082"/>
                  <a:pt x="0" y="965107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3349255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3B9A22-F3D9-4BA4-8456-FC0CCA0C5409}"/>
              </a:ext>
            </a:extLst>
          </p:cNvPr>
          <p:cNvSpPr/>
          <p:nvPr userDrawn="1"/>
        </p:nvSpPr>
        <p:spPr>
          <a:xfrm>
            <a:off x="3119120" y="21519"/>
            <a:ext cx="5953760" cy="787536"/>
          </a:xfrm>
          <a:prstGeom prst="roundRect">
            <a:avLst/>
          </a:prstGeom>
          <a:solidFill>
            <a:schemeClr val="bg1">
              <a:alpha val="50196"/>
            </a:schemeClr>
          </a:solidFill>
          <a:ln w="1905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334925579">
                  <a:custGeom>
                    <a:avLst/>
                    <a:gdLst>
                      <a:gd name="connsiteX0" fmla="*/ 0 w 5953760"/>
                      <a:gd name="connsiteY0" fmla="*/ 120002 h 720000"/>
                      <a:gd name="connsiteX1" fmla="*/ 120002 w 5953760"/>
                      <a:gd name="connsiteY1" fmla="*/ 0 h 720000"/>
                      <a:gd name="connsiteX2" fmla="*/ 748515 w 5953760"/>
                      <a:gd name="connsiteY2" fmla="*/ 0 h 720000"/>
                      <a:gd name="connsiteX3" fmla="*/ 1434166 w 5953760"/>
                      <a:gd name="connsiteY3" fmla="*/ 0 h 720000"/>
                      <a:gd name="connsiteX4" fmla="*/ 1834129 w 5953760"/>
                      <a:gd name="connsiteY4" fmla="*/ 0 h 720000"/>
                      <a:gd name="connsiteX5" fmla="*/ 2348367 w 5953760"/>
                      <a:gd name="connsiteY5" fmla="*/ 0 h 720000"/>
                      <a:gd name="connsiteX6" fmla="*/ 2862605 w 5953760"/>
                      <a:gd name="connsiteY6" fmla="*/ 0 h 720000"/>
                      <a:gd name="connsiteX7" fmla="*/ 3433980 w 5953760"/>
                      <a:gd name="connsiteY7" fmla="*/ 0 h 720000"/>
                      <a:gd name="connsiteX8" fmla="*/ 4005356 w 5953760"/>
                      <a:gd name="connsiteY8" fmla="*/ 0 h 720000"/>
                      <a:gd name="connsiteX9" fmla="*/ 4691007 w 5953760"/>
                      <a:gd name="connsiteY9" fmla="*/ 0 h 720000"/>
                      <a:gd name="connsiteX10" fmla="*/ 5205245 w 5953760"/>
                      <a:gd name="connsiteY10" fmla="*/ 0 h 720000"/>
                      <a:gd name="connsiteX11" fmla="*/ 5833758 w 5953760"/>
                      <a:gd name="connsiteY11" fmla="*/ 0 h 720000"/>
                      <a:gd name="connsiteX12" fmla="*/ 5953760 w 5953760"/>
                      <a:gd name="connsiteY12" fmla="*/ 120002 h 720000"/>
                      <a:gd name="connsiteX13" fmla="*/ 5953760 w 5953760"/>
                      <a:gd name="connsiteY13" fmla="*/ 599998 h 720000"/>
                      <a:gd name="connsiteX14" fmla="*/ 5833758 w 5953760"/>
                      <a:gd name="connsiteY14" fmla="*/ 720000 h 720000"/>
                      <a:gd name="connsiteX15" fmla="*/ 5148107 w 5953760"/>
                      <a:gd name="connsiteY15" fmla="*/ 720000 h 720000"/>
                      <a:gd name="connsiteX16" fmla="*/ 4633869 w 5953760"/>
                      <a:gd name="connsiteY16" fmla="*/ 720000 h 720000"/>
                      <a:gd name="connsiteX17" fmla="*/ 4062494 w 5953760"/>
                      <a:gd name="connsiteY17" fmla="*/ 720000 h 720000"/>
                      <a:gd name="connsiteX18" fmla="*/ 3662531 w 5953760"/>
                      <a:gd name="connsiteY18" fmla="*/ 720000 h 720000"/>
                      <a:gd name="connsiteX19" fmla="*/ 3148293 w 5953760"/>
                      <a:gd name="connsiteY19" fmla="*/ 720000 h 720000"/>
                      <a:gd name="connsiteX20" fmla="*/ 2691192 w 5953760"/>
                      <a:gd name="connsiteY20" fmla="*/ 720000 h 720000"/>
                      <a:gd name="connsiteX21" fmla="*/ 2005541 w 5953760"/>
                      <a:gd name="connsiteY21" fmla="*/ 720000 h 720000"/>
                      <a:gd name="connsiteX22" fmla="*/ 1377028 w 5953760"/>
                      <a:gd name="connsiteY22" fmla="*/ 720000 h 720000"/>
                      <a:gd name="connsiteX23" fmla="*/ 919928 w 5953760"/>
                      <a:gd name="connsiteY23" fmla="*/ 720000 h 720000"/>
                      <a:gd name="connsiteX24" fmla="*/ 120002 w 5953760"/>
                      <a:gd name="connsiteY24" fmla="*/ 720000 h 720000"/>
                      <a:gd name="connsiteX25" fmla="*/ 0 w 5953760"/>
                      <a:gd name="connsiteY25" fmla="*/ 599998 h 720000"/>
                      <a:gd name="connsiteX26" fmla="*/ 0 w 5953760"/>
                      <a:gd name="connsiteY26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53760" h="720000" fill="none" extrusionOk="0">
                        <a:moveTo>
                          <a:pt x="0" y="120002"/>
                        </a:moveTo>
                        <a:cubicBezTo>
                          <a:pt x="1618" y="54588"/>
                          <a:pt x="48937" y="-11595"/>
                          <a:pt x="120002" y="0"/>
                        </a:cubicBezTo>
                        <a:cubicBezTo>
                          <a:pt x="399100" y="-717"/>
                          <a:pt x="469049" y="8260"/>
                          <a:pt x="748515" y="0"/>
                        </a:cubicBezTo>
                        <a:cubicBezTo>
                          <a:pt x="1027981" y="-8260"/>
                          <a:pt x="1133777" y="57613"/>
                          <a:pt x="1434166" y="0"/>
                        </a:cubicBezTo>
                        <a:cubicBezTo>
                          <a:pt x="1734555" y="-57613"/>
                          <a:pt x="1681798" y="31858"/>
                          <a:pt x="1834129" y="0"/>
                        </a:cubicBezTo>
                        <a:cubicBezTo>
                          <a:pt x="1986460" y="-31858"/>
                          <a:pt x="2129042" y="46765"/>
                          <a:pt x="2348367" y="0"/>
                        </a:cubicBezTo>
                        <a:cubicBezTo>
                          <a:pt x="2567692" y="-46765"/>
                          <a:pt x="2732558" y="7880"/>
                          <a:pt x="2862605" y="0"/>
                        </a:cubicBezTo>
                        <a:cubicBezTo>
                          <a:pt x="2992652" y="-7880"/>
                          <a:pt x="3184593" y="54369"/>
                          <a:pt x="3433980" y="0"/>
                        </a:cubicBezTo>
                        <a:cubicBezTo>
                          <a:pt x="3683368" y="-54369"/>
                          <a:pt x="3750481" y="33895"/>
                          <a:pt x="4005356" y="0"/>
                        </a:cubicBezTo>
                        <a:cubicBezTo>
                          <a:pt x="4260231" y="-33895"/>
                          <a:pt x="4355200" y="4033"/>
                          <a:pt x="4691007" y="0"/>
                        </a:cubicBezTo>
                        <a:cubicBezTo>
                          <a:pt x="5026814" y="-4033"/>
                          <a:pt x="5056435" y="18275"/>
                          <a:pt x="5205245" y="0"/>
                        </a:cubicBezTo>
                        <a:cubicBezTo>
                          <a:pt x="5354055" y="-18275"/>
                          <a:pt x="5701597" y="50165"/>
                          <a:pt x="5833758" y="0"/>
                        </a:cubicBezTo>
                        <a:cubicBezTo>
                          <a:pt x="5902126" y="15204"/>
                          <a:pt x="5952081" y="50692"/>
                          <a:pt x="5953760" y="120002"/>
                        </a:cubicBezTo>
                        <a:cubicBezTo>
                          <a:pt x="5978004" y="352243"/>
                          <a:pt x="5939233" y="497980"/>
                          <a:pt x="5953760" y="599998"/>
                        </a:cubicBezTo>
                        <a:cubicBezTo>
                          <a:pt x="5954731" y="667435"/>
                          <a:pt x="5915498" y="725448"/>
                          <a:pt x="5833758" y="720000"/>
                        </a:cubicBezTo>
                        <a:cubicBezTo>
                          <a:pt x="5523864" y="736887"/>
                          <a:pt x="5301824" y="702745"/>
                          <a:pt x="5148107" y="720000"/>
                        </a:cubicBezTo>
                        <a:cubicBezTo>
                          <a:pt x="4994390" y="737255"/>
                          <a:pt x="4866946" y="670040"/>
                          <a:pt x="4633869" y="720000"/>
                        </a:cubicBezTo>
                        <a:cubicBezTo>
                          <a:pt x="4400792" y="769960"/>
                          <a:pt x="4275774" y="716593"/>
                          <a:pt x="4062494" y="720000"/>
                        </a:cubicBezTo>
                        <a:cubicBezTo>
                          <a:pt x="3849215" y="723407"/>
                          <a:pt x="3842631" y="694836"/>
                          <a:pt x="3662531" y="720000"/>
                        </a:cubicBezTo>
                        <a:cubicBezTo>
                          <a:pt x="3482431" y="745164"/>
                          <a:pt x="3404211" y="715011"/>
                          <a:pt x="3148293" y="720000"/>
                        </a:cubicBezTo>
                        <a:cubicBezTo>
                          <a:pt x="2892375" y="724989"/>
                          <a:pt x="2860633" y="718771"/>
                          <a:pt x="2691192" y="720000"/>
                        </a:cubicBezTo>
                        <a:cubicBezTo>
                          <a:pt x="2521751" y="721229"/>
                          <a:pt x="2288667" y="667251"/>
                          <a:pt x="2005541" y="720000"/>
                        </a:cubicBezTo>
                        <a:cubicBezTo>
                          <a:pt x="1722415" y="772749"/>
                          <a:pt x="1508602" y="709191"/>
                          <a:pt x="1377028" y="720000"/>
                        </a:cubicBezTo>
                        <a:cubicBezTo>
                          <a:pt x="1245454" y="730809"/>
                          <a:pt x="1070474" y="705460"/>
                          <a:pt x="919928" y="720000"/>
                        </a:cubicBezTo>
                        <a:cubicBezTo>
                          <a:pt x="769382" y="734540"/>
                          <a:pt x="375119" y="686611"/>
                          <a:pt x="120002" y="720000"/>
                        </a:cubicBezTo>
                        <a:cubicBezTo>
                          <a:pt x="53320" y="729451"/>
                          <a:pt x="-8411" y="664741"/>
                          <a:pt x="0" y="599998"/>
                        </a:cubicBezTo>
                        <a:cubicBezTo>
                          <a:pt x="-12336" y="437165"/>
                          <a:pt x="49262" y="220794"/>
                          <a:pt x="0" y="120002"/>
                        </a:cubicBezTo>
                        <a:close/>
                      </a:path>
                      <a:path w="5953760" h="720000" stroke="0" extrusionOk="0">
                        <a:moveTo>
                          <a:pt x="0" y="120002"/>
                        </a:moveTo>
                        <a:cubicBezTo>
                          <a:pt x="-9712" y="48120"/>
                          <a:pt x="67240" y="11698"/>
                          <a:pt x="120002" y="0"/>
                        </a:cubicBezTo>
                        <a:cubicBezTo>
                          <a:pt x="232789" y="-2535"/>
                          <a:pt x="427899" y="24588"/>
                          <a:pt x="577102" y="0"/>
                        </a:cubicBezTo>
                        <a:cubicBezTo>
                          <a:pt x="726305" y="-24588"/>
                          <a:pt x="936719" y="43129"/>
                          <a:pt x="1091341" y="0"/>
                        </a:cubicBezTo>
                        <a:cubicBezTo>
                          <a:pt x="1245963" y="-43129"/>
                          <a:pt x="1599991" y="60228"/>
                          <a:pt x="1776991" y="0"/>
                        </a:cubicBezTo>
                        <a:cubicBezTo>
                          <a:pt x="1953991" y="-60228"/>
                          <a:pt x="2157225" y="30490"/>
                          <a:pt x="2291229" y="0"/>
                        </a:cubicBezTo>
                        <a:cubicBezTo>
                          <a:pt x="2425233" y="-30490"/>
                          <a:pt x="2806576" y="25589"/>
                          <a:pt x="2976880" y="0"/>
                        </a:cubicBezTo>
                        <a:cubicBezTo>
                          <a:pt x="3147184" y="-25589"/>
                          <a:pt x="3310628" y="52847"/>
                          <a:pt x="3605393" y="0"/>
                        </a:cubicBezTo>
                        <a:cubicBezTo>
                          <a:pt x="3900158" y="-52847"/>
                          <a:pt x="3956213" y="38107"/>
                          <a:pt x="4291044" y="0"/>
                        </a:cubicBezTo>
                        <a:cubicBezTo>
                          <a:pt x="4625875" y="-38107"/>
                          <a:pt x="4662586" y="68737"/>
                          <a:pt x="4919557" y="0"/>
                        </a:cubicBezTo>
                        <a:cubicBezTo>
                          <a:pt x="5176528" y="-68737"/>
                          <a:pt x="5445283" y="55564"/>
                          <a:pt x="5833758" y="0"/>
                        </a:cubicBezTo>
                        <a:cubicBezTo>
                          <a:pt x="5895272" y="7881"/>
                          <a:pt x="5953882" y="37981"/>
                          <a:pt x="5953760" y="120002"/>
                        </a:cubicBezTo>
                        <a:cubicBezTo>
                          <a:pt x="5954865" y="291212"/>
                          <a:pt x="5948374" y="430971"/>
                          <a:pt x="5953760" y="599998"/>
                        </a:cubicBezTo>
                        <a:cubicBezTo>
                          <a:pt x="5942222" y="664891"/>
                          <a:pt x="5913973" y="728397"/>
                          <a:pt x="5833758" y="720000"/>
                        </a:cubicBezTo>
                        <a:cubicBezTo>
                          <a:pt x="5668119" y="785827"/>
                          <a:pt x="5384594" y="686310"/>
                          <a:pt x="5205245" y="720000"/>
                        </a:cubicBezTo>
                        <a:cubicBezTo>
                          <a:pt x="5025896" y="753690"/>
                          <a:pt x="4801215" y="719504"/>
                          <a:pt x="4576732" y="720000"/>
                        </a:cubicBezTo>
                        <a:cubicBezTo>
                          <a:pt x="4352249" y="720496"/>
                          <a:pt x="4161476" y="650731"/>
                          <a:pt x="3948219" y="720000"/>
                        </a:cubicBezTo>
                        <a:cubicBezTo>
                          <a:pt x="3734962" y="789269"/>
                          <a:pt x="3653828" y="688449"/>
                          <a:pt x="3491118" y="720000"/>
                        </a:cubicBezTo>
                        <a:cubicBezTo>
                          <a:pt x="3328408" y="751551"/>
                          <a:pt x="3078854" y="657496"/>
                          <a:pt x="2805467" y="720000"/>
                        </a:cubicBezTo>
                        <a:cubicBezTo>
                          <a:pt x="2532080" y="782504"/>
                          <a:pt x="2463587" y="700729"/>
                          <a:pt x="2176954" y="720000"/>
                        </a:cubicBezTo>
                        <a:cubicBezTo>
                          <a:pt x="1890321" y="739271"/>
                          <a:pt x="1912831" y="689157"/>
                          <a:pt x="1776991" y="720000"/>
                        </a:cubicBezTo>
                        <a:cubicBezTo>
                          <a:pt x="1641151" y="750843"/>
                          <a:pt x="1427952" y="717280"/>
                          <a:pt x="1319891" y="720000"/>
                        </a:cubicBezTo>
                        <a:cubicBezTo>
                          <a:pt x="1211830" y="722720"/>
                          <a:pt x="881047" y="708935"/>
                          <a:pt x="748515" y="720000"/>
                        </a:cubicBezTo>
                        <a:cubicBezTo>
                          <a:pt x="615983" y="731065"/>
                          <a:pt x="417502" y="666634"/>
                          <a:pt x="120002" y="720000"/>
                        </a:cubicBezTo>
                        <a:cubicBezTo>
                          <a:pt x="38376" y="710699"/>
                          <a:pt x="6315" y="656525"/>
                          <a:pt x="0" y="599998"/>
                        </a:cubicBezTo>
                        <a:cubicBezTo>
                          <a:pt x="-16527" y="388911"/>
                          <a:pt x="22229" y="253400"/>
                          <a:pt x="0" y="120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ضرب 18">
            <a:extLst>
              <a:ext uri="{FF2B5EF4-FFF2-40B4-BE49-F238E27FC236}">
                <a16:creationId xmlns:a16="http://schemas.microsoft.com/office/drawing/2014/main" id="{4F3627DD-2A30-48EB-B3FC-EC4436289620}"/>
              </a:ext>
            </a:extLst>
          </p:cNvPr>
          <p:cNvSpPr/>
          <p:nvPr userDrawn="1"/>
        </p:nvSpPr>
        <p:spPr>
          <a:xfrm>
            <a:off x="-117750" y="741519"/>
            <a:ext cx="1080000" cy="108000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DB70D1BF-8F74-4A82-A281-952F41F3B11C}"/>
              </a:ext>
            </a:extLst>
          </p:cNvPr>
          <p:cNvSpPr/>
          <p:nvPr userDrawn="1"/>
        </p:nvSpPr>
        <p:spPr>
          <a:xfrm>
            <a:off x="-101323" y="1577531"/>
            <a:ext cx="1080000" cy="10800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1F31B25-6A8B-4276-8DF7-079B9745B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1" y="5957271"/>
            <a:ext cx="792000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48D283-19E8-48E7-B091-037234E3CF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9963" y="3816350"/>
            <a:ext cx="46037" cy="46038"/>
          </a:xfrm>
        </p:spPr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9E3BE47-3425-425C-9ACF-5B4DDD99802D}"/>
              </a:ext>
            </a:extLst>
          </p:cNvPr>
          <p:cNvSpPr/>
          <p:nvPr userDrawn="1"/>
        </p:nvSpPr>
        <p:spPr>
          <a:xfrm>
            <a:off x="-11869" y="6599583"/>
            <a:ext cx="1080000" cy="24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cs typeface="Akhbar MT" pitchFamily="2" charset="-78"/>
              </a:rPr>
              <a:t>أ.غزيل المطرفي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74F2EE9-6CA2-4871-A7CD-441AF3E3F9CC}"/>
              </a:ext>
            </a:extLst>
          </p:cNvPr>
          <p:cNvSpPr/>
          <p:nvPr userDrawn="1"/>
        </p:nvSpPr>
        <p:spPr>
          <a:xfrm>
            <a:off x="924131" y="877122"/>
            <a:ext cx="10899274" cy="5694665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F933D96-3761-4FF0-91DB-31485974B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0400" y="77766"/>
            <a:ext cx="5797981" cy="669523"/>
          </a:xfrm>
          <a:prstGeom prst="roundRect">
            <a:avLst>
              <a:gd name="adj" fmla="val 16667"/>
            </a:avLst>
          </a:prstGeom>
          <a:ln w="190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0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C8B39-F9D2-47A4-9715-6CF87BA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AE42C0-9DE8-41E9-9AF0-1B0EF14A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64EE74-B9AA-4FAD-97FA-A043BD5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02/09/43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190CA5-FC9B-4176-AFF3-E6B86EFB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07CF-6462-426E-9A12-179345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9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9BA63F-7F2A-4B22-829F-9B80450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ACD22-5159-4FA9-888C-B55EECD4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02B6A1-32F9-4B87-A3C5-966ADDA3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02/09/43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5CF5A0-6DEB-499C-B200-9FD133B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26949-91BE-463C-A4F9-5807302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85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192EF-1493-42D4-B236-E4241FA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FB499-340D-40E4-BA0F-8C136E5D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693F8-C80C-4F9B-AC2B-1D67AD3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02/09/43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AF7F14-18A4-485C-9639-C8AFE2D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913E0-9140-4644-A7CF-5E42DAB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B3836B-09A9-44EE-973A-7C7B1B7F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4B5730-8823-4493-940E-C3507011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D9B761-5A44-4D09-AD8B-511D8E3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02/09/43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8CFC-B1DC-4B58-B547-E36C923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D4163-513E-4C5A-A8E3-DD202B2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22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02C46-D5CC-45C6-BEAE-937B549C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BE80B-2BBD-4057-BA2C-5140665A7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3D349B-F467-4C3B-8C88-6521366E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A4F9A-0B6C-434D-AA5E-7EA2B2F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02/09/43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1EEB4E-3E93-4E15-AD25-1DF57B4F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3F7ED-312B-4BCE-98DC-1CA0F049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C617-C86F-4303-B303-0D74E0E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CD6A8C-6B2F-436F-8CFB-30389176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00E94-11E6-4FE7-82F6-094EFFB5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A8A2BC-6758-4566-9BA6-232D12A4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9DDAFF-56CD-4083-BE2E-6017FE97E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8E878A-0610-4786-A454-DAB287F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02/09/43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102845-F973-49A2-89EA-9B26B9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00FF80-96BE-4D18-BFFF-DB2B96A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0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F93EF5-45FB-4A9C-BE19-17E7CE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B77065-061C-46BC-AC92-2A2AD95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02/09/43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38B8D6-4E0E-4EA8-8F49-C429ECD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3FED4-7F8E-47F5-B388-6B7423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6CEA44-04FE-4B8B-8B2C-EF040BF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02/09/43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2C732-A77B-4938-A998-FA227F2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4BAC3A-17F9-4DE5-80BF-73AFBBA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C67CA-B6A9-4C95-B9E1-CBB5ED90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2E63F-2A25-4E21-9748-66AC5A8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EB4A50-4D9E-4675-81ED-B7C1EF75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5F7DA7-8D1F-4FEB-9E7B-D2E6804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02/09/43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12954B-BA98-4F9C-8904-067B936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F2BA5-87D7-4597-B816-8E64029A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7A9CE-7993-46B8-A8D2-14ED5F2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C4CDE1-0848-451B-906A-5CA795310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B3DF8-E725-4B62-B6F8-5B901998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DC68D-16CD-429E-8C72-9CCA30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02/09/43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088988-BD8C-48E4-AD65-F85C770C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BC8CE-6579-4CBA-BF0D-0972048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4D85C5-80F7-4806-8FAF-AF604B92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4DD0CD-A1B5-4712-9464-67461002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D5033A-21FA-47C1-BA5E-5B00B05E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1D3E-6E6A-4EC9-A150-1EEC8178A7E4}" type="datetimeFigureOut">
              <a:rPr lang="ar-SA" smtClean="0"/>
              <a:t>02/09/43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07C3F1-6C2C-4AD9-8027-D21A30F5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7F52-DFC4-4C0C-A7F9-BB8C6D68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9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hyperlink" Target="https://ien.edu.sa/qr/L-GE-ME-K07-SM2-math-CH7-L4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sv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5.svg"/><Relationship Id="rId7" Type="http://schemas.openxmlformats.org/officeDocument/2006/relationships/hyperlink" Target="https://lplan.ien.edu.sa/Exporter/LessonPlanReport?id=89238&amp;userId=ofinKp86RI1zOSFk3PMNaA2&amp;treeId=3208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image" Target="../media/image42.jpg"/><Relationship Id="rId4" Type="http://schemas.openxmlformats.org/officeDocument/2006/relationships/image" Target="../media/image39.png"/><Relationship Id="rId9" Type="http://schemas.openxmlformats.org/officeDocument/2006/relationships/hyperlink" Target="https://youtu.be/BXAzS-cF0x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sv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5.svg"/><Relationship Id="rId4" Type="http://schemas.openxmlformats.org/officeDocument/2006/relationships/image" Target="../media/image26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sv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sv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6D98C6B-8216-4962-A007-D131B1BC2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373" y="1627448"/>
            <a:ext cx="1783895" cy="576000"/>
          </a:xfrm>
          <a:custGeom>
            <a:avLst/>
            <a:gdLst>
              <a:gd name="connsiteX0" fmla="*/ 0 w 1783895"/>
              <a:gd name="connsiteY0" fmla="*/ 0 h 576000"/>
              <a:gd name="connsiteX1" fmla="*/ 612471 w 1783895"/>
              <a:gd name="connsiteY1" fmla="*/ 0 h 576000"/>
              <a:gd name="connsiteX2" fmla="*/ 1189263 w 1783895"/>
              <a:gd name="connsiteY2" fmla="*/ 0 h 576000"/>
              <a:gd name="connsiteX3" fmla="*/ 1783895 w 1783895"/>
              <a:gd name="connsiteY3" fmla="*/ 0 h 576000"/>
              <a:gd name="connsiteX4" fmla="*/ 1783895 w 1783895"/>
              <a:gd name="connsiteY4" fmla="*/ 576000 h 576000"/>
              <a:gd name="connsiteX5" fmla="*/ 1189263 w 1783895"/>
              <a:gd name="connsiteY5" fmla="*/ 576000 h 576000"/>
              <a:gd name="connsiteX6" fmla="*/ 576793 w 1783895"/>
              <a:gd name="connsiteY6" fmla="*/ 576000 h 576000"/>
              <a:gd name="connsiteX7" fmla="*/ 0 w 1783895"/>
              <a:gd name="connsiteY7" fmla="*/ 576000 h 576000"/>
              <a:gd name="connsiteX8" fmla="*/ 0 w 1783895"/>
              <a:gd name="connsiteY8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895" h="576000" fill="none" extrusionOk="0">
                <a:moveTo>
                  <a:pt x="0" y="0"/>
                </a:moveTo>
                <a:cubicBezTo>
                  <a:pt x="158799" y="-43767"/>
                  <a:pt x="365323" y="44843"/>
                  <a:pt x="612471" y="0"/>
                </a:cubicBezTo>
                <a:cubicBezTo>
                  <a:pt x="859619" y="-44843"/>
                  <a:pt x="911260" y="25564"/>
                  <a:pt x="1189263" y="0"/>
                </a:cubicBezTo>
                <a:cubicBezTo>
                  <a:pt x="1467266" y="-25564"/>
                  <a:pt x="1627890" y="37050"/>
                  <a:pt x="1783895" y="0"/>
                </a:cubicBezTo>
                <a:cubicBezTo>
                  <a:pt x="1819431" y="132586"/>
                  <a:pt x="1758984" y="367258"/>
                  <a:pt x="1783895" y="576000"/>
                </a:cubicBezTo>
                <a:cubicBezTo>
                  <a:pt x="1579992" y="596713"/>
                  <a:pt x="1340140" y="508188"/>
                  <a:pt x="1189263" y="576000"/>
                </a:cubicBezTo>
                <a:cubicBezTo>
                  <a:pt x="1038386" y="643812"/>
                  <a:pt x="865670" y="541162"/>
                  <a:pt x="576793" y="576000"/>
                </a:cubicBezTo>
                <a:cubicBezTo>
                  <a:pt x="287916" y="610838"/>
                  <a:pt x="239338" y="517359"/>
                  <a:pt x="0" y="576000"/>
                </a:cubicBezTo>
                <a:cubicBezTo>
                  <a:pt x="-8147" y="428729"/>
                  <a:pt x="16701" y="260563"/>
                  <a:pt x="0" y="0"/>
                </a:cubicBezTo>
                <a:close/>
              </a:path>
              <a:path w="1783895" h="576000" stroke="0" extrusionOk="0">
                <a:moveTo>
                  <a:pt x="0" y="0"/>
                </a:moveTo>
                <a:cubicBezTo>
                  <a:pt x="234569" y="-25914"/>
                  <a:pt x="473017" y="50164"/>
                  <a:pt x="594632" y="0"/>
                </a:cubicBezTo>
                <a:cubicBezTo>
                  <a:pt x="716247" y="-50164"/>
                  <a:pt x="963519" y="60315"/>
                  <a:pt x="1171424" y="0"/>
                </a:cubicBezTo>
                <a:cubicBezTo>
                  <a:pt x="1379329" y="-60315"/>
                  <a:pt x="1590535" y="2920"/>
                  <a:pt x="1783895" y="0"/>
                </a:cubicBezTo>
                <a:cubicBezTo>
                  <a:pt x="1820519" y="217117"/>
                  <a:pt x="1719750" y="403299"/>
                  <a:pt x="1783895" y="576000"/>
                </a:cubicBezTo>
                <a:cubicBezTo>
                  <a:pt x="1520381" y="598889"/>
                  <a:pt x="1450136" y="532503"/>
                  <a:pt x="1242780" y="576000"/>
                </a:cubicBezTo>
                <a:cubicBezTo>
                  <a:pt x="1035424" y="619497"/>
                  <a:pt x="803685" y="530185"/>
                  <a:pt x="683826" y="576000"/>
                </a:cubicBezTo>
                <a:cubicBezTo>
                  <a:pt x="563967" y="621815"/>
                  <a:pt x="225567" y="562865"/>
                  <a:pt x="0" y="576000"/>
                </a:cubicBezTo>
                <a:cubicBezTo>
                  <a:pt x="-46146" y="314824"/>
                  <a:pt x="55996" y="175941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91EF3F1-00BD-4ADF-9830-E056631E1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655" y="3751540"/>
            <a:ext cx="832920" cy="197067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5569" y="4184195"/>
            <a:ext cx="513664" cy="1458322"/>
          </a:xfrm>
          <a:prstGeom prst="rect">
            <a:avLst/>
          </a:prstGeom>
        </p:spPr>
      </p:pic>
      <p:pic>
        <p:nvPicPr>
          <p:cNvPr id="5" name="صورة 4">
            <a:hlinkClick r:id="rId7"/>
            <a:extLst>
              <a:ext uri="{FF2B5EF4-FFF2-40B4-BE49-F238E27FC236}">
                <a16:creationId xmlns:a16="http://schemas.microsoft.com/office/drawing/2014/main" id="{CEA6A96D-AD62-42FD-95B1-A692AC8DE4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957" y="702448"/>
            <a:ext cx="839618" cy="998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B46CD08-46B3-45A0-B449-545CE6A5EE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7948" y="1313018"/>
            <a:ext cx="3438095" cy="1352381"/>
          </a:xfrm>
          <a:custGeom>
            <a:avLst/>
            <a:gdLst>
              <a:gd name="connsiteX0" fmla="*/ 0 w 3438095"/>
              <a:gd name="connsiteY0" fmla="*/ 0 h 1352381"/>
              <a:gd name="connsiteX1" fmla="*/ 469873 w 3438095"/>
              <a:gd name="connsiteY1" fmla="*/ 0 h 1352381"/>
              <a:gd name="connsiteX2" fmla="*/ 1042889 w 3438095"/>
              <a:gd name="connsiteY2" fmla="*/ 0 h 1352381"/>
              <a:gd name="connsiteX3" fmla="*/ 1650286 w 3438095"/>
              <a:gd name="connsiteY3" fmla="*/ 0 h 1352381"/>
              <a:gd name="connsiteX4" fmla="*/ 2188920 w 3438095"/>
              <a:gd name="connsiteY4" fmla="*/ 0 h 1352381"/>
              <a:gd name="connsiteX5" fmla="*/ 2658793 w 3438095"/>
              <a:gd name="connsiteY5" fmla="*/ 0 h 1352381"/>
              <a:gd name="connsiteX6" fmla="*/ 3438095 w 3438095"/>
              <a:gd name="connsiteY6" fmla="*/ 0 h 1352381"/>
              <a:gd name="connsiteX7" fmla="*/ 3438095 w 3438095"/>
              <a:gd name="connsiteY7" fmla="*/ 450794 h 1352381"/>
              <a:gd name="connsiteX8" fmla="*/ 3438095 w 3438095"/>
              <a:gd name="connsiteY8" fmla="*/ 915111 h 1352381"/>
              <a:gd name="connsiteX9" fmla="*/ 3438095 w 3438095"/>
              <a:gd name="connsiteY9" fmla="*/ 1352381 h 1352381"/>
              <a:gd name="connsiteX10" fmla="*/ 2796317 w 3438095"/>
              <a:gd name="connsiteY10" fmla="*/ 1352381 h 1352381"/>
              <a:gd name="connsiteX11" fmla="*/ 2223301 w 3438095"/>
              <a:gd name="connsiteY11" fmla="*/ 1352381 h 1352381"/>
              <a:gd name="connsiteX12" fmla="*/ 1650286 w 3438095"/>
              <a:gd name="connsiteY12" fmla="*/ 1352381 h 1352381"/>
              <a:gd name="connsiteX13" fmla="*/ 1077270 w 3438095"/>
              <a:gd name="connsiteY13" fmla="*/ 1352381 h 1352381"/>
              <a:gd name="connsiteX14" fmla="*/ 538635 w 3438095"/>
              <a:gd name="connsiteY14" fmla="*/ 1352381 h 1352381"/>
              <a:gd name="connsiteX15" fmla="*/ 0 w 3438095"/>
              <a:gd name="connsiteY15" fmla="*/ 1352381 h 1352381"/>
              <a:gd name="connsiteX16" fmla="*/ 0 w 3438095"/>
              <a:gd name="connsiteY16" fmla="*/ 901587 h 1352381"/>
              <a:gd name="connsiteX17" fmla="*/ 0 w 3438095"/>
              <a:gd name="connsiteY17" fmla="*/ 450794 h 1352381"/>
              <a:gd name="connsiteX18" fmla="*/ 0 w 3438095"/>
              <a:gd name="connsiteY18" fmla="*/ 0 h 13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38095" h="1352381" fill="none" extrusionOk="0">
                <a:moveTo>
                  <a:pt x="0" y="0"/>
                </a:moveTo>
                <a:cubicBezTo>
                  <a:pt x="147597" y="-37657"/>
                  <a:pt x="373827" y="29574"/>
                  <a:pt x="469873" y="0"/>
                </a:cubicBezTo>
                <a:cubicBezTo>
                  <a:pt x="565919" y="-29574"/>
                  <a:pt x="780941" y="26906"/>
                  <a:pt x="1042889" y="0"/>
                </a:cubicBezTo>
                <a:cubicBezTo>
                  <a:pt x="1304837" y="-26906"/>
                  <a:pt x="1470658" y="72716"/>
                  <a:pt x="1650286" y="0"/>
                </a:cubicBezTo>
                <a:cubicBezTo>
                  <a:pt x="1829914" y="-72716"/>
                  <a:pt x="1964916" y="38629"/>
                  <a:pt x="2188920" y="0"/>
                </a:cubicBezTo>
                <a:cubicBezTo>
                  <a:pt x="2412924" y="-38629"/>
                  <a:pt x="2506605" y="25903"/>
                  <a:pt x="2658793" y="0"/>
                </a:cubicBezTo>
                <a:cubicBezTo>
                  <a:pt x="2810981" y="-25903"/>
                  <a:pt x="3222972" y="89440"/>
                  <a:pt x="3438095" y="0"/>
                </a:cubicBezTo>
                <a:cubicBezTo>
                  <a:pt x="3462564" y="93948"/>
                  <a:pt x="3417055" y="285239"/>
                  <a:pt x="3438095" y="450794"/>
                </a:cubicBezTo>
                <a:cubicBezTo>
                  <a:pt x="3459135" y="616349"/>
                  <a:pt x="3426773" y="718135"/>
                  <a:pt x="3438095" y="915111"/>
                </a:cubicBezTo>
                <a:cubicBezTo>
                  <a:pt x="3449417" y="1112087"/>
                  <a:pt x="3401556" y="1232233"/>
                  <a:pt x="3438095" y="1352381"/>
                </a:cubicBezTo>
                <a:cubicBezTo>
                  <a:pt x="3179640" y="1358976"/>
                  <a:pt x="3072932" y="1323015"/>
                  <a:pt x="2796317" y="1352381"/>
                </a:cubicBezTo>
                <a:cubicBezTo>
                  <a:pt x="2519702" y="1381747"/>
                  <a:pt x="2434835" y="1327982"/>
                  <a:pt x="2223301" y="1352381"/>
                </a:cubicBezTo>
                <a:cubicBezTo>
                  <a:pt x="2011767" y="1376780"/>
                  <a:pt x="1790444" y="1315020"/>
                  <a:pt x="1650286" y="1352381"/>
                </a:cubicBezTo>
                <a:cubicBezTo>
                  <a:pt x="1510129" y="1389742"/>
                  <a:pt x="1296749" y="1333747"/>
                  <a:pt x="1077270" y="1352381"/>
                </a:cubicBezTo>
                <a:cubicBezTo>
                  <a:pt x="857791" y="1371015"/>
                  <a:pt x="798731" y="1310972"/>
                  <a:pt x="538635" y="1352381"/>
                </a:cubicBezTo>
                <a:cubicBezTo>
                  <a:pt x="278540" y="1393790"/>
                  <a:pt x="158910" y="1306041"/>
                  <a:pt x="0" y="1352381"/>
                </a:cubicBezTo>
                <a:cubicBezTo>
                  <a:pt x="-15309" y="1202636"/>
                  <a:pt x="22876" y="1012665"/>
                  <a:pt x="0" y="901587"/>
                </a:cubicBezTo>
                <a:cubicBezTo>
                  <a:pt x="-22876" y="790509"/>
                  <a:pt x="43999" y="631675"/>
                  <a:pt x="0" y="450794"/>
                </a:cubicBezTo>
                <a:cubicBezTo>
                  <a:pt x="-43999" y="269913"/>
                  <a:pt x="50809" y="169594"/>
                  <a:pt x="0" y="0"/>
                </a:cubicBezTo>
                <a:close/>
              </a:path>
              <a:path w="3438095" h="1352381" stroke="0" extrusionOk="0">
                <a:moveTo>
                  <a:pt x="0" y="0"/>
                </a:moveTo>
                <a:cubicBezTo>
                  <a:pt x="251906" y="-64088"/>
                  <a:pt x="291906" y="48067"/>
                  <a:pt x="573016" y="0"/>
                </a:cubicBezTo>
                <a:cubicBezTo>
                  <a:pt x="854126" y="-48067"/>
                  <a:pt x="847773" y="21415"/>
                  <a:pt x="1042889" y="0"/>
                </a:cubicBezTo>
                <a:cubicBezTo>
                  <a:pt x="1238005" y="-21415"/>
                  <a:pt x="1416516" y="54433"/>
                  <a:pt x="1650286" y="0"/>
                </a:cubicBezTo>
                <a:cubicBezTo>
                  <a:pt x="1884056" y="-54433"/>
                  <a:pt x="2119731" y="50696"/>
                  <a:pt x="2292063" y="0"/>
                </a:cubicBezTo>
                <a:cubicBezTo>
                  <a:pt x="2464395" y="-50696"/>
                  <a:pt x="2685519" y="28875"/>
                  <a:pt x="2865079" y="0"/>
                </a:cubicBezTo>
                <a:cubicBezTo>
                  <a:pt x="3044639" y="-28875"/>
                  <a:pt x="3297566" y="25417"/>
                  <a:pt x="3438095" y="0"/>
                </a:cubicBezTo>
                <a:cubicBezTo>
                  <a:pt x="3459712" y="202699"/>
                  <a:pt x="3399733" y="229051"/>
                  <a:pt x="3438095" y="437270"/>
                </a:cubicBezTo>
                <a:cubicBezTo>
                  <a:pt x="3476457" y="645489"/>
                  <a:pt x="3403385" y="699021"/>
                  <a:pt x="3438095" y="874540"/>
                </a:cubicBezTo>
                <a:cubicBezTo>
                  <a:pt x="3472805" y="1050059"/>
                  <a:pt x="3431968" y="1190386"/>
                  <a:pt x="3438095" y="1352381"/>
                </a:cubicBezTo>
                <a:cubicBezTo>
                  <a:pt x="3171486" y="1382550"/>
                  <a:pt x="2985587" y="1288614"/>
                  <a:pt x="2865079" y="1352381"/>
                </a:cubicBezTo>
                <a:cubicBezTo>
                  <a:pt x="2744571" y="1416148"/>
                  <a:pt x="2548813" y="1305107"/>
                  <a:pt x="2395206" y="1352381"/>
                </a:cubicBezTo>
                <a:cubicBezTo>
                  <a:pt x="2241599" y="1399655"/>
                  <a:pt x="1931187" y="1278418"/>
                  <a:pt x="1753428" y="1352381"/>
                </a:cubicBezTo>
                <a:cubicBezTo>
                  <a:pt x="1575669" y="1426344"/>
                  <a:pt x="1439492" y="1349559"/>
                  <a:pt x="1283555" y="1352381"/>
                </a:cubicBezTo>
                <a:cubicBezTo>
                  <a:pt x="1127618" y="1355203"/>
                  <a:pt x="905883" y="1348714"/>
                  <a:pt x="779302" y="1352381"/>
                </a:cubicBezTo>
                <a:cubicBezTo>
                  <a:pt x="652721" y="1356048"/>
                  <a:pt x="176293" y="1321813"/>
                  <a:pt x="0" y="1352381"/>
                </a:cubicBezTo>
                <a:cubicBezTo>
                  <a:pt x="-51853" y="1168715"/>
                  <a:pt x="14569" y="1132361"/>
                  <a:pt x="0" y="915111"/>
                </a:cubicBezTo>
                <a:cubicBezTo>
                  <a:pt x="-14569" y="697861"/>
                  <a:pt x="14461" y="620799"/>
                  <a:pt x="0" y="491365"/>
                </a:cubicBezTo>
                <a:cubicBezTo>
                  <a:pt x="-14461" y="361931"/>
                  <a:pt x="36602" y="139153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5068365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0058776-9B01-430D-8709-4977F9964C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7948" y="2824238"/>
            <a:ext cx="3438095" cy="1209524"/>
          </a:xfrm>
          <a:custGeom>
            <a:avLst/>
            <a:gdLst>
              <a:gd name="connsiteX0" fmla="*/ 0 w 3438095"/>
              <a:gd name="connsiteY0" fmla="*/ 0 h 1209524"/>
              <a:gd name="connsiteX1" fmla="*/ 573016 w 3438095"/>
              <a:gd name="connsiteY1" fmla="*/ 0 h 1209524"/>
              <a:gd name="connsiteX2" fmla="*/ 1146032 w 3438095"/>
              <a:gd name="connsiteY2" fmla="*/ 0 h 1209524"/>
              <a:gd name="connsiteX3" fmla="*/ 1650286 w 3438095"/>
              <a:gd name="connsiteY3" fmla="*/ 0 h 1209524"/>
              <a:gd name="connsiteX4" fmla="*/ 2257682 w 3438095"/>
              <a:gd name="connsiteY4" fmla="*/ 0 h 1209524"/>
              <a:gd name="connsiteX5" fmla="*/ 2761936 w 3438095"/>
              <a:gd name="connsiteY5" fmla="*/ 0 h 1209524"/>
              <a:gd name="connsiteX6" fmla="*/ 3438095 w 3438095"/>
              <a:gd name="connsiteY6" fmla="*/ 0 h 1209524"/>
              <a:gd name="connsiteX7" fmla="*/ 3438095 w 3438095"/>
              <a:gd name="connsiteY7" fmla="*/ 378984 h 1209524"/>
              <a:gd name="connsiteX8" fmla="*/ 3438095 w 3438095"/>
              <a:gd name="connsiteY8" fmla="*/ 782159 h 1209524"/>
              <a:gd name="connsiteX9" fmla="*/ 3438095 w 3438095"/>
              <a:gd name="connsiteY9" fmla="*/ 1209524 h 1209524"/>
              <a:gd name="connsiteX10" fmla="*/ 2865079 w 3438095"/>
              <a:gd name="connsiteY10" fmla="*/ 1209524 h 1209524"/>
              <a:gd name="connsiteX11" fmla="*/ 2360825 w 3438095"/>
              <a:gd name="connsiteY11" fmla="*/ 1209524 h 1209524"/>
              <a:gd name="connsiteX12" fmla="*/ 1719048 w 3438095"/>
              <a:gd name="connsiteY12" fmla="*/ 1209524 h 1209524"/>
              <a:gd name="connsiteX13" fmla="*/ 1146032 w 3438095"/>
              <a:gd name="connsiteY13" fmla="*/ 1209524 h 1209524"/>
              <a:gd name="connsiteX14" fmla="*/ 538635 w 3438095"/>
              <a:gd name="connsiteY14" fmla="*/ 1209524 h 1209524"/>
              <a:gd name="connsiteX15" fmla="*/ 0 w 3438095"/>
              <a:gd name="connsiteY15" fmla="*/ 1209524 h 1209524"/>
              <a:gd name="connsiteX16" fmla="*/ 0 w 3438095"/>
              <a:gd name="connsiteY16" fmla="*/ 818445 h 1209524"/>
              <a:gd name="connsiteX17" fmla="*/ 0 w 3438095"/>
              <a:gd name="connsiteY17" fmla="*/ 403175 h 1209524"/>
              <a:gd name="connsiteX18" fmla="*/ 0 w 3438095"/>
              <a:gd name="connsiteY18" fmla="*/ 0 h 120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38095" h="1209524" fill="none" extrusionOk="0">
                <a:moveTo>
                  <a:pt x="0" y="0"/>
                </a:moveTo>
                <a:cubicBezTo>
                  <a:pt x="130056" y="-67501"/>
                  <a:pt x="452623" y="31287"/>
                  <a:pt x="573016" y="0"/>
                </a:cubicBezTo>
                <a:cubicBezTo>
                  <a:pt x="693409" y="-31287"/>
                  <a:pt x="1007065" y="8587"/>
                  <a:pt x="1146032" y="0"/>
                </a:cubicBezTo>
                <a:cubicBezTo>
                  <a:pt x="1284999" y="-8587"/>
                  <a:pt x="1483668" y="19012"/>
                  <a:pt x="1650286" y="0"/>
                </a:cubicBezTo>
                <a:cubicBezTo>
                  <a:pt x="1816904" y="-19012"/>
                  <a:pt x="2048194" y="46997"/>
                  <a:pt x="2257682" y="0"/>
                </a:cubicBezTo>
                <a:cubicBezTo>
                  <a:pt x="2467170" y="-46997"/>
                  <a:pt x="2609599" y="55272"/>
                  <a:pt x="2761936" y="0"/>
                </a:cubicBezTo>
                <a:cubicBezTo>
                  <a:pt x="2914273" y="-55272"/>
                  <a:pt x="3245219" y="7938"/>
                  <a:pt x="3438095" y="0"/>
                </a:cubicBezTo>
                <a:cubicBezTo>
                  <a:pt x="3472438" y="164848"/>
                  <a:pt x="3393322" y="278647"/>
                  <a:pt x="3438095" y="378984"/>
                </a:cubicBezTo>
                <a:cubicBezTo>
                  <a:pt x="3482868" y="479321"/>
                  <a:pt x="3405131" y="605772"/>
                  <a:pt x="3438095" y="782159"/>
                </a:cubicBezTo>
                <a:cubicBezTo>
                  <a:pt x="3471059" y="958546"/>
                  <a:pt x="3412776" y="1029755"/>
                  <a:pt x="3438095" y="1209524"/>
                </a:cubicBezTo>
                <a:cubicBezTo>
                  <a:pt x="3187830" y="1248082"/>
                  <a:pt x="3118131" y="1199142"/>
                  <a:pt x="2865079" y="1209524"/>
                </a:cubicBezTo>
                <a:cubicBezTo>
                  <a:pt x="2612027" y="1219906"/>
                  <a:pt x="2476664" y="1176907"/>
                  <a:pt x="2360825" y="1209524"/>
                </a:cubicBezTo>
                <a:cubicBezTo>
                  <a:pt x="2244986" y="1242141"/>
                  <a:pt x="1998750" y="1194814"/>
                  <a:pt x="1719048" y="1209524"/>
                </a:cubicBezTo>
                <a:cubicBezTo>
                  <a:pt x="1439346" y="1224234"/>
                  <a:pt x="1285977" y="1172222"/>
                  <a:pt x="1146032" y="1209524"/>
                </a:cubicBezTo>
                <a:cubicBezTo>
                  <a:pt x="1006087" y="1246826"/>
                  <a:pt x="687913" y="1179807"/>
                  <a:pt x="538635" y="1209524"/>
                </a:cubicBezTo>
                <a:cubicBezTo>
                  <a:pt x="389357" y="1239241"/>
                  <a:pt x="127026" y="1187612"/>
                  <a:pt x="0" y="1209524"/>
                </a:cubicBezTo>
                <a:cubicBezTo>
                  <a:pt x="-10634" y="1129817"/>
                  <a:pt x="16558" y="941887"/>
                  <a:pt x="0" y="818445"/>
                </a:cubicBezTo>
                <a:cubicBezTo>
                  <a:pt x="-16558" y="695003"/>
                  <a:pt x="12500" y="577899"/>
                  <a:pt x="0" y="403175"/>
                </a:cubicBezTo>
                <a:cubicBezTo>
                  <a:pt x="-12500" y="228451"/>
                  <a:pt x="8028" y="81011"/>
                  <a:pt x="0" y="0"/>
                </a:cubicBezTo>
                <a:close/>
              </a:path>
              <a:path w="3438095" h="1209524" stroke="0" extrusionOk="0">
                <a:moveTo>
                  <a:pt x="0" y="0"/>
                </a:moveTo>
                <a:cubicBezTo>
                  <a:pt x="184957" y="-9151"/>
                  <a:pt x="395296" y="47443"/>
                  <a:pt x="504254" y="0"/>
                </a:cubicBezTo>
                <a:cubicBezTo>
                  <a:pt x="613212" y="-47443"/>
                  <a:pt x="902024" y="62457"/>
                  <a:pt x="1042889" y="0"/>
                </a:cubicBezTo>
                <a:cubicBezTo>
                  <a:pt x="1183754" y="-62457"/>
                  <a:pt x="1412399" y="34860"/>
                  <a:pt x="1684667" y="0"/>
                </a:cubicBezTo>
                <a:cubicBezTo>
                  <a:pt x="1956935" y="-34860"/>
                  <a:pt x="1980474" y="3653"/>
                  <a:pt x="2188920" y="0"/>
                </a:cubicBezTo>
                <a:cubicBezTo>
                  <a:pt x="2397366" y="-3653"/>
                  <a:pt x="2496810" y="27851"/>
                  <a:pt x="2796317" y="0"/>
                </a:cubicBezTo>
                <a:cubicBezTo>
                  <a:pt x="3095824" y="-27851"/>
                  <a:pt x="3177903" y="7719"/>
                  <a:pt x="3438095" y="0"/>
                </a:cubicBezTo>
                <a:cubicBezTo>
                  <a:pt x="3451227" y="76361"/>
                  <a:pt x="3434729" y="219233"/>
                  <a:pt x="3438095" y="366889"/>
                </a:cubicBezTo>
                <a:cubicBezTo>
                  <a:pt x="3441461" y="514545"/>
                  <a:pt x="3407552" y="679055"/>
                  <a:pt x="3438095" y="757968"/>
                </a:cubicBezTo>
                <a:cubicBezTo>
                  <a:pt x="3468638" y="836881"/>
                  <a:pt x="3430101" y="1055177"/>
                  <a:pt x="3438095" y="1209524"/>
                </a:cubicBezTo>
                <a:cubicBezTo>
                  <a:pt x="3254626" y="1212769"/>
                  <a:pt x="3067151" y="1144352"/>
                  <a:pt x="2830698" y="1209524"/>
                </a:cubicBezTo>
                <a:cubicBezTo>
                  <a:pt x="2594245" y="1274696"/>
                  <a:pt x="2490480" y="1158954"/>
                  <a:pt x="2326444" y="1209524"/>
                </a:cubicBezTo>
                <a:cubicBezTo>
                  <a:pt x="2162408" y="1260094"/>
                  <a:pt x="1957513" y="1194971"/>
                  <a:pt x="1753428" y="1209524"/>
                </a:cubicBezTo>
                <a:cubicBezTo>
                  <a:pt x="1549343" y="1224077"/>
                  <a:pt x="1354086" y="1145300"/>
                  <a:pt x="1214794" y="1209524"/>
                </a:cubicBezTo>
                <a:cubicBezTo>
                  <a:pt x="1075502" y="1273748"/>
                  <a:pt x="773591" y="1200714"/>
                  <a:pt x="641778" y="1209524"/>
                </a:cubicBezTo>
                <a:cubicBezTo>
                  <a:pt x="509965" y="1218334"/>
                  <a:pt x="237909" y="1144331"/>
                  <a:pt x="0" y="1209524"/>
                </a:cubicBezTo>
                <a:cubicBezTo>
                  <a:pt x="-4959" y="1104801"/>
                  <a:pt x="40845" y="954119"/>
                  <a:pt x="0" y="842635"/>
                </a:cubicBezTo>
                <a:cubicBezTo>
                  <a:pt x="-40845" y="731151"/>
                  <a:pt x="14077" y="613095"/>
                  <a:pt x="0" y="427365"/>
                </a:cubicBezTo>
                <a:cubicBezTo>
                  <a:pt x="-14077" y="241635"/>
                  <a:pt x="34842" y="131161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1566658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C80148A-D52D-4303-8DC9-BA98B4E61C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9011" y="2423176"/>
            <a:ext cx="5243257" cy="648000"/>
          </a:xfrm>
          <a:custGeom>
            <a:avLst/>
            <a:gdLst>
              <a:gd name="connsiteX0" fmla="*/ 0 w 5243257"/>
              <a:gd name="connsiteY0" fmla="*/ 0 h 648000"/>
              <a:gd name="connsiteX1" fmla="*/ 635017 w 5243257"/>
              <a:gd name="connsiteY1" fmla="*/ 0 h 648000"/>
              <a:gd name="connsiteX2" fmla="*/ 1270033 w 5243257"/>
              <a:gd name="connsiteY2" fmla="*/ 0 h 648000"/>
              <a:gd name="connsiteX3" fmla="*/ 1800185 w 5243257"/>
              <a:gd name="connsiteY3" fmla="*/ 0 h 648000"/>
              <a:gd name="connsiteX4" fmla="*/ 2330336 w 5243257"/>
              <a:gd name="connsiteY4" fmla="*/ 0 h 648000"/>
              <a:gd name="connsiteX5" fmla="*/ 2912921 w 5243257"/>
              <a:gd name="connsiteY5" fmla="*/ 0 h 648000"/>
              <a:gd name="connsiteX6" fmla="*/ 3443072 w 5243257"/>
              <a:gd name="connsiteY6" fmla="*/ 0 h 648000"/>
              <a:gd name="connsiteX7" fmla="*/ 4025656 w 5243257"/>
              <a:gd name="connsiteY7" fmla="*/ 0 h 648000"/>
              <a:gd name="connsiteX8" fmla="*/ 4713105 w 5243257"/>
              <a:gd name="connsiteY8" fmla="*/ 0 h 648000"/>
              <a:gd name="connsiteX9" fmla="*/ 5243257 w 5243257"/>
              <a:gd name="connsiteY9" fmla="*/ 0 h 648000"/>
              <a:gd name="connsiteX10" fmla="*/ 5243257 w 5243257"/>
              <a:gd name="connsiteY10" fmla="*/ 324000 h 648000"/>
              <a:gd name="connsiteX11" fmla="*/ 5243257 w 5243257"/>
              <a:gd name="connsiteY11" fmla="*/ 648000 h 648000"/>
              <a:gd name="connsiteX12" fmla="*/ 4608240 w 5243257"/>
              <a:gd name="connsiteY12" fmla="*/ 648000 h 648000"/>
              <a:gd name="connsiteX13" fmla="*/ 3973224 w 5243257"/>
              <a:gd name="connsiteY13" fmla="*/ 648000 h 648000"/>
              <a:gd name="connsiteX14" fmla="*/ 3338207 w 5243257"/>
              <a:gd name="connsiteY14" fmla="*/ 648000 h 648000"/>
              <a:gd name="connsiteX15" fmla="*/ 2650758 w 5243257"/>
              <a:gd name="connsiteY15" fmla="*/ 648000 h 648000"/>
              <a:gd name="connsiteX16" fmla="*/ 2015741 w 5243257"/>
              <a:gd name="connsiteY16" fmla="*/ 648000 h 648000"/>
              <a:gd name="connsiteX17" fmla="*/ 1328292 w 5243257"/>
              <a:gd name="connsiteY17" fmla="*/ 648000 h 648000"/>
              <a:gd name="connsiteX18" fmla="*/ 903005 w 5243257"/>
              <a:gd name="connsiteY18" fmla="*/ 648000 h 648000"/>
              <a:gd name="connsiteX19" fmla="*/ 0 w 5243257"/>
              <a:gd name="connsiteY19" fmla="*/ 648000 h 648000"/>
              <a:gd name="connsiteX20" fmla="*/ 0 w 5243257"/>
              <a:gd name="connsiteY20" fmla="*/ 336960 h 648000"/>
              <a:gd name="connsiteX21" fmla="*/ 0 w 5243257"/>
              <a:gd name="connsiteY21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43257" h="648000" fill="none" extrusionOk="0">
                <a:moveTo>
                  <a:pt x="0" y="0"/>
                </a:moveTo>
                <a:cubicBezTo>
                  <a:pt x="196583" y="-52305"/>
                  <a:pt x="353905" y="31300"/>
                  <a:pt x="635017" y="0"/>
                </a:cubicBezTo>
                <a:cubicBezTo>
                  <a:pt x="916129" y="-31300"/>
                  <a:pt x="1065119" y="76171"/>
                  <a:pt x="1270033" y="0"/>
                </a:cubicBezTo>
                <a:cubicBezTo>
                  <a:pt x="1474947" y="-76171"/>
                  <a:pt x="1601622" y="45616"/>
                  <a:pt x="1800185" y="0"/>
                </a:cubicBezTo>
                <a:cubicBezTo>
                  <a:pt x="1998748" y="-45616"/>
                  <a:pt x="2144206" y="10521"/>
                  <a:pt x="2330336" y="0"/>
                </a:cubicBezTo>
                <a:cubicBezTo>
                  <a:pt x="2516466" y="-10521"/>
                  <a:pt x="2656883" y="6713"/>
                  <a:pt x="2912921" y="0"/>
                </a:cubicBezTo>
                <a:cubicBezTo>
                  <a:pt x="3168959" y="-6713"/>
                  <a:pt x="3253917" y="53142"/>
                  <a:pt x="3443072" y="0"/>
                </a:cubicBezTo>
                <a:cubicBezTo>
                  <a:pt x="3632227" y="-53142"/>
                  <a:pt x="3805000" y="21094"/>
                  <a:pt x="4025656" y="0"/>
                </a:cubicBezTo>
                <a:cubicBezTo>
                  <a:pt x="4246312" y="-21094"/>
                  <a:pt x="4478775" y="58417"/>
                  <a:pt x="4713105" y="0"/>
                </a:cubicBezTo>
                <a:cubicBezTo>
                  <a:pt x="4947435" y="-58417"/>
                  <a:pt x="5076243" y="26595"/>
                  <a:pt x="5243257" y="0"/>
                </a:cubicBezTo>
                <a:cubicBezTo>
                  <a:pt x="5256541" y="156079"/>
                  <a:pt x="5220907" y="193631"/>
                  <a:pt x="5243257" y="324000"/>
                </a:cubicBezTo>
                <a:cubicBezTo>
                  <a:pt x="5265607" y="454369"/>
                  <a:pt x="5218895" y="578318"/>
                  <a:pt x="5243257" y="648000"/>
                </a:cubicBezTo>
                <a:cubicBezTo>
                  <a:pt x="5028204" y="710034"/>
                  <a:pt x="4773807" y="630873"/>
                  <a:pt x="4608240" y="648000"/>
                </a:cubicBezTo>
                <a:cubicBezTo>
                  <a:pt x="4442673" y="665127"/>
                  <a:pt x="4223941" y="632185"/>
                  <a:pt x="3973224" y="648000"/>
                </a:cubicBezTo>
                <a:cubicBezTo>
                  <a:pt x="3722507" y="663815"/>
                  <a:pt x="3476246" y="621748"/>
                  <a:pt x="3338207" y="648000"/>
                </a:cubicBezTo>
                <a:cubicBezTo>
                  <a:pt x="3200168" y="674252"/>
                  <a:pt x="2817614" y="618120"/>
                  <a:pt x="2650758" y="648000"/>
                </a:cubicBezTo>
                <a:cubicBezTo>
                  <a:pt x="2483902" y="677880"/>
                  <a:pt x="2163610" y="631788"/>
                  <a:pt x="2015741" y="648000"/>
                </a:cubicBezTo>
                <a:cubicBezTo>
                  <a:pt x="1867872" y="664212"/>
                  <a:pt x="1507805" y="606731"/>
                  <a:pt x="1328292" y="648000"/>
                </a:cubicBezTo>
                <a:cubicBezTo>
                  <a:pt x="1148779" y="689269"/>
                  <a:pt x="1054654" y="616610"/>
                  <a:pt x="903005" y="648000"/>
                </a:cubicBezTo>
                <a:cubicBezTo>
                  <a:pt x="751356" y="679390"/>
                  <a:pt x="304176" y="638339"/>
                  <a:pt x="0" y="648000"/>
                </a:cubicBezTo>
                <a:cubicBezTo>
                  <a:pt x="-13273" y="521804"/>
                  <a:pt x="29115" y="458051"/>
                  <a:pt x="0" y="336960"/>
                </a:cubicBezTo>
                <a:cubicBezTo>
                  <a:pt x="-29115" y="215869"/>
                  <a:pt x="13301" y="91483"/>
                  <a:pt x="0" y="0"/>
                </a:cubicBezTo>
                <a:close/>
              </a:path>
              <a:path w="5243257" h="648000" stroke="0" extrusionOk="0">
                <a:moveTo>
                  <a:pt x="0" y="0"/>
                </a:moveTo>
                <a:cubicBezTo>
                  <a:pt x="165446" y="-1384"/>
                  <a:pt x="452783" y="20073"/>
                  <a:pt x="635017" y="0"/>
                </a:cubicBezTo>
                <a:cubicBezTo>
                  <a:pt x="817251" y="-20073"/>
                  <a:pt x="962976" y="29124"/>
                  <a:pt x="1165168" y="0"/>
                </a:cubicBezTo>
                <a:cubicBezTo>
                  <a:pt x="1367360" y="-29124"/>
                  <a:pt x="1493907" y="57116"/>
                  <a:pt x="1695320" y="0"/>
                </a:cubicBezTo>
                <a:cubicBezTo>
                  <a:pt x="1896733" y="-57116"/>
                  <a:pt x="2147053" y="52183"/>
                  <a:pt x="2382769" y="0"/>
                </a:cubicBezTo>
                <a:cubicBezTo>
                  <a:pt x="2618485" y="-52183"/>
                  <a:pt x="2806568" y="60803"/>
                  <a:pt x="2912921" y="0"/>
                </a:cubicBezTo>
                <a:cubicBezTo>
                  <a:pt x="3019274" y="-60803"/>
                  <a:pt x="3360798" y="49211"/>
                  <a:pt x="3600370" y="0"/>
                </a:cubicBezTo>
                <a:cubicBezTo>
                  <a:pt x="3839942" y="-49211"/>
                  <a:pt x="3948158" y="27013"/>
                  <a:pt x="4182954" y="0"/>
                </a:cubicBezTo>
                <a:cubicBezTo>
                  <a:pt x="4417750" y="-27013"/>
                  <a:pt x="4975972" y="93735"/>
                  <a:pt x="5243257" y="0"/>
                </a:cubicBezTo>
                <a:cubicBezTo>
                  <a:pt x="5265022" y="83892"/>
                  <a:pt x="5212535" y="245167"/>
                  <a:pt x="5243257" y="311040"/>
                </a:cubicBezTo>
                <a:cubicBezTo>
                  <a:pt x="5273979" y="376913"/>
                  <a:pt x="5223464" y="482397"/>
                  <a:pt x="5243257" y="648000"/>
                </a:cubicBezTo>
                <a:cubicBezTo>
                  <a:pt x="5059823" y="699571"/>
                  <a:pt x="4847129" y="641765"/>
                  <a:pt x="4660673" y="648000"/>
                </a:cubicBezTo>
                <a:cubicBezTo>
                  <a:pt x="4474217" y="654235"/>
                  <a:pt x="4260782" y="643515"/>
                  <a:pt x="4025656" y="648000"/>
                </a:cubicBezTo>
                <a:cubicBezTo>
                  <a:pt x="3790530" y="652485"/>
                  <a:pt x="3558676" y="632143"/>
                  <a:pt x="3390640" y="648000"/>
                </a:cubicBezTo>
                <a:cubicBezTo>
                  <a:pt x="3222604" y="663857"/>
                  <a:pt x="2916969" y="587455"/>
                  <a:pt x="2755623" y="648000"/>
                </a:cubicBezTo>
                <a:cubicBezTo>
                  <a:pt x="2594277" y="708545"/>
                  <a:pt x="2412758" y="599707"/>
                  <a:pt x="2277904" y="648000"/>
                </a:cubicBezTo>
                <a:cubicBezTo>
                  <a:pt x="2143050" y="696293"/>
                  <a:pt x="1949756" y="621190"/>
                  <a:pt x="1800185" y="648000"/>
                </a:cubicBezTo>
                <a:cubicBezTo>
                  <a:pt x="1650614" y="674810"/>
                  <a:pt x="1355831" y="589454"/>
                  <a:pt x="1217601" y="648000"/>
                </a:cubicBezTo>
                <a:cubicBezTo>
                  <a:pt x="1079371" y="706546"/>
                  <a:pt x="886373" y="604901"/>
                  <a:pt x="792314" y="648000"/>
                </a:cubicBezTo>
                <a:cubicBezTo>
                  <a:pt x="698255" y="691099"/>
                  <a:pt x="244887" y="587308"/>
                  <a:pt x="0" y="648000"/>
                </a:cubicBezTo>
                <a:cubicBezTo>
                  <a:pt x="-14529" y="573320"/>
                  <a:pt x="4649" y="409161"/>
                  <a:pt x="0" y="343440"/>
                </a:cubicBezTo>
                <a:cubicBezTo>
                  <a:pt x="-4649" y="277719"/>
                  <a:pt x="27230" y="128817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5319786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9E59E86-79FD-49AF-9675-1557D65892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13036" y="3290904"/>
            <a:ext cx="4029232" cy="648000"/>
          </a:xfrm>
          <a:custGeom>
            <a:avLst/>
            <a:gdLst>
              <a:gd name="connsiteX0" fmla="*/ 0 w 4029232"/>
              <a:gd name="connsiteY0" fmla="*/ 0 h 648000"/>
              <a:gd name="connsiteX1" fmla="*/ 575605 w 4029232"/>
              <a:gd name="connsiteY1" fmla="*/ 0 h 648000"/>
              <a:gd name="connsiteX2" fmla="*/ 1110917 w 4029232"/>
              <a:gd name="connsiteY2" fmla="*/ 0 h 648000"/>
              <a:gd name="connsiteX3" fmla="*/ 1726814 w 4029232"/>
              <a:gd name="connsiteY3" fmla="*/ 0 h 648000"/>
              <a:gd name="connsiteX4" fmla="*/ 2302418 w 4029232"/>
              <a:gd name="connsiteY4" fmla="*/ 0 h 648000"/>
              <a:gd name="connsiteX5" fmla="*/ 2918315 w 4029232"/>
              <a:gd name="connsiteY5" fmla="*/ 0 h 648000"/>
              <a:gd name="connsiteX6" fmla="*/ 3534212 w 4029232"/>
              <a:gd name="connsiteY6" fmla="*/ 0 h 648000"/>
              <a:gd name="connsiteX7" fmla="*/ 4029232 w 4029232"/>
              <a:gd name="connsiteY7" fmla="*/ 0 h 648000"/>
              <a:gd name="connsiteX8" fmla="*/ 4029232 w 4029232"/>
              <a:gd name="connsiteY8" fmla="*/ 324000 h 648000"/>
              <a:gd name="connsiteX9" fmla="*/ 4029232 w 4029232"/>
              <a:gd name="connsiteY9" fmla="*/ 648000 h 648000"/>
              <a:gd name="connsiteX10" fmla="*/ 3534212 w 4029232"/>
              <a:gd name="connsiteY10" fmla="*/ 648000 h 648000"/>
              <a:gd name="connsiteX11" fmla="*/ 3039192 w 4029232"/>
              <a:gd name="connsiteY11" fmla="*/ 648000 h 648000"/>
              <a:gd name="connsiteX12" fmla="*/ 2584465 w 4029232"/>
              <a:gd name="connsiteY12" fmla="*/ 648000 h 648000"/>
              <a:gd name="connsiteX13" fmla="*/ 1968568 w 4029232"/>
              <a:gd name="connsiteY13" fmla="*/ 648000 h 648000"/>
              <a:gd name="connsiteX14" fmla="*/ 1312378 w 4029232"/>
              <a:gd name="connsiteY14" fmla="*/ 648000 h 648000"/>
              <a:gd name="connsiteX15" fmla="*/ 777066 w 4029232"/>
              <a:gd name="connsiteY15" fmla="*/ 648000 h 648000"/>
              <a:gd name="connsiteX16" fmla="*/ 0 w 4029232"/>
              <a:gd name="connsiteY16" fmla="*/ 648000 h 648000"/>
              <a:gd name="connsiteX17" fmla="*/ 0 w 4029232"/>
              <a:gd name="connsiteY17" fmla="*/ 311040 h 648000"/>
              <a:gd name="connsiteX18" fmla="*/ 0 w 4029232"/>
              <a:gd name="connsiteY18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9232" h="648000" fill="none" extrusionOk="0">
                <a:moveTo>
                  <a:pt x="0" y="0"/>
                </a:moveTo>
                <a:cubicBezTo>
                  <a:pt x="225746" y="-41557"/>
                  <a:pt x="318500" y="40295"/>
                  <a:pt x="575605" y="0"/>
                </a:cubicBezTo>
                <a:cubicBezTo>
                  <a:pt x="832711" y="-40295"/>
                  <a:pt x="923284" y="31404"/>
                  <a:pt x="1110917" y="0"/>
                </a:cubicBezTo>
                <a:cubicBezTo>
                  <a:pt x="1298550" y="-31404"/>
                  <a:pt x="1492513" y="63964"/>
                  <a:pt x="1726814" y="0"/>
                </a:cubicBezTo>
                <a:cubicBezTo>
                  <a:pt x="1961115" y="-63964"/>
                  <a:pt x="2117234" y="29282"/>
                  <a:pt x="2302418" y="0"/>
                </a:cubicBezTo>
                <a:cubicBezTo>
                  <a:pt x="2487602" y="-29282"/>
                  <a:pt x="2726796" y="1740"/>
                  <a:pt x="2918315" y="0"/>
                </a:cubicBezTo>
                <a:cubicBezTo>
                  <a:pt x="3109834" y="-1740"/>
                  <a:pt x="3263585" y="15783"/>
                  <a:pt x="3534212" y="0"/>
                </a:cubicBezTo>
                <a:cubicBezTo>
                  <a:pt x="3804839" y="-15783"/>
                  <a:pt x="3844568" y="39367"/>
                  <a:pt x="4029232" y="0"/>
                </a:cubicBezTo>
                <a:cubicBezTo>
                  <a:pt x="4034912" y="120536"/>
                  <a:pt x="3993882" y="179523"/>
                  <a:pt x="4029232" y="324000"/>
                </a:cubicBezTo>
                <a:cubicBezTo>
                  <a:pt x="4064582" y="468477"/>
                  <a:pt x="4008610" y="488063"/>
                  <a:pt x="4029232" y="648000"/>
                </a:cubicBezTo>
                <a:cubicBezTo>
                  <a:pt x="3843474" y="682626"/>
                  <a:pt x="3751835" y="617226"/>
                  <a:pt x="3534212" y="648000"/>
                </a:cubicBezTo>
                <a:cubicBezTo>
                  <a:pt x="3316589" y="678774"/>
                  <a:pt x="3160455" y="647888"/>
                  <a:pt x="3039192" y="648000"/>
                </a:cubicBezTo>
                <a:cubicBezTo>
                  <a:pt x="2917929" y="648112"/>
                  <a:pt x="2781556" y="614522"/>
                  <a:pt x="2584465" y="648000"/>
                </a:cubicBezTo>
                <a:cubicBezTo>
                  <a:pt x="2387374" y="681478"/>
                  <a:pt x="2192805" y="616723"/>
                  <a:pt x="1968568" y="648000"/>
                </a:cubicBezTo>
                <a:cubicBezTo>
                  <a:pt x="1744331" y="679277"/>
                  <a:pt x="1516411" y="640344"/>
                  <a:pt x="1312378" y="648000"/>
                </a:cubicBezTo>
                <a:cubicBezTo>
                  <a:pt x="1108345" y="655656"/>
                  <a:pt x="1021752" y="646098"/>
                  <a:pt x="777066" y="648000"/>
                </a:cubicBezTo>
                <a:cubicBezTo>
                  <a:pt x="532380" y="649902"/>
                  <a:pt x="342702" y="593129"/>
                  <a:pt x="0" y="648000"/>
                </a:cubicBezTo>
                <a:cubicBezTo>
                  <a:pt x="-21416" y="574388"/>
                  <a:pt x="32863" y="464281"/>
                  <a:pt x="0" y="311040"/>
                </a:cubicBezTo>
                <a:cubicBezTo>
                  <a:pt x="-32863" y="157799"/>
                  <a:pt x="22500" y="149773"/>
                  <a:pt x="0" y="0"/>
                </a:cubicBezTo>
                <a:close/>
              </a:path>
              <a:path w="4029232" h="648000" stroke="0" extrusionOk="0">
                <a:moveTo>
                  <a:pt x="0" y="0"/>
                </a:moveTo>
                <a:cubicBezTo>
                  <a:pt x="125527" y="-27273"/>
                  <a:pt x="492437" y="14465"/>
                  <a:pt x="615897" y="0"/>
                </a:cubicBezTo>
                <a:cubicBezTo>
                  <a:pt x="739357" y="-14465"/>
                  <a:pt x="935845" y="67257"/>
                  <a:pt x="1191501" y="0"/>
                </a:cubicBezTo>
                <a:cubicBezTo>
                  <a:pt x="1447157" y="-67257"/>
                  <a:pt x="1616947" y="37080"/>
                  <a:pt x="1726814" y="0"/>
                </a:cubicBezTo>
                <a:cubicBezTo>
                  <a:pt x="1836681" y="-37080"/>
                  <a:pt x="2047978" y="16664"/>
                  <a:pt x="2181541" y="0"/>
                </a:cubicBezTo>
                <a:cubicBezTo>
                  <a:pt x="2315104" y="-16664"/>
                  <a:pt x="2491917" y="17585"/>
                  <a:pt x="2797438" y="0"/>
                </a:cubicBezTo>
                <a:cubicBezTo>
                  <a:pt x="3102959" y="-17585"/>
                  <a:pt x="3158336" y="33072"/>
                  <a:pt x="3413335" y="0"/>
                </a:cubicBezTo>
                <a:cubicBezTo>
                  <a:pt x="3668334" y="-33072"/>
                  <a:pt x="3843675" y="37078"/>
                  <a:pt x="4029232" y="0"/>
                </a:cubicBezTo>
                <a:cubicBezTo>
                  <a:pt x="4065032" y="81124"/>
                  <a:pt x="4009378" y="185120"/>
                  <a:pt x="4029232" y="324000"/>
                </a:cubicBezTo>
                <a:cubicBezTo>
                  <a:pt x="4049086" y="462880"/>
                  <a:pt x="3993032" y="571076"/>
                  <a:pt x="4029232" y="648000"/>
                </a:cubicBezTo>
                <a:cubicBezTo>
                  <a:pt x="3793375" y="653887"/>
                  <a:pt x="3700751" y="630653"/>
                  <a:pt x="3413335" y="648000"/>
                </a:cubicBezTo>
                <a:cubicBezTo>
                  <a:pt x="3125919" y="665347"/>
                  <a:pt x="2901901" y="630196"/>
                  <a:pt x="2757146" y="648000"/>
                </a:cubicBezTo>
                <a:cubicBezTo>
                  <a:pt x="2612391" y="665804"/>
                  <a:pt x="2331402" y="601922"/>
                  <a:pt x="2181541" y="648000"/>
                </a:cubicBezTo>
                <a:cubicBezTo>
                  <a:pt x="2031681" y="694078"/>
                  <a:pt x="1668134" y="585842"/>
                  <a:pt x="1525352" y="648000"/>
                </a:cubicBezTo>
                <a:cubicBezTo>
                  <a:pt x="1382570" y="710158"/>
                  <a:pt x="1193221" y="625669"/>
                  <a:pt x="949748" y="648000"/>
                </a:cubicBezTo>
                <a:cubicBezTo>
                  <a:pt x="706275" y="670331"/>
                  <a:pt x="205881" y="550593"/>
                  <a:pt x="0" y="648000"/>
                </a:cubicBezTo>
                <a:cubicBezTo>
                  <a:pt x="-18998" y="556085"/>
                  <a:pt x="16665" y="482122"/>
                  <a:pt x="0" y="343440"/>
                </a:cubicBezTo>
                <a:cubicBezTo>
                  <a:pt x="-16665" y="204758"/>
                  <a:pt x="20924" y="104682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66722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74FFC371-B18A-4599-A1A0-808C77554F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8170" y="4158632"/>
            <a:ext cx="4544098" cy="648000"/>
          </a:xfrm>
          <a:custGeom>
            <a:avLst/>
            <a:gdLst>
              <a:gd name="connsiteX0" fmla="*/ 0 w 4544098"/>
              <a:gd name="connsiteY0" fmla="*/ 0 h 648000"/>
              <a:gd name="connsiteX1" fmla="*/ 658894 w 4544098"/>
              <a:gd name="connsiteY1" fmla="*/ 0 h 648000"/>
              <a:gd name="connsiteX2" fmla="*/ 1136025 w 4544098"/>
              <a:gd name="connsiteY2" fmla="*/ 0 h 648000"/>
              <a:gd name="connsiteX3" fmla="*/ 1613155 w 4544098"/>
              <a:gd name="connsiteY3" fmla="*/ 0 h 648000"/>
              <a:gd name="connsiteX4" fmla="*/ 2135726 w 4544098"/>
              <a:gd name="connsiteY4" fmla="*/ 0 h 648000"/>
              <a:gd name="connsiteX5" fmla="*/ 2612856 w 4544098"/>
              <a:gd name="connsiteY5" fmla="*/ 0 h 648000"/>
              <a:gd name="connsiteX6" fmla="*/ 3089987 w 4544098"/>
              <a:gd name="connsiteY6" fmla="*/ 0 h 648000"/>
              <a:gd name="connsiteX7" fmla="*/ 3703440 w 4544098"/>
              <a:gd name="connsiteY7" fmla="*/ 0 h 648000"/>
              <a:gd name="connsiteX8" fmla="*/ 4544098 w 4544098"/>
              <a:gd name="connsiteY8" fmla="*/ 0 h 648000"/>
              <a:gd name="connsiteX9" fmla="*/ 4544098 w 4544098"/>
              <a:gd name="connsiteY9" fmla="*/ 311040 h 648000"/>
              <a:gd name="connsiteX10" fmla="*/ 4544098 w 4544098"/>
              <a:gd name="connsiteY10" fmla="*/ 648000 h 648000"/>
              <a:gd name="connsiteX11" fmla="*/ 4112409 w 4544098"/>
              <a:gd name="connsiteY11" fmla="*/ 648000 h 648000"/>
              <a:gd name="connsiteX12" fmla="*/ 3453514 w 4544098"/>
              <a:gd name="connsiteY12" fmla="*/ 648000 h 648000"/>
              <a:gd name="connsiteX13" fmla="*/ 2794620 w 4544098"/>
              <a:gd name="connsiteY13" fmla="*/ 648000 h 648000"/>
              <a:gd name="connsiteX14" fmla="*/ 2317490 w 4544098"/>
              <a:gd name="connsiteY14" fmla="*/ 648000 h 648000"/>
              <a:gd name="connsiteX15" fmla="*/ 1704037 w 4544098"/>
              <a:gd name="connsiteY15" fmla="*/ 648000 h 648000"/>
              <a:gd name="connsiteX16" fmla="*/ 1181465 w 4544098"/>
              <a:gd name="connsiteY16" fmla="*/ 648000 h 648000"/>
              <a:gd name="connsiteX17" fmla="*/ 749776 w 4544098"/>
              <a:gd name="connsiteY17" fmla="*/ 648000 h 648000"/>
              <a:gd name="connsiteX18" fmla="*/ 0 w 4544098"/>
              <a:gd name="connsiteY18" fmla="*/ 648000 h 648000"/>
              <a:gd name="connsiteX19" fmla="*/ 0 w 4544098"/>
              <a:gd name="connsiteY19" fmla="*/ 324000 h 648000"/>
              <a:gd name="connsiteX20" fmla="*/ 0 w 4544098"/>
              <a:gd name="connsiteY20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44098" h="648000" fill="none" extrusionOk="0">
                <a:moveTo>
                  <a:pt x="0" y="0"/>
                </a:moveTo>
                <a:cubicBezTo>
                  <a:pt x="311471" y="-27172"/>
                  <a:pt x="330885" y="75583"/>
                  <a:pt x="658894" y="0"/>
                </a:cubicBezTo>
                <a:cubicBezTo>
                  <a:pt x="986903" y="-75583"/>
                  <a:pt x="991311" y="6117"/>
                  <a:pt x="1136025" y="0"/>
                </a:cubicBezTo>
                <a:cubicBezTo>
                  <a:pt x="1280739" y="-6117"/>
                  <a:pt x="1442255" y="47693"/>
                  <a:pt x="1613155" y="0"/>
                </a:cubicBezTo>
                <a:cubicBezTo>
                  <a:pt x="1784055" y="-47693"/>
                  <a:pt x="1980727" y="36267"/>
                  <a:pt x="2135726" y="0"/>
                </a:cubicBezTo>
                <a:cubicBezTo>
                  <a:pt x="2290725" y="-36267"/>
                  <a:pt x="2403272" y="51855"/>
                  <a:pt x="2612856" y="0"/>
                </a:cubicBezTo>
                <a:cubicBezTo>
                  <a:pt x="2822440" y="-51855"/>
                  <a:pt x="2868494" y="26098"/>
                  <a:pt x="3089987" y="0"/>
                </a:cubicBezTo>
                <a:cubicBezTo>
                  <a:pt x="3311480" y="-26098"/>
                  <a:pt x="3525962" y="5731"/>
                  <a:pt x="3703440" y="0"/>
                </a:cubicBezTo>
                <a:cubicBezTo>
                  <a:pt x="3880918" y="-5731"/>
                  <a:pt x="4350431" y="15465"/>
                  <a:pt x="4544098" y="0"/>
                </a:cubicBezTo>
                <a:cubicBezTo>
                  <a:pt x="4570970" y="103723"/>
                  <a:pt x="4511460" y="182380"/>
                  <a:pt x="4544098" y="311040"/>
                </a:cubicBezTo>
                <a:cubicBezTo>
                  <a:pt x="4576736" y="439700"/>
                  <a:pt x="4524299" y="524680"/>
                  <a:pt x="4544098" y="648000"/>
                </a:cubicBezTo>
                <a:cubicBezTo>
                  <a:pt x="4338845" y="671360"/>
                  <a:pt x="4230531" y="617768"/>
                  <a:pt x="4112409" y="648000"/>
                </a:cubicBezTo>
                <a:cubicBezTo>
                  <a:pt x="3994287" y="678232"/>
                  <a:pt x="3744910" y="617151"/>
                  <a:pt x="3453514" y="648000"/>
                </a:cubicBezTo>
                <a:cubicBezTo>
                  <a:pt x="3162119" y="678849"/>
                  <a:pt x="2966254" y="618730"/>
                  <a:pt x="2794620" y="648000"/>
                </a:cubicBezTo>
                <a:cubicBezTo>
                  <a:pt x="2622986" y="677270"/>
                  <a:pt x="2460748" y="628380"/>
                  <a:pt x="2317490" y="648000"/>
                </a:cubicBezTo>
                <a:cubicBezTo>
                  <a:pt x="2174232" y="667620"/>
                  <a:pt x="1884098" y="627998"/>
                  <a:pt x="1704037" y="648000"/>
                </a:cubicBezTo>
                <a:cubicBezTo>
                  <a:pt x="1523976" y="668002"/>
                  <a:pt x="1322237" y="594060"/>
                  <a:pt x="1181465" y="648000"/>
                </a:cubicBezTo>
                <a:cubicBezTo>
                  <a:pt x="1040693" y="701940"/>
                  <a:pt x="950639" y="619133"/>
                  <a:pt x="749776" y="648000"/>
                </a:cubicBezTo>
                <a:cubicBezTo>
                  <a:pt x="548913" y="676867"/>
                  <a:pt x="251743" y="645420"/>
                  <a:pt x="0" y="648000"/>
                </a:cubicBezTo>
                <a:cubicBezTo>
                  <a:pt x="-37526" y="550423"/>
                  <a:pt x="4241" y="428679"/>
                  <a:pt x="0" y="324000"/>
                </a:cubicBezTo>
                <a:cubicBezTo>
                  <a:pt x="-4241" y="219321"/>
                  <a:pt x="6019" y="137434"/>
                  <a:pt x="0" y="0"/>
                </a:cubicBezTo>
                <a:close/>
              </a:path>
              <a:path w="4544098" h="648000" stroke="0" extrusionOk="0">
                <a:moveTo>
                  <a:pt x="0" y="0"/>
                </a:moveTo>
                <a:cubicBezTo>
                  <a:pt x="129531" y="-6476"/>
                  <a:pt x="276685" y="13131"/>
                  <a:pt x="431689" y="0"/>
                </a:cubicBezTo>
                <a:cubicBezTo>
                  <a:pt x="586693" y="-13131"/>
                  <a:pt x="937564" y="63039"/>
                  <a:pt x="1090584" y="0"/>
                </a:cubicBezTo>
                <a:cubicBezTo>
                  <a:pt x="1243605" y="-63039"/>
                  <a:pt x="1549495" y="39975"/>
                  <a:pt x="1749478" y="0"/>
                </a:cubicBezTo>
                <a:cubicBezTo>
                  <a:pt x="1949461" y="-39975"/>
                  <a:pt x="2002905" y="7861"/>
                  <a:pt x="2181167" y="0"/>
                </a:cubicBezTo>
                <a:cubicBezTo>
                  <a:pt x="2359429" y="-7861"/>
                  <a:pt x="2686416" y="17467"/>
                  <a:pt x="2840061" y="0"/>
                </a:cubicBezTo>
                <a:cubicBezTo>
                  <a:pt x="2993706" y="-17467"/>
                  <a:pt x="3213836" y="55269"/>
                  <a:pt x="3453514" y="0"/>
                </a:cubicBezTo>
                <a:cubicBezTo>
                  <a:pt x="3693192" y="-55269"/>
                  <a:pt x="4109441" y="74935"/>
                  <a:pt x="4544098" y="0"/>
                </a:cubicBezTo>
                <a:cubicBezTo>
                  <a:pt x="4573951" y="148854"/>
                  <a:pt x="4540414" y="247722"/>
                  <a:pt x="4544098" y="311040"/>
                </a:cubicBezTo>
                <a:cubicBezTo>
                  <a:pt x="4547782" y="374358"/>
                  <a:pt x="4512450" y="518089"/>
                  <a:pt x="4544098" y="648000"/>
                </a:cubicBezTo>
                <a:cubicBezTo>
                  <a:pt x="4363040" y="668275"/>
                  <a:pt x="4177513" y="634274"/>
                  <a:pt x="4066968" y="648000"/>
                </a:cubicBezTo>
                <a:cubicBezTo>
                  <a:pt x="3956423" y="661726"/>
                  <a:pt x="3822605" y="602874"/>
                  <a:pt x="3589837" y="648000"/>
                </a:cubicBezTo>
                <a:cubicBezTo>
                  <a:pt x="3357069" y="693126"/>
                  <a:pt x="3265177" y="613925"/>
                  <a:pt x="2976384" y="648000"/>
                </a:cubicBezTo>
                <a:cubicBezTo>
                  <a:pt x="2687591" y="682075"/>
                  <a:pt x="2669053" y="627244"/>
                  <a:pt x="2544695" y="648000"/>
                </a:cubicBezTo>
                <a:cubicBezTo>
                  <a:pt x="2420337" y="668756"/>
                  <a:pt x="2084239" y="605760"/>
                  <a:pt x="1885801" y="648000"/>
                </a:cubicBezTo>
                <a:cubicBezTo>
                  <a:pt x="1687363" y="690240"/>
                  <a:pt x="1569377" y="631438"/>
                  <a:pt x="1408670" y="648000"/>
                </a:cubicBezTo>
                <a:cubicBezTo>
                  <a:pt x="1247963" y="664562"/>
                  <a:pt x="1095007" y="617869"/>
                  <a:pt x="931540" y="648000"/>
                </a:cubicBezTo>
                <a:cubicBezTo>
                  <a:pt x="768073" y="678131"/>
                  <a:pt x="347562" y="627721"/>
                  <a:pt x="0" y="648000"/>
                </a:cubicBezTo>
                <a:cubicBezTo>
                  <a:pt x="-10980" y="572761"/>
                  <a:pt x="32447" y="471099"/>
                  <a:pt x="0" y="330480"/>
                </a:cubicBezTo>
                <a:cubicBezTo>
                  <a:pt x="-32447" y="189861"/>
                  <a:pt x="24509" y="90491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5399642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5638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93CD7A5-B44E-4AFC-92A1-208B2F37F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303" y="1176424"/>
            <a:ext cx="4544098" cy="648000"/>
          </a:xfrm>
          <a:custGeom>
            <a:avLst/>
            <a:gdLst>
              <a:gd name="connsiteX0" fmla="*/ 0 w 4544098"/>
              <a:gd name="connsiteY0" fmla="*/ 0 h 648000"/>
              <a:gd name="connsiteX1" fmla="*/ 658894 w 4544098"/>
              <a:gd name="connsiteY1" fmla="*/ 0 h 648000"/>
              <a:gd name="connsiteX2" fmla="*/ 1136025 w 4544098"/>
              <a:gd name="connsiteY2" fmla="*/ 0 h 648000"/>
              <a:gd name="connsiteX3" fmla="*/ 1613155 w 4544098"/>
              <a:gd name="connsiteY3" fmla="*/ 0 h 648000"/>
              <a:gd name="connsiteX4" fmla="*/ 2135726 w 4544098"/>
              <a:gd name="connsiteY4" fmla="*/ 0 h 648000"/>
              <a:gd name="connsiteX5" fmla="*/ 2612856 w 4544098"/>
              <a:gd name="connsiteY5" fmla="*/ 0 h 648000"/>
              <a:gd name="connsiteX6" fmla="*/ 3089987 w 4544098"/>
              <a:gd name="connsiteY6" fmla="*/ 0 h 648000"/>
              <a:gd name="connsiteX7" fmla="*/ 3703440 w 4544098"/>
              <a:gd name="connsiteY7" fmla="*/ 0 h 648000"/>
              <a:gd name="connsiteX8" fmla="*/ 4544098 w 4544098"/>
              <a:gd name="connsiteY8" fmla="*/ 0 h 648000"/>
              <a:gd name="connsiteX9" fmla="*/ 4544098 w 4544098"/>
              <a:gd name="connsiteY9" fmla="*/ 311040 h 648000"/>
              <a:gd name="connsiteX10" fmla="*/ 4544098 w 4544098"/>
              <a:gd name="connsiteY10" fmla="*/ 648000 h 648000"/>
              <a:gd name="connsiteX11" fmla="*/ 4112409 w 4544098"/>
              <a:gd name="connsiteY11" fmla="*/ 648000 h 648000"/>
              <a:gd name="connsiteX12" fmla="*/ 3453514 w 4544098"/>
              <a:gd name="connsiteY12" fmla="*/ 648000 h 648000"/>
              <a:gd name="connsiteX13" fmla="*/ 2794620 w 4544098"/>
              <a:gd name="connsiteY13" fmla="*/ 648000 h 648000"/>
              <a:gd name="connsiteX14" fmla="*/ 2317490 w 4544098"/>
              <a:gd name="connsiteY14" fmla="*/ 648000 h 648000"/>
              <a:gd name="connsiteX15" fmla="*/ 1704037 w 4544098"/>
              <a:gd name="connsiteY15" fmla="*/ 648000 h 648000"/>
              <a:gd name="connsiteX16" fmla="*/ 1181465 w 4544098"/>
              <a:gd name="connsiteY16" fmla="*/ 648000 h 648000"/>
              <a:gd name="connsiteX17" fmla="*/ 749776 w 4544098"/>
              <a:gd name="connsiteY17" fmla="*/ 648000 h 648000"/>
              <a:gd name="connsiteX18" fmla="*/ 0 w 4544098"/>
              <a:gd name="connsiteY18" fmla="*/ 648000 h 648000"/>
              <a:gd name="connsiteX19" fmla="*/ 0 w 4544098"/>
              <a:gd name="connsiteY19" fmla="*/ 324000 h 648000"/>
              <a:gd name="connsiteX20" fmla="*/ 0 w 4544098"/>
              <a:gd name="connsiteY20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44098" h="648000" fill="none" extrusionOk="0">
                <a:moveTo>
                  <a:pt x="0" y="0"/>
                </a:moveTo>
                <a:cubicBezTo>
                  <a:pt x="311471" y="-27172"/>
                  <a:pt x="330885" y="75583"/>
                  <a:pt x="658894" y="0"/>
                </a:cubicBezTo>
                <a:cubicBezTo>
                  <a:pt x="986903" y="-75583"/>
                  <a:pt x="991311" y="6117"/>
                  <a:pt x="1136025" y="0"/>
                </a:cubicBezTo>
                <a:cubicBezTo>
                  <a:pt x="1280739" y="-6117"/>
                  <a:pt x="1442255" y="47693"/>
                  <a:pt x="1613155" y="0"/>
                </a:cubicBezTo>
                <a:cubicBezTo>
                  <a:pt x="1784055" y="-47693"/>
                  <a:pt x="1980727" y="36267"/>
                  <a:pt x="2135726" y="0"/>
                </a:cubicBezTo>
                <a:cubicBezTo>
                  <a:pt x="2290725" y="-36267"/>
                  <a:pt x="2403272" y="51855"/>
                  <a:pt x="2612856" y="0"/>
                </a:cubicBezTo>
                <a:cubicBezTo>
                  <a:pt x="2822440" y="-51855"/>
                  <a:pt x="2868494" y="26098"/>
                  <a:pt x="3089987" y="0"/>
                </a:cubicBezTo>
                <a:cubicBezTo>
                  <a:pt x="3311480" y="-26098"/>
                  <a:pt x="3525962" y="5731"/>
                  <a:pt x="3703440" y="0"/>
                </a:cubicBezTo>
                <a:cubicBezTo>
                  <a:pt x="3880918" y="-5731"/>
                  <a:pt x="4350431" y="15465"/>
                  <a:pt x="4544098" y="0"/>
                </a:cubicBezTo>
                <a:cubicBezTo>
                  <a:pt x="4570970" y="103723"/>
                  <a:pt x="4511460" y="182380"/>
                  <a:pt x="4544098" y="311040"/>
                </a:cubicBezTo>
                <a:cubicBezTo>
                  <a:pt x="4576736" y="439700"/>
                  <a:pt x="4524299" y="524680"/>
                  <a:pt x="4544098" y="648000"/>
                </a:cubicBezTo>
                <a:cubicBezTo>
                  <a:pt x="4338845" y="671360"/>
                  <a:pt x="4230531" y="617768"/>
                  <a:pt x="4112409" y="648000"/>
                </a:cubicBezTo>
                <a:cubicBezTo>
                  <a:pt x="3994287" y="678232"/>
                  <a:pt x="3744910" y="617151"/>
                  <a:pt x="3453514" y="648000"/>
                </a:cubicBezTo>
                <a:cubicBezTo>
                  <a:pt x="3162119" y="678849"/>
                  <a:pt x="2966254" y="618730"/>
                  <a:pt x="2794620" y="648000"/>
                </a:cubicBezTo>
                <a:cubicBezTo>
                  <a:pt x="2622986" y="677270"/>
                  <a:pt x="2460748" y="628380"/>
                  <a:pt x="2317490" y="648000"/>
                </a:cubicBezTo>
                <a:cubicBezTo>
                  <a:pt x="2174232" y="667620"/>
                  <a:pt x="1884098" y="627998"/>
                  <a:pt x="1704037" y="648000"/>
                </a:cubicBezTo>
                <a:cubicBezTo>
                  <a:pt x="1523976" y="668002"/>
                  <a:pt x="1322237" y="594060"/>
                  <a:pt x="1181465" y="648000"/>
                </a:cubicBezTo>
                <a:cubicBezTo>
                  <a:pt x="1040693" y="701940"/>
                  <a:pt x="950639" y="619133"/>
                  <a:pt x="749776" y="648000"/>
                </a:cubicBezTo>
                <a:cubicBezTo>
                  <a:pt x="548913" y="676867"/>
                  <a:pt x="251743" y="645420"/>
                  <a:pt x="0" y="648000"/>
                </a:cubicBezTo>
                <a:cubicBezTo>
                  <a:pt x="-37526" y="550423"/>
                  <a:pt x="4241" y="428679"/>
                  <a:pt x="0" y="324000"/>
                </a:cubicBezTo>
                <a:cubicBezTo>
                  <a:pt x="-4241" y="219321"/>
                  <a:pt x="6019" y="137434"/>
                  <a:pt x="0" y="0"/>
                </a:cubicBezTo>
                <a:close/>
              </a:path>
              <a:path w="4544098" h="648000" stroke="0" extrusionOk="0">
                <a:moveTo>
                  <a:pt x="0" y="0"/>
                </a:moveTo>
                <a:cubicBezTo>
                  <a:pt x="129531" y="-6476"/>
                  <a:pt x="276685" y="13131"/>
                  <a:pt x="431689" y="0"/>
                </a:cubicBezTo>
                <a:cubicBezTo>
                  <a:pt x="586693" y="-13131"/>
                  <a:pt x="937564" y="63039"/>
                  <a:pt x="1090584" y="0"/>
                </a:cubicBezTo>
                <a:cubicBezTo>
                  <a:pt x="1243605" y="-63039"/>
                  <a:pt x="1549495" y="39975"/>
                  <a:pt x="1749478" y="0"/>
                </a:cubicBezTo>
                <a:cubicBezTo>
                  <a:pt x="1949461" y="-39975"/>
                  <a:pt x="2002905" y="7861"/>
                  <a:pt x="2181167" y="0"/>
                </a:cubicBezTo>
                <a:cubicBezTo>
                  <a:pt x="2359429" y="-7861"/>
                  <a:pt x="2686416" y="17467"/>
                  <a:pt x="2840061" y="0"/>
                </a:cubicBezTo>
                <a:cubicBezTo>
                  <a:pt x="2993706" y="-17467"/>
                  <a:pt x="3213836" y="55269"/>
                  <a:pt x="3453514" y="0"/>
                </a:cubicBezTo>
                <a:cubicBezTo>
                  <a:pt x="3693192" y="-55269"/>
                  <a:pt x="4109441" y="74935"/>
                  <a:pt x="4544098" y="0"/>
                </a:cubicBezTo>
                <a:cubicBezTo>
                  <a:pt x="4573951" y="148854"/>
                  <a:pt x="4540414" y="247722"/>
                  <a:pt x="4544098" y="311040"/>
                </a:cubicBezTo>
                <a:cubicBezTo>
                  <a:pt x="4547782" y="374358"/>
                  <a:pt x="4512450" y="518089"/>
                  <a:pt x="4544098" y="648000"/>
                </a:cubicBezTo>
                <a:cubicBezTo>
                  <a:pt x="4363040" y="668275"/>
                  <a:pt x="4177513" y="634274"/>
                  <a:pt x="4066968" y="648000"/>
                </a:cubicBezTo>
                <a:cubicBezTo>
                  <a:pt x="3956423" y="661726"/>
                  <a:pt x="3822605" y="602874"/>
                  <a:pt x="3589837" y="648000"/>
                </a:cubicBezTo>
                <a:cubicBezTo>
                  <a:pt x="3357069" y="693126"/>
                  <a:pt x="3265177" y="613925"/>
                  <a:pt x="2976384" y="648000"/>
                </a:cubicBezTo>
                <a:cubicBezTo>
                  <a:pt x="2687591" y="682075"/>
                  <a:pt x="2669053" y="627244"/>
                  <a:pt x="2544695" y="648000"/>
                </a:cubicBezTo>
                <a:cubicBezTo>
                  <a:pt x="2420337" y="668756"/>
                  <a:pt x="2084239" y="605760"/>
                  <a:pt x="1885801" y="648000"/>
                </a:cubicBezTo>
                <a:cubicBezTo>
                  <a:pt x="1687363" y="690240"/>
                  <a:pt x="1569377" y="631438"/>
                  <a:pt x="1408670" y="648000"/>
                </a:cubicBezTo>
                <a:cubicBezTo>
                  <a:pt x="1247963" y="664562"/>
                  <a:pt x="1095007" y="617869"/>
                  <a:pt x="931540" y="648000"/>
                </a:cubicBezTo>
                <a:cubicBezTo>
                  <a:pt x="768073" y="678131"/>
                  <a:pt x="347562" y="627721"/>
                  <a:pt x="0" y="648000"/>
                </a:cubicBezTo>
                <a:cubicBezTo>
                  <a:pt x="-10980" y="572761"/>
                  <a:pt x="32447" y="471099"/>
                  <a:pt x="0" y="330480"/>
                </a:cubicBezTo>
                <a:cubicBezTo>
                  <a:pt x="-32447" y="189861"/>
                  <a:pt x="24509" y="90491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5399642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A518AC4-54AF-4D23-90B4-44996502F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175" y="1191087"/>
            <a:ext cx="1051067" cy="48108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39C2DD0-3BE7-4335-A4BB-E63EE27D0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125" y="1838346"/>
            <a:ext cx="10210801" cy="90476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2657AF4-0A47-42C2-A48E-C5E3956DC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6186" y="2729487"/>
            <a:ext cx="7403740" cy="232853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34C4CA8-1025-4835-9CB9-A6590C3850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5009" y="2909286"/>
            <a:ext cx="3096116" cy="329822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1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E22CF06-F9D6-4D7B-922E-58AE584A7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821" y="1014357"/>
            <a:ext cx="8605380" cy="98416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A8F097E-04A5-4435-9796-433CCA447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174" y="1968027"/>
            <a:ext cx="6339817" cy="45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8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E22CF06-F9D6-4D7B-922E-58AE584A7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821" y="1014357"/>
            <a:ext cx="8605380" cy="9841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F703463-79AC-4025-BDF3-FB2F6E2A3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7914" y="1998517"/>
            <a:ext cx="5600664" cy="44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5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B87CC52F-D4D4-46CE-8B7C-478FEB2E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32F11381-856D-4AA6-9EDC-85A53D5E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483D768-7700-4ED5-A332-2B1D311A8260}"/>
              </a:ext>
            </a:extLst>
          </p:cNvPr>
          <p:cNvSpPr/>
          <p:nvPr/>
        </p:nvSpPr>
        <p:spPr>
          <a:xfrm>
            <a:off x="3583171" y="4468321"/>
            <a:ext cx="5948839" cy="705527"/>
          </a:xfrm>
          <a:custGeom>
            <a:avLst/>
            <a:gdLst>
              <a:gd name="connsiteX0" fmla="*/ 0 w 5948839"/>
              <a:gd name="connsiteY0" fmla="*/ 0 h 705527"/>
              <a:gd name="connsiteX1" fmla="*/ 542005 w 5948839"/>
              <a:gd name="connsiteY1" fmla="*/ 0 h 705527"/>
              <a:gd name="connsiteX2" fmla="*/ 1202987 w 5948839"/>
              <a:gd name="connsiteY2" fmla="*/ 0 h 705527"/>
              <a:gd name="connsiteX3" fmla="*/ 1804481 w 5948839"/>
              <a:gd name="connsiteY3" fmla="*/ 0 h 705527"/>
              <a:gd name="connsiteX4" fmla="*/ 2465463 w 5948839"/>
              <a:gd name="connsiteY4" fmla="*/ 0 h 705527"/>
              <a:gd name="connsiteX5" fmla="*/ 3126445 w 5948839"/>
              <a:gd name="connsiteY5" fmla="*/ 0 h 705527"/>
              <a:gd name="connsiteX6" fmla="*/ 3727939 w 5948839"/>
              <a:gd name="connsiteY6" fmla="*/ 0 h 705527"/>
              <a:gd name="connsiteX7" fmla="*/ 4269944 w 5948839"/>
              <a:gd name="connsiteY7" fmla="*/ 0 h 705527"/>
              <a:gd name="connsiteX8" fmla="*/ 4752461 w 5948839"/>
              <a:gd name="connsiteY8" fmla="*/ 0 h 705527"/>
              <a:gd name="connsiteX9" fmla="*/ 5948839 w 5948839"/>
              <a:gd name="connsiteY9" fmla="*/ 0 h 705527"/>
              <a:gd name="connsiteX10" fmla="*/ 5948839 w 5948839"/>
              <a:gd name="connsiteY10" fmla="*/ 345708 h 705527"/>
              <a:gd name="connsiteX11" fmla="*/ 5948839 w 5948839"/>
              <a:gd name="connsiteY11" fmla="*/ 705527 h 705527"/>
              <a:gd name="connsiteX12" fmla="*/ 5287857 w 5948839"/>
              <a:gd name="connsiteY12" fmla="*/ 705527 h 705527"/>
              <a:gd name="connsiteX13" fmla="*/ 4626875 w 5948839"/>
              <a:gd name="connsiteY13" fmla="*/ 705527 h 705527"/>
              <a:gd name="connsiteX14" fmla="*/ 3906404 w 5948839"/>
              <a:gd name="connsiteY14" fmla="*/ 705527 h 705527"/>
              <a:gd name="connsiteX15" fmla="*/ 3423887 w 5948839"/>
              <a:gd name="connsiteY15" fmla="*/ 705527 h 705527"/>
              <a:gd name="connsiteX16" fmla="*/ 2941370 w 5948839"/>
              <a:gd name="connsiteY16" fmla="*/ 705527 h 705527"/>
              <a:gd name="connsiteX17" fmla="*/ 2399365 w 5948839"/>
              <a:gd name="connsiteY17" fmla="*/ 705527 h 705527"/>
              <a:gd name="connsiteX18" fmla="*/ 1916848 w 5948839"/>
              <a:gd name="connsiteY18" fmla="*/ 705527 h 705527"/>
              <a:gd name="connsiteX19" fmla="*/ 1136889 w 5948839"/>
              <a:gd name="connsiteY19" fmla="*/ 705527 h 705527"/>
              <a:gd name="connsiteX20" fmla="*/ 0 w 5948839"/>
              <a:gd name="connsiteY20" fmla="*/ 705527 h 705527"/>
              <a:gd name="connsiteX21" fmla="*/ 0 w 5948839"/>
              <a:gd name="connsiteY21" fmla="*/ 338653 h 705527"/>
              <a:gd name="connsiteX22" fmla="*/ 0 w 5948839"/>
              <a:gd name="connsiteY22" fmla="*/ 0 h 70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48839" h="705527" fill="none" extrusionOk="0">
                <a:moveTo>
                  <a:pt x="0" y="0"/>
                </a:moveTo>
                <a:cubicBezTo>
                  <a:pt x="211211" y="-24186"/>
                  <a:pt x="389447" y="9865"/>
                  <a:pt x="542005" y="0"/>
                </a:cubicBezTo>
                <a:cubicBezTo>
                  <a:pt x="694563" y="-9865"/>
                  <a:pt x="928752" y="-29594"/>
                  <a:pt x="1202987" y="0"/>
                </a:cubicBezTo>
                <a:cubicBezTo>
                  <a:pt x="1477222" y="29594"/>
                  <a:pt x="1644060" y="-11183"/>
                  <a:pt x="1804481" y="0"/>
                </a:cubicBezTo>
                <a:cubicBezTo>
                  <a:pt x="1964902" y="11183"/>
                  <a:pt x="2197852" y="-21380"/>
                  <a:pt x="2465463" y="0"/>
                </a:cubicBezTo>
                <a:cubicBezTo>
                  <a:pt x="2733074" y="21380"/>
                  <a:pt x="2821061" y="-21172"/>
                  <a:pt x="3126445" y="0"/>
                </a:cubicBezTo>
                <a:cubicBezTo>
                  <a:pt x="3431829" y="21172"/>
                  <a:pt x="3506896" y="-21177"/>
                  <a:pt x="3727939" y="0"/>
                </a:cubicBezTo>
                <a:cubicBezTo>
                  <a:pt x="3948982" y="21177"/>
                  <a:pt x="4061049" y="20056"/>
                  <a:pt x="4269944" y="0"/>
                </a:cubicBezTo>
                <a:cubicBezTo>
                  <a:pt x="4478839" y="-20056"/>
                  <a:pt x="4629749" y="4251"/>
                  <a:pt x="4752461" y="0"/>
                </a:cubicBezTo>
                <a:cubicBezTo>
                  <a:pt x="4875173" y="-4251"/>
                  <a:pt x="5663014" y="-58141"/>
                  <a:pt x="5948839" y="0"/>
                </a:cubicBezTo>
                <a:cubicBezTo>
                  <a:pt x="5963422" y="171162"/>
                  <a:pt x="5962098" y="183775"/>
                  <a:pt x="5948839" y="345708"/>
                </a:cubicBezTo>
                <a:cubicBezTo>
                  <a:pt x="5935580" y="507641"/>
                  <a:pt x="5965981" y="592176"/>
                  <a:pt x="5948839" y="705527"/>
                </a:cubicBezTo>
                <a:cubicBezTo>
                  <a:pt x="5659955" y="725596"/>
                  <a:pt x="5501955" y="726789"/>
                  <a:pt x="5287857" y="705527"/>
                </a:cubicBezTo>
                <a:cubicBezTo>
                  <a:pt x="5073759" y="684265"/>
                  <a:pt x="4838644" y="674170"/>
                  <a:pt x="4626875" y="705527"/>
                </a:cubicBezTo>
                <a:cubicBezTo>
                  <a:pt x="4415106" y="736884"/>
                  <a:pt x="4195410" y="690004"/>
                  <a:pt x="3906404" y="705527"/>
                </a:cubicBezTo>
                <a:cubicBezTo>
                  <a:pt x="3617398" y="721050"/>
                  <a:pt x="3656433" y="719971"/>
                  <a:pt x="3423887" y="705527"/>
                </a:cubicBezTo>
                <a:cubicBezTo>
                  <a:pt x="3191341" y="691083"/>
                  <a:pt x="3098055" y="691061"/>
                  <a:pt x="2941370" y="705527"/>
                </a:cubicBezTo>
                <a:cubicBezTo>
                  <a:pt x="2784685" y="719993"/>
                  <a:pt x="2605975" y="693395"/>
                  <a:pt x="2399365" y="705527"/>
                </a:cubicBezTo>
                <a:cubicBezTo>
                  <a:pt x="2192755" y="717659"/>
                  <a:pt x="2028911" y="693789"/>
                  <a:pt x="1916848" y="705527"/>
                </a:cubicBezTo>
                <a:cubicBezTo>
                  <a:pt x="1804785" y="717265"/>
                  <a:pt x="1470689" y="711644"/>
                  <a:pt x="1136889" y="705527"/>
                </a:cubicBezTo>
                <a:cubicBezTo>
                  <a:pt x="803089" y="699410"/>
                  <a:pt x="322251" y="675228"/>
                  <a:pt x="0" y="705527"/>
                </a:cubicBezTo>
                <a:cubicBezTo>
                  <a:pt x="8750" y="619049"/>
                  <a:pt x="-6958" y="514741"/>
                  <a:pt x="0" y="338653"/>
                </a:cubicBezTo>
                <a:cubicBezTo>
                  <a:pt x="6958" y="162565"/>
                  <a:pt x="-6116" y="159540"/>
                  <a:pt x="0" y="0"/>
                </a:cubicBezTo>
                <a:close/>
              </a:path>
              <a:path w="5948839" h="705527" stroke="0" extrusionOk="0">
                <a:moveTo>
                  <a:pt x="0" y="0"/>
                </a:moveTo>
                <a:cubicBezTo>
                  <a:pt x="251352" y="12532"/>
                  <a:pt x="426133" y="-37900"/>
                  <a:pt x="779959" y="0"/>
                </a:cubicBezTo>
                <a:cubicBezTo>
                  <a:pt x="1133785" y="37900"/>
                  <a:pt x="1124686" y="-21555"/>
                  <a:pt x="1321964" y="0"/>
                </a:cubicBezTo>
                <a:cubicBezTo>
                  <a:pt x="1519242" y="21555"/>
                  <a:pt x="1797967" y="-37769"/>
                  <a:pt x="2101923" y="0"/>
                </a:cubicBezTo>
                <a:cubicBezTo>
                  <a:pt x="2405879" y="37769"/>
                  <a:pt x="2494576" y="1477"/>
                  <a:pt x="2881882" y="0"/>
                </a:cubicBezTo>
                <a:cubicBezTo>
                  <a:pt x="3269188" y="-1477"/>
                  <a:pt x="3313992" y="-2306"/>
                  <a:pt x="3602353" y="0"/>
                </a:cubicBezTo>
                <a:cubicBezTo>
                  <a:pt x="3890714" y="2306"/>
                  <a:pt x="4136241" y="26101"/>
                  <a:pt x="4382311" y="0"/>
                </a:cubicBezTo>
                <a:cubicBezTo>
                  <a:pt x="4628381" y="-26101"/>
                  <a:pt x="4745362" y="3774"/>
                  <a:pt x="4983805" y="0"/>
                </a:cubicBezTo>
                <a:cubicBezTo>
                  <a:pt x="5222248" y="-3774"/>
                  <a:pt x="5723992" y="25151"/>
                  <a:pt x="5948839" y="0"/>
                </a:cubicBezTo>
                <a:cubicBezTo>
                  <a:pt x="5940132" y="98954"/>
                  <a:pt x="5942182" y="251674"/>
                  <a:pt x="5948839" y="352764"/>
                </a:cubicBezTo>
                <a:cubicBezTo>
                  <a:pt x="5955496" y="453854"/>
                  <a:pt x="5958376" y="557420"/>
                  <a:pt x="5948839" y="705527"/>
                </a:cubicBezTo>
                <a:cubicBezTo>
                  <a:pt x="5750290" y="724515"/>
                  <a:pt x="5578455" y="708684"/>
                  <a:pt x="5466322" y="705527"/>
                </a:cubicBezTo>
                <a:cubicBezTo>
                  <a:pt x="5354189" y="702370"/>
                  <a:pt x="5151218" y="728127"/>
                  <a:pt x="4924317" y="705527"/>
                </a:cubicBezTo>
                <a:cubicBezTo>
                  <a:pt x="4697417" y="682927"/>
                  <a:pt x="4471176" y="726897"/>
                  <a:pt x="4263335" y="705527"/>
                </a:cubicBezTo>
                <a:cubicBezTo>
                  <a:pt x="4055494" y="684157"/>
                  <a:pt x="3823476" y="698435"/>
                  <a:pt x="3602353" y="705527"/>
                </a:cubicBezTo>
                <a:cubicBezTo>
                  <a:pt x="3381230" y="712619"/>
                  <a:pt x="3214348" y="671568"/>
                  <a:pt x="2881882" y="705527"/>
                </a:cubicBezTo>
                <a:cubicBezTo>
                  <a:pt x="2549416" y="739486"/>
                  <a:pt x="2557002" y="701893"/>
                  <a:pt x="2280388" y="705527"/>
                </a:cubicBezTo>
                <a:cubicBezTo>
                  <a:pt x="2003774" y="709161"/>
                  <a:pt x="2025729" y="697260"/>
                  <a:pt x="1797871" y="705527"/>
                </a:cubicBezTo>
                <a:cubicBezTo>
                  <a:pt x="1570013" y="713794"/>
                  <a:pt x="1239009" y="739407"/>
                  <a:pt x="1017912" y="705527"/>
                </a:cubicBezTo>
                <a:cubicBezTo>
                  <a:pt x="796815" y="671647"/>
                  <a:pt x="470430" y="694044"/>
                  <a:pt x="0" y="705527"/>
                </a:cubicBezTo>
                <a:cubicBezTo>
                  <a:pt x="5903" y="546791"/>
                  <a:pt x="-6426" y="445067"/>
                  <a:pt x="0" y="359819"/>
                </a:cubicBezTo>
                <a:cubicBezTo>
                  <a:pt x="6426" y="274571"/>
                  <a:pt x="-12907" y="7409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79 ( 5 -6 – 7 – 8 – 9 – 10 )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DE95BF3-085D-4225-B05B-93A5C58BD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253" y="680660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C834F0F-21AA-4687-8942-50317F866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2687" y="4276847"/>
            <a:ext cx="539428" cy="136567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03CE959-CAE4-4BE2-AE94-08B597E3F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373" y="4468321"/>
            <a:ext cx="832920" cy="195345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C73277E-D994-42AC-A210-CCE7686C596B}"/>
              </a:ext>
            </a:extLst>
          </p:cNvPr>
          <p:cNvSpPr/>
          <p:nvPr/>
        </p:nvSpPr>
        <p:spPr>
          <a:xfrm>
            <a:off x="6484547" y="5409818"/>
            <a:ext cx="2644711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تحضير عين   </a:t>
            </a:r>
          </a:p>
        </p:txBody>
      </p:sp>
      <p:pic>
        <p:nvPicPr>
          <p:cNvPr id="4" name="صورة 3">
            <a:hlinkClick r:id="rId7"/>
            <a:extLst>
              <a:ext uri="{FF2B5EF4-FFF2-40B4-BE49-F238E27FC236}">
                <a16:creationId xmlns:a16="http://schemas.microsoft.com/office/drawing/2014/main" id="{A6BDF48A-148D-469A-A0CD-DBDE7061FB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42" y="5560858"/>
            <a:ext cx="705527" cy="705527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6CBE27FF-B484-4815-9056-84791C0E39F0}"/>
              </a:ext>
            </a:extLst>
          </p:cNvPr>
          <p:cNvSpPr/>
          <p:nvPr/>
        </p:nvSpPr>
        <p:spPr>
          <a:xfrm>
            <a:off x="3667906" y="5409818"/>
            <a:ext cx="2444127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التشويقة</a:t>
            </a:r>
          </a:p>
        </p:txBody>
      </p:sp>
      <p:pic>
        <p:nvPicPr>
          <p:cNvPr id="14" name="صورة 13">
            <a:hlinkClick r:id="rId9"/>
            <a:extLst>
              <a:ext uri="{FF2B5EF4-FFF2-40B4-BE49-F238E27FC236}">
                <a16:creationId xmlns:a16="http://schemas.microsoft.com/office/drawing/2014/main" id="{B0644AC7-D9C5-45EA-B215-0F162375E706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95" y="5492492"/>
            <a:ext cx="765018" cy="842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011C2F8-2616-47E2-ABD0-198042F0C6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6373" y="1530925"/>
            <a:ext cx="8732873" cy="250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912C9E3-2516-4902-80F1-4C844AF1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047" y="1070892"/>
            <a:ext cx="9562215" cy="47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6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D366099-59D1-4F37-AB8B-F865E2177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963" y="1276619"/>
            <a:ext cx="8695238" cy="4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9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0761" y="5916113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8B65096-EF73-467A-85E4-F91C79593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995" y="964392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ACC4AC-C6D4-4EC7-955E-1FB07C262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0660" y="400124"/>
            <a:ext cx="1187301" cy="49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974936C-51D9-43F6-96C1-FD40DDE25DD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/>
          <a:srcRect t="5491"/>
          <a:stretch/>
        </p:blipFill>
        <p:spPr>
          <a:xfrm>
            <a:off x="1610761" y="1613119"/>
            <a:ext cx="9720000" cy="144000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  <a:prstDash val="lgDash"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C0CA0FD-6AC3-4301-A56E-381DB7D573E3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610761" y="3334047"/>
            <a:ext cx="9720000" cy="270000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  <a:prstDash val="lgDash"/>
          </a:ln>
        </p:spPr>
      </p:pic>
    </p:spTree>
    <p:extLst>
      <p:ext uri="{BB962C8B-B14F-4D97-AF65-F5344CB8AC3E}">
        <p14:creationId xmlns:p14="http://schemas.microsoft.com/office/powerpoint/2010/main" val="1100699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889556A3-5EE2-488E-9023-5D0B702BC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136" y="945113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9FA558D-356C-4AB3-938F-0E6AE2533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0882" y="364161"/>
            <a:ext cx="1340120" cy="514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2" y="5860786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28DE976A-120C-447B-BF91-87605F406062}"/>
              </a:ext>
            </a:extLst>
          </p:cNvPr>
          <p:cNvGrpSpPr/>
          <p:nvPr/>
        </p:nvGrpSpPr>
        <p:grpSpPr>
          <a:xfrm>
            <a:off x="1266940" y="1542362"/>
            <a:ext cx="10399923" cy="4660134"/>
            <a:chOff x="1266940" y="1542362"/>
            <a:chExt cx="10399923" cy="4660134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FD7D591F-39A9-4B23-9BB9-5FA2C1191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6940" y="1542362"/>
              <a:ext cx="10399923" cy="4660134"/>
            </a:xfrm>
            <a:prstGeom prst="rect">
              <a:avLst/>
            </a:prstGeom>
            <a:ln w="19050">
              <a:solidFill>
                <a:schemeClr val="accent5">
                  <a:lumMod val="75000"/>
                </a:schemeClr>
              </a:solidFill>
              <a:prstDash val="sysDash"/>
            </a:ln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5C6741D-A6C3-4EF3-8041-1CE201649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59246" y="2868278"/>
              <a:ext cx="589112" cy="560722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A482E1CE-D912-4DBA-8669-464ED89D5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59246" y="4303014"/>
              <a:ext cx="582570" cy="560723"/>
            </a:xfrm>
            <a:prstGeom prst="rect">
              <a:avLst/>
            </a:prstGeom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BDCC8758-07B1-498F-A151-8837D6810414}"/>
                </a:ext>
              </a:extLst>
            </p:cNvPr>
            <p:cNvSpPr/>
            <p:nvPr/>
          </p:nvSpPr>
          <p:spPr>
            <a:xfrm flipH="1">
              <a:off x="5563517" y="1587754"/>
              <a:ext cx="264404" cy="560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</a:p>
          </p:txBody>
        </p:sp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0593F8AC-9FC1-4080-B288-1404439CE00E}"/>
                </a:ext>
              </a:extLst>
            </p:cNvPr>
            <p:cNvSpPr/>
            <p:nvPr/>
          </p:nvSpPr>
          <p:spPr>
            <a:xfrm flipH="1">
              <a:off x="5045720" y="1587754"/>
              <a:ext cx="374575" cy="560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6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167C750-314E-4EB1-B5BF-86704BCEC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629" y="1381103"/>
            <a:ext cx="7018637" cy="471135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158E890-ADDB-4BE4-ACC4-3BE4CECBB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46" y="1381103"/>
            <a:ext cx="3562783" cy="329375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A8312C3-2AF9-4609-A4F0-A6F6BD068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292290" y="4674861"/>
            <a:ext cx="811182" cy="1268739"/>
          </a:xfrm>
          <a:prstGeom prst="rect">
            <a:avLst/>
          </a:prstGeom>
        </p:spPr>
      </p:pic>
      <p:pic>
        <p:nvPicPr>
          <p:cNvPr id="6" name="رسم 5" descr="آلة حاسبة مع تعبئة خالصة">
            <a:extLst>
              <a:ext uri="{FF2B5EF4-FFF2-40B4-BE49-F238E27FC236}">
                <a16:creationId xmlns:a16="http://schemas.microsoft.com/office/drawing/2014/main" id="{038912D0-2763-4243-99C6-AD6BA0F05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97344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951648E-C574-4DAB-988E-207FAFFC1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15" y="3429000"/>
            <a:ext cx="881743" cy="207063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3F6EC24-B2E5-4B98-82DC-F99A181FFA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8871" y="615557"/>
            <a:ext cx="1372395" cy="433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8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AE9ACDF-D91E-4076-99E7-520A260CE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245" y="1052028"/>
            <a:ext cx="9105015" cy="124460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626E9BF-3788-44EC-8A16-985C4DF80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082" y="2363749"/>
            <a:ext cx="5243257" cy="648000"/>
          </a:xfrm>
          <a:custGeom>
            <a:avLst/>
            <a:gdLst>
              <a:gd name="connsiteX0" fmla="*/ 0 w 5243257"/>
              <a:gd name="connsiteY0" fmla="*/ 0 h 648000"/>
              <a:gd name="connsiteX1" fmla="*/ 635017 w 5243257"/>
              <a:gd name="connsiteY1" fmla="*/ 0 h 648000"/>
              <a:gd name="connsiteX2" fmla="*/ 1270033 w 5243257"/>
              <a:gd name="connsiteY2" fmla="*/ 0 h 648000"/>
              <a:gd name="connsiteX3" fmla="*/ 1800185 w 5243257"/>
              <a:gd name="connsiteY3" fmla="*/ 0 h 648000"/>
              <a:gd name="connsiteX4" fmla="*/ 2330336 w 5243257"/>
              <a:gd name="connsiteY4" fmla="*/ 0 h 648000"/>
              <a:gd name="connsiteX5" fmla="*/ 2912921 w 5243257"/>
              <a:gd name="connsiteY5" fmla="*/ 0 h 648000"/>
              <a:gd name="connsiteX6" fmla="*/ 3443072 w 5243257"/>
              <a:gd name="connsiteY6" fmla="*/ 0 h 648000"/>
              <a:gd name="connsiteX7" fmla="*/ 4025656 w 5243257"/>
              <a:gd name="connsiteY7" fmla="*/ 0 h 648000"/>
              <a:gd name="connsiteX8" fmla="*/ 4713105 w 5243257"/>
              <a:gd name="connsiteY8" fmla="*/ 0 h 648000"/>
              <a:gd name="connsiteX9" fmla="*/ 5243257 w 5243257"/>
              <a:gd name="connsiteY9" fmla="*/ 0 h 648000"/>
              <a:gd name="connsiteX10" fmla="*/ 5243257 w 5243257"/>
              <a:gd name="connsiteY10" fmla="*/ 324000 h 648000"/>
              <a:gd name="connsiteX11" fmla="*/ 5243257 w 5243257"/>
              <a:gd name="connsiteY11" fmla="*/ 648000 h 648000"/>
              <a:gd name="connsiteX12" fmla="*/ 4608240 w 5243257"/>
              <a:gd name="connsiteY12" fmla="*/ 648000 h 648000"/>
              <a:gd name="connsiteX13" fmla="*/ 3973224 w 5243257"/>
              <a:gd name="connsiteY13" fmla="*/ 648000 h 648000"/>
              <a:gd name="connsiteX14" fmla="*/ 3338207 w 5243257"/>
              <a:gd name="connsiteY14" fmla="*/ 648000 h 648000"/>
              <a:gd name="connsiteX15" fmla="*/ 2650758 w 5243257"/>
              <a:gd name="connsiteY15" fmla="*/ 648000 h 648000"/>
              <a:gd name="connsiteX16" fmla="*/ 2015741 w 5243257"/>
              <a:gd name="connsiteY16" fmla="*/ 648000 h 648000"/>
              <a:gd name="connsiteX17" fmla="*/ 1328292 w 5243257"/>
              <a:gd name="connsiteY17" fmla="*/ 648000 h 648000"/>
              <a:gd name="connsiteX18" fmla="*/ 903005 w 5243257"/>
              <a:gd name="connsiteY18" fmla="*/ 648000 h 648000"/>
              <a:gd name="connsiteX19" fmla="*/ 0 w 5243257"/>
              <a:gd name="connsiteY19" fmla="*/ 648000 h 648000"/>
              <a:gd name="connsiteX20" fmla="*/ 0 w 5243257"/>
              <a:gd name="connsiteY20" fmla="*/ 336960 h 648000"/>
              <a:gd name="connsiteX21" fmla="*/ 0 w 5243257"/>
              <a:gd name="connsiteY21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43257" h="648000" fill="none" extrusionOk="0">
                <a:moveTo>
                  <a:pt x="0" y="0"/>
                </a:moveTo>
                <a:cubicBezTo>
                  <a:pt x="196583" y="-52305"/>
                  <a:pt x="353905" y="31300"/>
                  <a:pt x="635017" y="0"/>
                </a:cubicBezTo>
                <a:cubicBezTo>
                  <a:pt x="916129" y="-31300"/>
                  <a:pt x="1065119" y="76171"/>
                  <a:pt x="1270033" y="0"/>
                </a:cubicBezTo>
                <a:cubicBezTo>
                  <a:pt x="1474947" y="-76171"/>
                  <a:pt x="1601622" y="45616"/>
                  <a:pt x="1800185" y="0"/>
                </a:cubicBezTo>
                <a:cubicBezTo>
                  <a:pt x="1998748" y="-45616"/>
                  <a:pt x="2144206" y="10521"/>
                  <a:pt x="2330336" y="0"/>
                </a:cubicBezTo>
                <a:cubicBezTo>
                  <a:pt x="2516466" y="-10521"/>
                  <a:pt x="2656883" y="6713"/>
                  <a:pt x="2912921" y="0"/>
                </a:cubicBezTo>
                <a:cubicBezTo>
                  <a:pt x="3168959" y="-6713"/>
                  <a:pt x="3253917" y="53142"/>
                  <a:pt x="3443072" y="0"/>
                </a:cubicBezTo>
                <a:cubicBezTo>
                  <a:pt x="3632227" y="-53142"/>
                  <a:pt x="3805000" y="21094"/>
                  <a:pt x="4025656" y="0"/>
                </a:cubicBezTo>
                <a:cubicBezTo>
                  <a:pt x="4246312" y="-21094"/>
                  <a:pt x="4478775" y="58417"/>
                  <a:pt x="4713105" y="0"/>
                </a:cubicBezTo>
                <a:cubicBezTo>
                  <a:pt x="4947435" y="-58417"/>
                  <a:pt x="5076243" y="26595"/>
                  <a:pt x="5243257" y="0"/>
                </a:cubicBezTo>
                <a:cubicBezTo>
                  <a:pt x="5256541" y="156079"/>
                  <a:pt x="5220907" y="193631"/>
                  <a:pt x="5243257" y="324000"/>
                </a:cubicBezTo>
                <a:cubicBezTo>
                  <a:pt x="5265607" y="454369"/>
                  <a:pt x="5218895" y="578318"/>
                  <a:pt x="5243257" y="648000"/>
                </a:cubicBezTo>
                <a:cubicBezTo>
                  <a:pt x="5028204" y="710034"/>
                  <a:pt x="4773807" y="630873"/>
                  <a:pt x="4608240" y="648000"/>
                </a:cubicBezTo>
                <a:cubicBezTo>
                  <a:pt x="4442673" y="665127"/>
                  <a:pt x="4223941" y="632185"/>
                  <a:pt x="3973224" y="648000"/>
                </a:cubicBezTo>
                <a:cubicBezTo>
                  <a:pt x="3722507" y="663815"/>
                  <a:pt x="3476246" y="621748"/>
                  <a:pt x="3338207" y="648000"/>
                </a:cubicBezTo>
                <a:cubicBezTo>
                  <a:pt x="3200168" y="674252"/>
                  <a:pt x="2817614" y="618120"/>
                  <a:pt x="2650758" y="648000"/>
                </a:cubicBezTo>
                <a:cubicBezTo>
                  <a:pt x="2483902" y="677880"/>
                  <a:pt x="2163610" y="631788"/>
                  <a:pt x="2015741" y="648000"/>
                </a:cubicBezTo>
                <a:cubicBezTo>
                  <a:pt x="1867872" y="664212"/>
                  <a:pt x="1507805" y="606731"/>
                  <a:pt x="1328292" y="648000"/>
                </a:cubicBezTo>
                <a:cubicBezTo>
                  <a:pt x="1148779" y="689269"/>
                  <a:pt x="1054654" y="616610"/>
                  <a:pt x="903005" y="648000"/>
                </a:cubicBezTo>
                <a:cubicBezTo>
                  <a:pt x="751356" y="679390"/>
                  <a:pt x="304176" y="638339"/>
                  <a:pt x="0" y="648000"/>
                </a:cubicBezTo>
                <a:cubicBezTo>
                  <a:pt x="-13273" y="521804"/>
                  <a:pt x="29115" y="458051"/>
                  <a:pt x="0" y="336960"/>
                </a:cubicBezTo>
                <a:cubicBezTo>
                  <a:pt x="-29115" y="215869"/>
                  <a:pt x="13301" y="91483"/>
                  <a:pt x="0" y="0"/>
                </a:cubicBezTo>
                <a:close/>
              </a:path>
              <a:path w="5243257" h="648000" stroke="0" extrusionOk="0">
                <a:moveTo>
                  <a:pt x="0" y="0"/>
                </a:moveTo>
                <a:cubicBezTo>
                  <a:pt x="165446" y="-1384"/>
                  <a:pt x="452783" y="20073"/>
                  <a:pt x="635017" y="0"/>
                </a:cubicBezTo>
                <a:cubicBezTo>
                  <a:pt x="817251" y="-20073"/>
                  <a:pt x="962976" y="29124"/>
                  <a:pt x="1165168" y="0"/>
                </a:cubicBezTo>
                <a:cubicBezTo>
                  <a:pt x="1367360" y="-29124"/>
                  <a:pt x="1493907" y="57116"/>
                  <a:pt x="1695320" y="0"/>
                </a:cubicBezTo>
                <a:cubicBezTo>
                  <a:pt x="1896733" y="-57116"/>
                  <a:pt x="2147053" y="52183"/>
                  <a:pt x="2382769" y="0"/>
                </a:cubicBezTo>
                <a:cubicBezTo>
                  <a:pt x="2618485" y="-52183"/>
                  <a:pt x="2806568" y="60803"/>
                  <a:pt x="2912921" y="0"/>
                </a:cubicBezTo>
                <a:cubicBezTo>
                  <a:pt x="3019274" y="-60803"/>
                  <a:pt x="3360798" y="49211"/>
                  <a:pt x="3600370" y="0"/>
                </a:cubicBezTo>
                <a:cubicBezTo>
                  <a:pt x="3839942" y="-49211"/>
                  <a:pt x="3948158" y="27013"/>
                  <a:pt x="4182954" y="0"/>
                </a:cubicBezTo>
                <a:cubicBezTo>
                  <a:pt x="4417750" y="-27013"/>
                  <a:pt x="4975972" y="93735"/>
                  <a:pt x="5243257" y="0"/>
                </a:cubicBezTo>
                <a:cubicBezTo>
                  <a:pt x="5265022" y="83892"/>
                  <a:pt x="5212535" y="245167"/>
                  <a:pt x="5243257" y="311040"/>
                </a:cubicBezTo>
                <a:cubicBezTo>
                  <a:pt x="5273979" y="376913"/>
                  <a:pt x="5223464" y="482397"/>
                  <a:pt x="5243257" y="648000"/>
                </a:cubicBezTo>
                <a:cubicBezTo>
                  <a:pt x="5059823" y="699571"/>
                  <a:pt x="4847129" y="641765"/>
                  <a:pt x="4660673" y="648000"/>
                </a:cubicBezTo>
                <a:cubicBezTo>
                  <a:pt x="4474217" y="654235"/>
                  <a:pt x="4260782" y="643515"/>
                  <a:pt x="4025656" y="648000"/>
                </a:cubicBezTo>
                <a:cubicBezTo>
                  <a:pt x="3790530" y="652485"/>
                  <a:pt x="3558676" y="632143"/>
                  <a:pt x="3390640" y="648000"/>
                </a:cubicBezTo>
                <a:cubicBezTo>
                  <a:pt x="3222604" y="663857"/>
                  <a:pt x="2916969" y="587455"/>
                  <a:pt x="2755623" y="648000"/>
                </a:cubicBezTo>
                <a:cubicBezTo>
                  <a:pt x="2594277" y="708545"/>
                  <a:pt x="2412758" y="599707"/>
                  <a:pt x="2277904" y="648000"/>
                </a:cubicBezTo>
                <a:cubicBezTo>
                  <a:pt x="2143050" y="696293"/>
                  <a:pt x="1949756" y="621190"/>
                  <a:pt x="1800185" y="648000"/>
                </a:cubicBezTo>
                <a:cubicBezTo>
                  <a:pt x="1650614" y="674810"/>
                  <a:pt x="1355831" y="589454"/>
                  <a:pt x="1217601" y="648000"/>
                </a:cubicBezTo>
                <a:cubicBezTo>
                  <a:pt x="1079371" y="706546"/>
                  <a:pt x="886373" y="604901"/>
                  <a:pt x="792314" y="648000"/>
                </a:cubicBezTo>
                <a:cubicBezTo>
                  <a:pt x="698255" y="691099"/>
                  <a:pt x="244887" y="587308"/>
                  <a:pt x="0" y="648000"/>
                </a:cubicBezTo>
                <a:cubicBezTo>
                  <a:pt x="-14529" y="573320"/>
                  <a:pt x="4649" y="409161"/>
                  <a:pt x="0" y="343440"/>
                </a:cubicBezTo>
                <a:cubicBezTo>
                  <a:pt x="-4649" y="277719"/>
                  <a:pt x="27230" y="128817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5319786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7FAFD80-4E99-4224-ADDB-8EC183E14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240" y="3078864"/>
            <a:ext cx="6563344" cy="252380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57C8488-E40A-4D7F-931F-6B60D8B1B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090" y="2467309"/>
            <a:ext cx="1474455" cy="44087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E484A24-9843-4D0C-AE67-28D6C631BE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7567" y="4271719"/>
            <a:ext cx="491942" cy="137466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00C27FB-10B9-4207-974D-02A2444B2F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9890" y="2908188"/>
            <a:ext cx="3845350" cy="3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626E9BF-3788-44EC-8A16-985C4DF80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144" y="931327"/>
            <a:ext cx="5243257" cy="461538"/>
          </a:xfrm>
          <a:custGeom>
            <a:avLst/>
            <a:gdLst>
              <a:gd name="connsiteX0" fmla="*/ 0 w 5243257"/>
              <a:gd name="connsiteY0" fmla="*/ 0 h 461538"/>
              <a:gd name="connsiteX1" fmla="*/ 635017 w 5243257"/>
              <a:gd name="connsiteY1" fmla="*/ 0 h 461538"/>
              <a:gd name="connsiteX2" fmla="*/ 1270033 w 5243257"/>
              <a:gd name="connsiteY2" fmla="*/ 0 h 461538"/>
              <a:gd name="connsiteX3" fmla="*/ 1747752 w 5243257"/>
              <a:gd name="connsiteY3" fmla="*/ 0 h 461538"/>
              <a:gd name="connsiteX4" fmla="*/ 2382769 w 5243257"/>
              <a:gd name="connsiteY4" fmla="*/ 0 h 461538"/>
              <a:gd name="connsiteX5" fmla="*/ 2912921 w 5243257"/>
              <a:gd name="connsiteY5" fmla="*/ 0 h 461538"/>
              <a:gd name="connsiteX6" fmla="*/ 3443072 w 5243257"/>
              <a:gd name="connsiteY6" fmla="*/ 0 h 461538"/>
              <a:gd name="connsiteX7" fmla="*/ 4025656 w 5243257"/>
              <a:gd name="connsiteY7" fmla="*/ 0 h 461538"/>
              <a:gd name="connsiteX8" fmla="*/ 4555808 w 5243257"/>
              <a:gd name="connsiteY8" fmla="*/ 0 h 461538"/>
              <a:gd name="connsiteX9" fmla="*/ 5243257 w 5243257"/>
              <a:gd name="connsiteY9" fmla="*/ 0 h 461538"/>
              <a:gd name="connsiteX10" fmla="*/ 5243257 w 5243257"/>
              <a:gd name="connsiteY10" fmla="*/ 461538 h 461538"/>
              <a:gd name="connsiteX11" fmla="*/ 4817971 w 5243257"/>
              <a:gd name="connsiteY11" fmla="*/ 461538 h 461538"/>
              <a:gd name="connsiteX12" fmla="*/ 4392684 w 5243257"/>
              <a:gd name="connsiteY12" fmla="*/ 461538 h 461538"/>
              <a:gd name="connsiteX13" fmla="*/ 3862533 w 5243257"/>
              <a:gd name="connsiteY13" fmla="*/ 461538 h 461538"/>
              <a:gd name="connsiteX14" fmla="*/ 3437246 w 5243257"/>
              <a:gd name="connsiteY14" fmla="*/ 461538 h 461538"/>
              <a:gd name="connsiteX15" fmla="*/ 2802230 w 5243257"/>
              <a:gd name="connsiteY15" fmla="*/ 461538 h 461538"/>
              <a:gd name="connsiteX16" fmla="*/ 2167213 w 5243257"/>
              <a:gd name="connsiteY16" fmla="*/ 461538 h 461538"/>
              <a:gd name="connsiteX17" fmla="*/ 1479764 w 5243257"/>
              <a:gd name="connsiteY17" fmla="*/ 461538 h 461538"/>
              <a:gd name="connsiteX18" fmla="*/ 844747 w 5243257"/>
              <a:gd name="connsiteY18" fmla="*/ 461538 h 461538"/>
              <a:gd name="connsiteX19" fmla="*/ 0 w 5243257"/>
              <a:gd name="connsiteY19" fmla="*/ 461538 h 461538"/>
              <a:gd name="connsiteX20" fmla="*/ 0 w 5243257"/>
              <a:gd name="connsiteY20" fmla="*/ 0 h 46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43257" h="461538" fill="none" extrusionOk="0">
                <a:moveTo>
                  <a:pt x="0" y="0"/>
                </a:moveTo>
                <a:cubicBezTo>
                  <a:pt x="240831" y="-30573"/>
                  <a:pt x="478566" y="5037"/>
                  <a:pt x="635017" y="0"/>
                </a:cubicBezTo>
                <a:cubicBezTo>
                  <a:pt x="791468" y="-5037"/>
                  <a:pt x="1099745" y="39085"/>
                  <a:pt x="1270033" y="0"/>
                </a:cubicBezTo>
                <a:cubicBezTo>
                  <a:pt x="1440321" y="-39085"/>
                  <a:pt x="1644993" y="26384"/>
                  <a:pt x="1747752" y="0"/>
                </a:cubicBezTo>
                <a:cubicBezTo>
                  <a:pt x="1850511" y="-26384"/>
                  <a:pt x="2176795" y="71848"/>
                  <a:pt x="2382769" y="0"/>
                </a:cubicBezTo>
                <a:cubicBezTo>
                  <a:pt x="2588743" y="-71848"/>
                  <a:pt x="2714358" y="45616"/>
                  <a:pt x="2912921" y="0"/>
                </a:cubicBezTo>
                <a:cubicBezTo>
                  <a:pt x="3111484" y="-45616"/>
                  <a:pt x="3256942" y="10521"/>
                  <a:pt x="3443072" y="0"/>
                </a:cubicBezTo>
                <a:cubicBezTo>
                  <a:pt x="3629202" y="-10521"/>
                  <a:pt x="3773770" y="13536"/>
                  <a:pt x="4025656" y="0"/>
                </a:cubicBezTo>
                <a:cubicBezTo>
                  <a:pt x="4277542" y="-13536"/>
                  <a:pt x="4362266" y="50720"/>
                  <a:pt x="4555808" y="0"/>
                </a:cubicBezTo>
                <a:cubicBezTo>
                  <a:pt x="4749350" y="-50720"/>
                  <a:pt x="4910198" y="20036"/>
                  <a:pt x="5243257" y="0"/>
                </a:cubicBezTo>
                <a:cubicBezTo>
                  <a:pt x="5253343" y="181537"/>
                  <a:pt x="5209516" y="352245"/>
                  <a:pt x="5243257" y="461538"/>
                </a:cubicBezTo>
                <a:cubicBezTo>
                  <a:pt x="5101219" y="487724"/>
                  <a:pt x="5023956" y="444696"/>
                  <a:pt x="4817971" y="461538"/>
                </a:cubicBezTo>
                <a:cubicBezTo>
                  <a:pt x="4611986" y="478380"/>
                  <a:pt x="4554266" y="410567"/>
                  <a:pt x="4392684" y="461538"/>
                </a:cubicBezTo>
                <a:cubicBezTo>
                  <a:pt x="4231102" y="512509"/>
                  <a:pt x="4095056" y="451075"/>
                  <a:pt x="3862533" y="461538"/>
                </a:cubicBezTo>
                <a:cubicBezTo>
                  <a:pt x="3630010" y="472001"/>
                  <a:pt x="3644633" y="454707"/>
                  <a:pt x="3437246" y="461538"/>
                </a:cubicBezTo>
                <a:cubicBezTo>
                  <a:pt x="3229859" y="468369"/>
                  <a:pt x="3052947" y="445723"/>
                  <a:pt x="2802230" y="461538"/>
                </a:cubicBezTo>
                <a:cubicBezTo>
                  <a:pt x="2551513" y="477353"/>
                  <a:pt x="2305252" y="435286"/>
                  <a:pt x="2167213" y="461538"/>
                </a:cubicBezTo>
                <a:cubicBezTo>
                  <a:pt x="2029174" y="487790"/>
                  <a:pt x="1646620" y="431658"/>
                  <a:pt x="1479764" y="461538"/>
                </a:cubicBezTo>
                <a:cubicBezTo>
                  <a:pt x="1312908" y="491418"/>
                  <a:pt x="992616" y="445326"/>
                  <a:pt x="844747" y="461538"/>
                </a:cubicBezTo>
                <a:cubicBezTo>
                  <a:pt x="696878" y="477750"/>
                  <a:pt x="389720" y="399378"/>
                  <a:pt x="0" y="461538"/>
                </a:cubicBezTo>
                <a:cubicBezTo>
                  <a:pt x="-2405" y="252138"/>
                  <a:pt x="51976" y="214789"/>
                  <a:pt x="0" y="0"/>
                </a:cubicBezTo>
                <a:close/>
              </a:path>
              <a:path w="5243257" h="461538" stroke="0" extrusionOk="0">
                <a:moveTo>
                  <a:pt x="0" y="0"/>
                </a:moveTo>
                <a:cubicBezTo>
                  <a:pt x="165446" y="-1384"/>
                  <a:pt x="452783" y="20073"/>
                  <a:pt x="635017" y="0"/>
                </a:cubicBezTo>
                <a:cubicBezTo>
                  <a:pt x="817251" y="-20073"/>
                  <a:pt x="962976" y="29124"/>
                  <a:pt x="1165168" y="0"/>
                </a:cubicBezTo>
                <a:cubicBezTo>
                  <a:pt x="1367360" y="-29124"/>
                  <a:pt x="1493907" y="57116"/>
                  <a:pt x="1695320" y="0"/>
                </a:cubicBezTo>
                <a:cubicBezTo>
                  <a:pt x="1896733" y="-57116"/>
                  <a:pt x="2147053" y="52183"/>
                  <a:pt x="2382769" y="0"/>
                </a:cubicBezTo>
                <a:cubicBezTo>
                  <a:pt x="2618485" y="-52183"/>
                  <a:pt x="2806568" y="60803"/>
                  <a:pt x="2912921" y="0"/>
                </a:cubicBezTo>
                <a:cubicBezTo>
                  <a:pt x="3019274" y="-60803"/>
                  <a:pt x="3360798" y="49211"/>
                  <a:pt x="3600370" y="0"/>
                </a:cubicBezTo>
                <a:cubicBezTo>
                  <a:pt x="3839942" y="-49211"/>
                  <a:pt x="3948158" y="27013"/>
                  <a:pt x="4182954" y="0"/>
                </a:cubicBezTo>
                <a:cubicBezTo>
                  <a:pt x="4417750" y="-27013"/>
                  <a:pt x="4975972" y="93735"/>
                  <a:pt x="5243257" y="0"/>
                </a:cubicBezTo>
                <a:cubicBezTo>
                  <a:pt x="5292374" y="134741"/>
                  <a:pt x="5192434" y="260064"/>
                  <a:pt x="5243257" y="461538"/>
                </a:cubicBezTo>
                <a:cubicBezTo>
                  <a:pt x="5080274" y="471549"/>
                  <a:pt x="5020537" y="455449"/>
                  <a:pt x="4817971" y="461538"/>
                </a:cubicBezTo>
                <a:cubicBezTo>
                  <a:pt x="4615405" y="467627"/>
                  <a:pt x="4426363" y="459903"/>
                  <a:pt x="4235386" y="461538"/>
                </a:cubicBezTo>
                <a:cubicBezTo>
                  <a:pt x="4044410" y="463173"/>
                  <a:pt x="3831026" y="455796"/>
                  <a:pt x="3600370" y="461538"/>
                </a:cubicBezTo>
                <a:cubicBezTo>
                  <a:pt x="3369714" y="467280"/>
                  <a:pt x="3134493" y="448030"/>
                  <a:pt x="2965353" y="461538"/>
                </a:cubicBezTo>
                <a:cubicBezTo>
                  <a:pt x="2796213" y="475046"/>
                  <a:pt x="2491682" y="400993"/>
                  <a:pt x="2330336" y="461538"/>
                </a:cubicBezTo>
                <a:cubicBezTo>
                  <a:pt x="2168990" y="522083"/>
                  <a:pt x="1987471" y="413245"/>
                  <a:pt x="1852617" y="461538"/>
                </a:cubicBezTo>
                <a:cubicBezTo>
                  <a:pt x="1717763" y="509831"/>
                  <a:pt x="1520734" y="425747"/>
                  <a:pt x="1374899" y="461538"/>
                </a:cubicBezTo>
                <a:cubicBezTo>
                  <a:pt x="1229064" y="497329"/>
                  <a:pt x="933883" y="408844"/>
                  <a:pt x="792314" y="461538"/>
                </a:cubicBezTo>
                <a:cubicBezTo>
                  <a:pt x="650745" y="514232"/>
                  <a:pt x="191091" y="403673"/>
                  <a:pt x="0" y="461538"/>
                </a:cubicBezTo>
                <a:cubicBezTo>
                  <a:pt x="-13565" y="303286"/>
                  <a:pt x="54544" y="222196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5319786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7FAFD80-4E99-4224-ADDB-8EC183E14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577" y="1530820"/>
            <a:ext cx="5319824" cy="165409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57C8488-E40A-4D7F-931F-6B60D8B1B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545" y="951986"/>
            <a:ext cx="1474455" cy="44087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E484A24-9843-4D0C-AE67-28D6C631BE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7567" y="4271719"/>
            <a:ext cx="491942" cy="137466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00C27FB-10B9-4207-974D-02A2444B2F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1314" y="3322874"/>
            <a:ext cx="3163887" cy="2781788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C2091B3F-1897-4DD7-B94C-89AE0FE2E6EC}"/>
              </a:ext>
            </a:extLst>
          </p:cNvPr>
          <p:cNvSpPr/>
          <p:nvPr/>
        </p:nvSpPr>
        <p:spPr>
          <a:xfrm>
            <a:off x="1385131" y="1619480"/>
            <a:ext cx="4680000" cy="468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b="1" dirty="0">
                <a:solidFill>
                  <a:schemeClr val="tx1"/>
                </a:solidFill>
                <a:sym typeface="Wingdings" panose="05000000000000000000" pitchFamily="2" charset="2"/>
              </a:rPr>
              <a:t></a:t>
            </a:r>
            <a:endParaRPr lang="ar-SA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7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0837BFD-5915-4393-A6CB-C79F22A51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027" y="1736193"/>
            <a:ext cx="6565679" cy="8148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F3D20D3-156B-4E4D-9528-AFBE29FB7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027" y="1097995"/>
            <a:ext cx="1051067" cy="48108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3C111C1-A02A-4F9F-94BE-0ECA50D3A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449" y="1014536"/>
            <a:ext cx="5243257" cy="648000"/>
          </a:xfrm>
          <a:custGeom>
            <a:avLst/>
            <a:gdLst>
              <a:gd name="connsiteX0" fmla="*/ 0 w 5243257"/>
              <a:gd name="connsiteY0" fmla="*/ 0 h 648000"/>
              <a:gd name="connsiteX1" fmla="*/ 635017 w 5243257"/>
              <a:gd name="connsiteY1" fmla="*/ 0 h 648000"/>
              <a:gd name="connsiteX2" fmla="*/ 1270033 w 5243257"/>
              <a:gd name="connsiteY2" fmla="*/ 0 h 648000"/>
              <a:gd name="connsiteX3" fmla="*/ 1800185 w 5243257"/>
              <a:gd name="connsiteY3" fmla="*/ 0 h 648000"/>
              <a:gd name="connsiteX4" fmla="*/ 2330336 w 5243257"/>
              <a:gd name="connsiteY4" fmla="*/ 0 h 648000"/>
              <a:gd name="connsiteX5" fmla="*/ 2912921 w 5243257"/>
              <a:gd name="connsiteY5" fmla="*/ 0 h 648000"/>
              <a:gd name="connsiteX6" fmla="*/ 3443072 w 5243257"/>
              <a:gd name="connsiteY6" fmla="*/ 0 h 648000"/>
              <a:gd name="connsiteX7" fmla="*/ 4025656 w 5243257"/>
              <a:gd name="connsiteY7" fmla="*/ 0 h 648000"/>
              <a:gd name="connsiteX8" fmla="*/ 4713105 w 5243257"/>
              <a:gd name="connsiteY8" fmla="*/ 0 h 648000"/>
              <a:gd name="connsiteX9" fmla="*/ 5243257 w 5243257"/>
              <a:gd name="connsiteY9" fmla="*/ 0 h 648000"/>
              <a:gd name="connsiteX10" fmla="*/ 5243257 w 5243257"/>
              <a:gd name="connsiteY10" fmla="*/ 324000 h 648000"/>
              <a:gd name="connsiteX11" fmla="*/ 5243257 w 5243257"/>
              <a:gd name="connsiteY11" fmla="*/ 648000 h 648000"/>
              <a:gd name="connsiteX12" fmla="*/ 4608240 w 5243257"/>
              <a:gd name="connsiteY12" fmla="*/ 648000 h 648000"/>
              <a:gd name="connsiteX13" fmla="*/ 3973224 w 5243257"/>
              <a:gd name="connsiteY13" fmla="*/ 648000 h 648000"/>
              <a:gd name="connsiteX14" fmla="*/ 3338207 w 5243257"/>
              <a:gd name="connsiteY14" fmla="*/ 648000 h 648000"/>
              <a:gd name="connsiteX15" fmla="*/ 2650758 w 5243257"/>
              <a:gd name="connsiteY15" fmla="*/ 648000 h 648000"/>
              <a:gd name="connsiteX16" fmla="*/ 2015741 w 5243257"/>
              <a:gd name="connsiteY16" fmla="*/ 648000 h 648000"/>
              <a:gd name="connsiteX17" fmla="*/ 1328292 w 5243257"/>
              <a:gd name="connsiteY17" fmla="*/ 648000 h 648000"/>
              <a:gd name="connsiteX18" fmla="*/ 903005 w 5243257"/>
              <a:gd name="connsiteY18" fmla="*/ 648000 h 648000"/>
              <a:gd name="connsiteX19" fmla="*/ 0 w 5243257"/>
              <a:gd name="connsiteY19" fmla="*/ 648000 h 648000"/>
              <a:gd name="connsiteX20" fmla="*/ 0 w 5243257"/>
              <a:gd name="connsiteY20" fmla="*/ 336960 h 648000"/>
              <a:gd name="connsiteX21" fmla="*/ 0 w 5243257"/>
              <a:gd name="connsiteY21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43257" h="648000" fill="none" extrusionOk="0">
                <a:moveTo>
                  <a:pt x="0" y="0"/>
                </a:moveTo>
                <a:cubicBezTo>
                  <a:pt x="196583" y="-52305"/>
                  <a:pt x="353905" y="31300"/>
                  <a:pt x="635017" y="0"/>
                </a:cubicBezTo>
                <a:cubicBezTo>
                  <a:pt x="916129" y="-31300"/>
                  <a:pt x="1065119" y="76171"/>
                  <a:pt x="1270033" y="0"/>
                </a:cubicBezTo>
                <a:cubicBezTo>
                  <a:pt x="1474947" y="-76171"/>
                  <a:pt x="1601622" y="45616"/>
                  <a:pt x="1800185" y="0"/>
                </a:cubicBezTo>
                <a:cubicBezTo>
                  <a:pt x="1998748" y="-45616"/>
                  <a:pt x="2144206" y="10521"/>
                  <a:pt x="2330336" y="0"/>
                </a:cubicBezTo>
                <a:cubicBezTo>
                  <a:pt x="2516466" y="-10521"/>
                  <a:pt x="2656883" y="6713"/>
                  <a:pt x="2912921" y="0"/>
                </a:cubicBezTo>
                <a:cubicBezTo>
                  <a:pt x="3168959" y="-6713"/>
                  <a:pt x="3253917" y="53142"/>
                  <a:pt x="3443072" y="0"/>
                </a:cubicBezTo>
                <a:cubicBezTo>
                  <a:pt x="3632227" y="-53142"/>
                  <a:pt x="3805000" y="21094"/>
                  <a:pt x="4025656" y="0"/>
                </a:cubicBezTo>
                <a:cubicBezTo>
                  <a:pt x="4246312" y="-21094"/>
                  <a:pt x="4478775" y="58417"/>
                  <a:pt x="4713105" y="0"/>
                </a:cubicBezTo>
                <a:cubicBezTo>
                  <a:pt x="4947435" y="-58417"/>
                  <a:pt x="5076243" y="26595"/>
                  <a:pt x="5243257" y="0"/>
                </a:cubicBezTo>
                <a:cubicBezTo>
                  <a:pt x="5256541" y="156079"/>
                  <a:pt x="5220907" y="193631"/>
                  <a:pt x="5243257" y="324000"/>
                </a:cubicBezTo>
                <a:cubicBezTo>
                  <a:pt x="5265607" y="454369"/>
                  <a:pt x="5218895" y="578318"/>
                  <a:pt x="5243257" y="648000"/>
                </a:cubicBezTo>
                <a:cubicBezTo>
                  <a:pt x="5028204" y="710034"/>
                  <a:pt x="4773807" y="630873"/>
                  <a:pt x="4608240" y="648000"/>
                </a:cubicBezTo>
                <a:cubicBezTo>
                  <a:pt x="4442673" y="665127"/>
                  <a:pt x="4223941" y="632185"/>
                  <a:pt x="3973224" y="648000"/>
                </a:cubicBezTo>
                <a:cubicBezTo>
                  <a:pt x="3722507" y="663815"/>
                  <a:pt x="3476246" y="621748"/>
                  <a:pt x="3338207" y="648000"/>
                </a:cubicBezTo>
                <a:cubicBezTo>
                  <a:pt x="3200168" y="674252"/>
                  <a:pt x="2817614" y="618120"/>
                  <a:pt x="2650758" y="648000"/>
                </a:cubicBezTo>
                <a:cubicBezTo>
                  <a:pt x="2483902" y="677880"/>
                  <a:pt x="2163610" y="631788"/>
                  <a:pt x="2015741" y="648000"/>
                </a:cubicBezTo>
                <a:cubicBezTo>
                  <a:pt x="1867872" y="664212"/>
                  <a:pt x="1507805" y="606731"/>
                  <a:pt x="1328292" y="648000"/>
                </a:cubicBezTo>
                <a:cubicBezTo>
                  <a:pt x="1148779" y="689269"/>
                  <a:pt x="1054654" y="616610"/>
                  <a:pt x="903005" y="648000"/>
                </a:cubicBezTo>
                <a:cubicBezTo>
                  <a:pt x="751356" y="679390"/>
                  <a:pt x="304176" y="638339"/>
                  <a:pt x="0" y="648000"/>
                </a:cubicBezTo>
                <a:cubicBezTo>
                  <a:pt x="-13273" y="521804"/>
                  <a:pt x="29115" y="458051"/>
                  <a:pt x="0" y="336960"/>
                </a:cubicBezTo>
                <a:cubicBezTo>
                  <a:pt x="-29115" y="215869"/>
                  <a:pt x="13301" y="91483"/>
                  <a:pt x="0" y="0"/>
                </a:cubicBezTo>
                <a:close/>
              </a:path>
              <a:path w="5243257" h="648000" stroke="0" extrusionOk="0">
                <a:moveTo>
                  <a:pt x="0" y="0"/>
                </a:moveTo>
                <a:cubicBezTo>
                  <a:pt x="165446" y="-1384"/>
                  <a:pt x="452783" y="20073"/>
                  <a:pt x="635017" y="0"/>
                </a:cubicBezTo>
                <a:cubicBezTo>
                  <a:pt x="817251" y="-20073"/>
                  <a:pt x="962976" y="29124"/>
                  <a:pt x="1165168" y="0"/>
                </a:cubicBezTo>
                <a:cubicBezTo>
                  <a:pt x="1367360" y="-29124"/>
                  <a:pt x="1493907" y="57116"/>
                  <a:pt x="1695320" y="0"/>
                </a:cubicBezTo>
                <a:cubicBezTo>
                  <a:pt x="1896733" y="-57116"/>
                  <a:pt x="2147053" y="52183"/>
                  <a:pt x="2382769" y="0"/>
                </a:cubicBezTo>
                <a:cubicBezTo>
                  <a:pt x="2618485" y="-52183"/>
                  <a:pt x="2806568" y="60803"/>
                  <a:pt x="2912921" y="0"/>
                </a:cubicBezTo>
                <a:cubicBezTo>
                  <a:pt x="3019274" y="-60803"/>
                  <a:pt x="3360798" y="49211"/>
                  <a:pt x="3600370" y="0"/>
                </a:cubicBezTo>
                <a:cubicBezTo>
                  <a:pt x="3839942" y="-49211"/>
                  <a:pt x="3948158" y="27013"/>
                  <a:pt x="4182954" y="0"/>
                </a:cubicBezTo>
                <a:cubicBezTo>
                  <a:pt x="4417750" y="-27013"/>
                  <a:pt x="4975972" y="93735"/>
                  <a:pt x="5243257" y="0"/>
                </a:cubicBezTo>
                <a:cubicBezTo>
                  <a:pt x="5265022" y="83892"/>
                  <a:pt x="5212535" y="245167"/>
                  <a:pt x="5243257" y="311040"/>
                </a:cubicBezTo>
                <a:cubicBezTo>
                  <a:pt x="5273979" y="376913"/>
                  <a:pt x="5223464" y="482397"/>
                  <a:pt x="5243257" y="648000"/>
                </a:cubicBezTo>
                <a:cubicBezTo>
                  <a:pt x="5059823" y="699571"/>
                  <a:pt x="4847129" y="641765"/>
                  <a:pt x="4660673" y="648000"/>
                </a:cubicBezTo>
                <a:cubicBezTo>
                  <a:pt x="4474217" y="654235"/>
                  <a:pt x="4260782" y="643515"/>
                  <a:pt x="4025656" y="648000"/>
                </a:cubicBezTo>
                <a:cubicBezTo>
                  <a:pt x="3790530" y="652485"/>
                  <a:pt x="3558676" y="632143"/>
                  <a:pt x="3390640" y="648000"/>
                </a:cubicBezTo>
                <a:cubicBezTo>
                  <a:pt x="3222604" y="663857"/>
                  <a:pt x="2916969" y="587455"/>
                  <a:pt x="2755623" y="648000"/>
                </a:cubicBezTo>
                <a:cubicBezTo>
                  <a:pt x="2594277" y="708545"/>
                  <a:pt x="2412758" y="599707"/>
                  <a:pt x="2277904" y="648000"/>
                </a:cubicBezTo>
                <a:cubicBezTo>
                  <a:pt x="2143050" y="696293"/>
                  <a:pt x="1949756" y="621190"/>
                  <a:pt x="1800185" y="648000"/>
                </a:cubicBezTo>
                <a:cubicBezTo>
                  <a:pt x="1650614" y="674810"/>
                  <a:pt x="1355831" y="589454"/>
                  <a:pt x="1217601" y="648000"/>
                </a:cubicBezTo>
                <a:cubicBezTo>
                  <a:pt x="1079371" y="706546"/>
                  <a:pt x="886373" y="604901"/>
                  <a:pt x="792314" y="648000"/>
                </a:cubicBezTo>
                <a:cubicBezTo>
                  <a:pt x="698255" y="691099"/>
                  <a:pt x="244887" y="587308"/>
                  <a:pt x="0" y="648000"/>
                </a:cubicBezTo>
                <a:cubicBezTo>
                  <a:pt x="-14529" y="573320"/>
                  <a:pt x="4649" y="409161"/>
                  <a:pt x="0" y="343440"/>
                </a:cubicBezTo>
                <a:cubicBezTo>
                  <a:pt x="-4649" y="277719"/>
                  <a:pt x="27230" y="128817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5319786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D2F3204-50E6-4D31-85B3-0FA475E4A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272" y="2551043"/>
            <a:ext cx="5283610" cy="370797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06F275B8-B431-4BF6-BF86-BFEBCA394D55}"/>
              </a:ext>
            </a:extLst>
          </p:cNvPr>
          <p:cNvSpPr/>
          <p:nvPr/>
        </p:nvSpPr>
        <p:spPr>
          <a:xfrm>
            <a:off x="1085729" y="1789456"/>
            <a:ext cx="4680000" cy="468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b="1" dirty="0">
                <a:solidFill>
                  <a:schemeClr val="tx1"/>
                </a:solidFill>
                <a:sym typeface="Wingdings" panose="05000000000000000000" pitchFamily="2" charset="2"/>
              </a:rPr>
              <a:t></a:t>
            </a:r>
            <a:endParaRPr lang="ar-SA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0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D9CFDAD5-0C49-481E-AFB4-F5965F4D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67" y="578987"/>
            <a:ext cx="832920" cy="132289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4A89A4C7-DE36-4A90-80D2-A9CF9B7D53F8}"/>
              </a:ext>
            </a:extLst>
          </p:cNvPr>
          <p:cNvGrpSpPr/>
          <p:nvPr/>
        </p:nvGrpSpPr>
        <p:grpSpPr>
          <a:xfrm>
            <a:off x="2360427" y="909139"/>
            <a:ext cx="8917172" cy="1069056"/>
            <a:chOff x="2135091" y="1054560"/>
            <a:chExt cx="8917172" cy="1153252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B82294FB-37F6-4520-87B2-CE71980B2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5091" y="1054560"/>
              <a:ext cx="8917172" cy="1029421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DE540321-6BD7-4721-9D54-1514B7F1D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6928" y="1960149"/>
              <a:ext cx="1022403" cy="247663"/>
            </a:xfrm>
            <a:prstGeom prst="rect">
              <a:avLst/>
            </a:prstGeom>
          </p:spPr>
        </p:pic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DD22B455-FD8B-40FE-84E4-8121A0007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568" y="2085515"/>
            <a:ext cx="4029232" cy="440879"/>
          </a:xfrm>
          <a:custGeom>
            <a:avLst/>
            <a:gdLst>
              <a:gd name="connsiteX0" fmla="*/ 0 w 4029232"/>
              <a:gd name="connsiteY0" fmla="*/ 0 h 440879"/>
              <a:gd name="connsiteX1" fmla="*/ 656189 w 4029232"/>
              <a:gd name="connsiteY1" fmla="*/ 0 h 440879"/>
              <a:gd name="connsiteX2" fmla="*/ 1272086 w 4029232"/>
              <a:gd name="connsiteY2" fmla="*/ 0 h 440879"/>
              <a:gd name="connsiteX3" fmla="*/ 1887983 w 4029232"/>
              <a:gd name="connsiteY3" fmla="*/ 0 h 440879"/>
              <a:gd name="connsiteX4" fmla="*/ 2423295 w 4029232"/>
              <a:gd name="connsiteY4" fmla="*/ 0 h 440879"/>
              <a:gd name="connsiteX5" fmla="*/ 3039192 w 4029232"/>
              <a:gd name="connsiteY5" fmla="*/ 0 h 440879"/>
              <a:gd name="connsiteX6" fmla="*/ 4029232 w 4029232"/>
              <a:gd name="connsiteY6" fmla="*/ 0 h 440879"/>
              <a:gd name="connsiteX7" fmla="*/ 4029232 w 4029232"/>
              <a:gd name="connsiteY7" fmla="*/ 440879 h 440879"/>
              <a:gd name="connsiteX8" fmla="*/ 3574504 w 4029232"/>
              <a:gd name="connsiteY8" fmla="*/ 440879 h 440879"/>
              <a:gd name="connsiteX9" fmla="*/ 3119777 w 4029232"/>
              <a:gd name="connsiteY9" fmla="*/ 440879 h 440879"/>
              <a:gd name="connsiteX10" fmla="*/ 2503880 w 4029232"/>
              <a:gd name="connsiteY10" fmla="*/ 440879 h 440879"/>
              <a:gd name="connsiteX11" fmla="*/ 2049152 w 4029232"/>
              <a:gd name="connsiteY11" fmla="*/ 440879 h 440879"/>
              <a:gd name="connsiteX12" fmla="*/ 1513840 w 4029232"/>
              <a:gd name="connsiteY12" fmla="*/ 440879 h 440879"/>
              <a:gd name="connsiteX13" fmla="*/ 1018820 w 4029232"/>
              <a:gd name="connsiteY13" fmla="*/ 440879 h 440879"/>
              <a:gd name="connsiteX14" fmla="*/ 564092 w 4029232"/>
              <a:gd name="connsiteY14" fmla="*/ 440879 h 440879"/>
              <a:gd name="connsiteX15" fmla="*/ 0 w 4029232"/>
              <a:gd name="connsiteY15" fmla="*/ 440879 h 440879"/>
              <a:gd name="connsiteX16" fmla="*/ 0 w 4029232"/>
              <a:gd name="connsiteY16" fmla="*/ 0 h 44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29232" h="440879" fill="none" extrusionOk="0">
                <a:moveTo>
                  <a:pt x="0" y="0"/>
                </a:moveTo>
                <a:cubicBezTo>
                  <a:pt x="322255" y="-16751"/>
                  <a:pt x="384809" y="75951"/>
                  <a:pt x="656189" y="0"/>
                </a:cubicBezTo>
                <a:cubicBezTo>
                  <a:pt x="927569" y="-75951"/>
                  <a:pt x="1032250" y="48011"/>
                  <a:pt x="1272086" y="0"/>
                </a:cubicBezTo>
                <a:cubicBezTo>
                  <a:pt x="1511922" y="-48011"/>
                  <a:pt x="1678651" y="51821"/>
                  <a:pt x="1887983" y="0"/>
                </a:cubicBezTo>
                <a:cubicBezTo>
                  <a:pt x="2097315" y="-51821"/>
                  <a:pt x="2235662" y="31404"/>
                  <a:pt x="2423295" y="0"/>
                </a:cubicBezTo>
                <a:cubicBezTo>
                  <a:pt x="2610928" y="-31404"/>
                  <a:pt x="2804891" y="63964"/>
                  <a:pt x="3039192" y="0"/>
                </a:cubicBezTo>
                <a:cubicBezTo>
                  <a:pt x="3273493" y="-63964"/>
                  <a:pt x="3572555" y="38408"/>
                  <a:pt x="4029232" y="0"/>
                </a:cubicBezTo>
                <a:cubicBezTo>
                  <a:pt x="4030528" y="135035"/>
                  <a:pt x="3988237" y="327163"/>
                  <a:pt x="4029232" y="440879"/>
                </a:cubicBezTo>
                <a:cubicBezTo>
                  <a:pt x="3864035" y="475997"/>
                  <a:pt x="3797601" y="425215"/>
                  <a:pt x="3574504" y="440879"/>
                </a:cubicBezTo>
                <a:cubicBezTo>
                  <a:pt x="3351407" y="456543"/>
                  <a:pt x="3305288" y="432322"/>
                  <a:pt x="3119777" y="440879"/>
                </a:cubicBezTo>
                <a:cubicBezTo>
                  <a:pt x="2934266" y="449436"/>
                  <a:pt x="2629951" y="413784"/>
                  <a:pt x="2503880" y="440879"/>
                </a:cubicBezTo>
                <a:cubicBezTo>
                  <a:pt x="2377809" y="467974"/>
                  <a:pt x="2256843" y="417031"/>
                  <a:pt x="2049152" y="440879"/>
                </a:cubicBezTo>
                <a:cubicBezTo>
                  <a:pt x="1841461" y="464727"/>
                  <a:pt x="1769757" y="399498"/>
                  <a:pt x="1513840" y="440879"/>
                </a:cubicBezTo>
                <a:cubicBezTo>
                  <a:pt x="1257923" y="482260"/>
                  <a:pt x="1140083" y="440767"/>
                  <a:pt x="1018820" y="440879"/>
                </a:cubicBezTo>
                <a:cubicBezTo>
                  <a:pt x="897557" y="440991"/>
                  <a:pt x="769458" y="412984"/>
                  <a:pt x="564092" y="440879"/>
                </a:cubicBezTo>
                <a:cubicBezTo>
                  <a:pt x="358726" y="468774"/>
                  <a:pt x="182640" y="401302"/>
                  <a:pt x="0" y="440879"/>
                </a:cubicBezTo>
                <a:cubicBezTo>
                  <a:pt x="-18810" y="278891"/>
                  <a:pt x="6586" y="199747"/>
                  <a:pt x="0" y="0"/>
                </a:cubicBezTo>
                <a:close/>
              </a:path>
              <a:path w="4029232" h="440879" stroke="0" extrusionOk="0">
                <a:moveTo>
                  <a:pt x="0" y="0"/>
                </a:moveTo>
                <a:cubicBezTo>
                  <a:pt x="125527" y="-27273"/>
                  <a:pt x="492437" y="14465"/>
                  <a:pt x="615897" y="0"/>
                </a:cubicBezTo>
                <a:cubicBezTo>
                  <a:pt x="739357" y="-14465"/>
                  <a:pt x="935845" y="67257"/>
                  <a:pt x="1191501" y="0"/>
                </a:cubicBezTo>
                <a:cubicBezTo>
                  <a:pt x="1447157" y="-67257"/>
                  <a:pt x="1616947" y="37080"/>
                  <a:pt x="1726814" y="0"/>
                </a:cubicBezTo>
                <a:cubicBezTo>
                  <a:pt x="1836681" y="-37080"/>
                  <a:pt x="2047978" y="16664"/>
                  <a:pt x="2181541" y="0"/>
                </a:cubicBezTo>
                <a:cubicBezTo>
                  <a:pt x="2315104" y="-16664"/>
                  <a:pt x="2491917" y="17585"/>
                  <a:pt x="2797438" y="0"/>
                </a:cubicBezTo>
                <a:cubicBezTo>
                  <a:pt x="3102959" y="-17585"/>
                  <a:pt x="3158336" y="33072"/>
                  <a:pt x="3413335" y="0"/>
                </a:cubicBezTo>
                <a:cubicBezTo>
                  <a:pt x="3668334" y="-33072"/>
                  <a:pt x="3843675" y="37078"/>
                  <a:pt x="4029232" y="0"/>
                </a:cubicBezTo>
                <a:cubicBezTo>
                  <a:pt x="4070975" y="126939"/>
                  <a:pt x="3987728" y="266784"/>
                  <a:pt x="4029232" y="440879"/>
                </a:cubicBezTo>
                <a:cubicBezTo>
                  <a:pt x="3864337" y="463159"/>
                  <a:pt x="3566638" y="395337"/>
                  <a:pt x="3373043" y="440879"/>
                </a:cubicBezTo>
                <a:cubicBezTo>
                  <a:pt x="3179448" y="486421"/>
                  <a:pt x="2990412" y="388757"/>
                  <a:pt x="2837731" y="440879"/>
                </a:cubicBezTo>
                <a:cubicBezTo>
                  <a:pt x="2685050" y="493001"/>
                  <a:pt x="2327672" y="426077"/>
                  <a:pt x="2181541" y="440879"/>
                </a:cubicBezTo>
                <a:cubicBezTo>
                  <a:pt x="2035410" y="455681"/>
                  <a:pt x="1752854" y="391065"/>
                  <a:pt x="1605937" y="440879"/>
                </a:cubicBezTo>
                <a:cubicBezTo>
                  <a:pt x="1459020" y="490693"/>
                  <a:pt x="1092530" y="378721"/>
                  <a:pt x="949748" y="440879"/>
                </a:cubicBezTo>
                <a:cubicBezTo>
                  <a:pt x="806966" y="503037"/>
                  <a:pt x="463391" y="426913"/>
                  <a:pt x="0" y="440879"/>
                </a:cubicBezTo>
                <a:cubicBezTo>
                  <a:pt x="-50523" y="273060"/>
                  <a:pt x="39133" y="93294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66722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620CD39-ACE8-4CB3-B20A-D08C8A9F9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085514"/>
            <a:ext cx="1474455" cy="44087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D89AAE8-DE64-43B4-9A2B-BE4B7309C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9584" y="3078249"/>
            <a:ext cx="5653014" cy="216635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BD96212-E051-4568-9EB0-D994A37514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7788" y="2379643"/>
            <a:ext cx="3792919" cy="3272067"/>
          </a:xfrm>
          <a:prstGeom prst="rect">
            <a:avLst/>
          </a:prstGeom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83925" y="579646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72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D9CFDAD5-0C49-481E-AFB4-F5965F4D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67" y="578987"/>
            <a:ext cx="832920" cy="132289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D22B455-FD8B-40FE-84E4-8121A0007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445" y="1019996"/>
            <a:ext cx="4029232" cy="440879"/>
          </a:xfrm>
          <a:custGeom>
            <a:avLst/>
            <a:gdLst>
              <a:gd name="connsiteX0" fmla="*/ 0 w 4029232"/>
              <a:gd name="connsiteY0" fmla="*/ 0 h 440879"/>
              <a:gd name="connsiteX1" fmla="*/ 656189 w 4029232"/>
              <a:gd name="connsiteY1" fmla="*/ 0 h 440879"/>
              <a:gd name="connsiteX2" fmla="*/ 1272086 w 4029232"/>
              <a:gd name="connsiteY2" fmla="*/ 0 h 440879"/>
              <a:gd name="connsiteX3" fmla="*/ 1887983 w 4029232"/>
              <a:gd name="connsiteY3" fmla="*/ 0 h 440879"/>
              <a:gd name="connsiteX4" fmla="*/ 2423295 w 4029232"/>
              <a:gd name="connsiteY4" fmla="*/ 0 h 440879"/>
              <a:gd name="connsiteX5" fmla="*/ 3039192 w 4029232"/>
              <a:gd name="connsiteY5" fmla="*/ 0 h 440879"/>
              <a:gd name="connsiteX6" fmla="*/ 4029232 w 4029232"/>
              <a:gd name="connsiteY6" fmla="*/ 0 h 440879"/>
              <a:gd name="connsiteX7" fmla="*/ 4029232 w 4029232"/>
              <a:gd name="connsiteY7" fmla="*/ 440879 h 440879"/>
              <a:gd name="connsiteX8" fmla="*/ 3574504 w 4029232"/>
              <a:gd name="connsiteY8" fmla="*/ 440879 h 440879"/>
              <a:gd name="connsiteX9" fmla="*/ 3119777 w 4029232"/>
              <a:gd name="connsiteY9" fmla="*/ 440879 h 440879"/>
              <a:gd name="connsiteX10" fmla="*/ 2503880 w 4029232"/>
              <a:gd name="connsiteY10" fmla="*/ 440879 h 440879"/>
              <a:gd name="connsiteX11" fmla="*/ 2049152 w 4029232"/>
              <a:gd name="connsiteY11" fmla="*/ 440879 h 440879"/>
              <a:gd name="connsiteX12" fmla="*/ 1513840 w 4029232"/>
              <a:gd name="connsiteY12" fmla="*/ 440879 h 440879"/>
              <a:gd name="connsiteX13" fmla="*/ 1018820 w 4029232"/>
              <a:gd name="connsiteY13" fmla="*/ 440879 h 440879"/>
              <a:gd name="connsiteX14" fmla="*/ 564092 w 4029232"/>
              <a:gd name="connsiteY14" fmla="*/ 440879 h 440879"/>
              <a:gd name="connsiteX15" fmla="*/ 0 w 4029232"/>
              <a:gd name="connsiteY15" fmla="*/ 440879 h 440879"/>
              <a:gd name="connsiteX16" fmla="*/ 0 w 4029232"/>
              <a:gd name="connsiteY16" fmla="*/ 0 h 44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29232" h="440879" fill="none" extrusionOk="0">
                <a:moveTo>
                  <a:pt x="0" y="0"/>
                </a:moveTo>
                <a:cubicBezTo>
                  <a:pt x="322255" y="-16751"/>
                  <a:pt x="384809" y="75951"/>
                  <a:pt x="656189" y="0"/>
                </a:cubicBezTo>
                <a:cubicBezTo>
                  <a:pt x="927569" y="-75951"/>
                  <a:pt x="1032250" y="48011"/>
                  <a:pt x="1272086" y="0"/>
                </a:cubicBezTo>
                <a:cubicBezTo>
                  <a:pt x="1511922" y="-48011"/>
                  <a:pt x="1678651" y="51821"/>
                  <a:pt x="1887983" y="0"/>
                </a:cubicBezTo>
                <a:cubicBezTo>
                  <a:pt x="2097315" y="-51821"/>
                  <a:pt x="2235662" y="31404"/>
                  <a:pt x="2423295" y="0"/>
                </a:cubicBezTo>
                <a:cubicBezTo>
                  <a:pt x="2610928" y="-31404"/>
                  <a:pt x="2804891" y="63964"/>
                  <a:pt x="3039192" y="0"/>
                </a:cubicBezTo>
                <a:cubicBezTo>
                  <a:pt x="3273493" y="-63964"/>
                  <a:pt x="3572555" y="38408"/>
                  <a:pt x="4029232" y="0"/>
                </a:cubicBezTo>
                <a:cubicBezTo>
                  <a:pt x="4030528" y="135035"/>
                  <a:pt x="3988237" y="327163"/>
                  <a:pt x="4029232" y="440879"/>
                </a:cubicBezTo>
                <a:cubicBezTo>
                  <a:pt x="3864035" y="475997"/>
                  <a:pt x="3797601" y="425215"/>
                  <a:pt x="3574504" y="440879"/>
                </a:cubicBezTo>
                <a:cubicBezTo>
                  <a:pt x="3351407" y="456543"/>
                  <a:pt x="3305288" y="432322"/>
                  <a:pt x="3119777" y="440879"/>
                </a:cubicBezTo>
                <a:cubicBezTo>
                  <a:pt x="2934266" y="449436"/>
                  <a:pt x="2629951" y="413784"/>
                  <a:pt x="2503880" y="440879"/>
                </a:cubicBezTo>
                <a:cubicBezTo>
                  <a:pt x="2377809" y="467974"/>
                  <a:pt x="2256843" y="417031"/>
                  <a:pt x="2049152" y="440879"/>
                </a:cubicBezTo>
                <a:cubicBezTo>
                  <a:pt x="1841461" y="464727"/>
                  <a:pt x="1769757" y="399498"/>
                  <a:pt x="1513840" y="440879"/>
                </a:cubicBezTo>
                <a:cubicBezTo>
                  <a:pt x="1257923" y="482260"/>
                  <a:pt x="1140083" y="440767"/>
                  <a:pt x="1018820" y="440879"/>
                </a:cubicBezTo>
                <a:cubicBezTo>
                  <a:pt x="897557" y="440991"/>
                  <a:pt x="769458" y="412984"/>
                  <a:pt x="564092" y="440879"/>
                </a:cubicBezTo>
                <a:cubicBezTo>
                  <a:pt x="358726" y="468774"/>
                  <a:pt x="182640" y="401302"/>
                  <a:pt x="0" y="440879"/>
                </a:cubicBezTo>
                <a:cubicBezTo>
                  <a:pt x="-18810" y="278891"/>
                  <a:pt x="6586" y="199747"/>
                  <a:pt x="0" y="0"/>
                </a:cubicBezTo>
                <a:close/>
              </a:path>
              <a:path w="4029232" h="440879" stroke="0" extrusionOk="0">
                <a:moveTo>
                  <a:pt x="0" y="0"/>
                </a:moveTo>
                <a:cubicBezTo>
                  <a:pt x="125527" y="-27273"/>
                  <a:pt x="492437" y="14465"/>
                  <a:pt x="615897" y="0"/>
                </a:cubicBezTo>
                <a:cubicBezTo>
                  <a:pt x="739357" y="-14465"/>
                  <a:pt x="935845" y="67257"/>
                  <a:pt x="1191501" y="0"/>
                </a:cubicBezTo>
                <a:cubicBezTo>
                  <a:pt x="1447157" y="-67257"/>
                  <a:pt x="1616947" y="37080"/>
                  <a:pt x="1726814" y="0"/>
                </a:cubicBezTo>
                <a:cubicBezTo>
                  <a:pt x="1836681" y="-37080"/>
                  <a:pt x="2047978" y="16664"/>
                  <a:pt x="2181541" y="0"/>
                </a:cubicBezTo>
                <a:cubicBezTo>
                  <a:pt x="2315104" y="-16664"/>
                  <a:pt x="2491917" y="17585"/>
                  <a:pt x="2797438" y="0"/>
                </a:cubicBezTo>
                <a:cubicBezTo>
                  <a:pt x="3102959" y="-17585"/>
                  <a:pt x="3158336" y="33072"/>
                  <a:pt x="3413335" y="0"/>
                </a:cubicBezTo>
                <a:cubicBezTo>
                  <a:pt x="3668334" y="-33072"/>
                  <a:pt x="3843675" y="37078"/>
                  <a:pt x="4029232" y="0"/>
                </a:cubicBezTo>
                <a:cubicBezTo>
                  <a:pt x="4070975" y="126939"/>
                  <a:pt x="3987728" y="266784"/>
                  <a:pt x="4029232" y="440879"/>
                </a:cubicBezTo>
                <a:cubicBezTo>
                  <a:pt x="3864337" y="463159"/>
                  <a:pt x="3566638" y="395337"/>
                  <a:pt x="3373043" y="440879"/>
                </a:cubicBezTo>
                <a:cubicBezTo>
                  <a:pt x="3179448" y="486421"/>
                  <a:pt x="2990412" y="388757"/>
                  <a:pt x="2837731" y="440879"/>
                </a:cubicBezTo>
                <a:cubicBezTo>
                  <a:pt x="2685050" y="493001"/>
                  <a:pt x="2327672" y="426077"/>
                  <a:pt x="2181541" y="440879"/>
                </a:cubicBezTo>
                <a:cubicBezTo>
                  <a:pt x="2035410" y="455681"/>
                  <a:pt x="1752854" y="391065"/>
                  <a:pt x="1605937" y="440879"/>
                </a:cubicBezTo>
                <a:cubicBezTo>
                  <a:pt x="1459020" y="490693"/>
                  <a:pt x="1092530" y="378721"/>
                  <a:pt x="949748" y="440879"/>
                </a:cubicBezTo>
                <a:cubicBezTo>
                  <a:pt x="806966" y="503037"/>
                  <a:pt x="463391" y="426913"/>
                  <a:pt x="0" y="440879"/>
                </a:cubicBezTo>
                <a:cubicBezTo>
                  <a:pt x="-50523" y="273060"/>
                  <a:pt x="39133" y="93294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66722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620CD39-ACE8-4CB3-B20A-D08C8A9F9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213" y="1022975"/>
            <a:ext cx="1474455" cy="44087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D89AAE8-DE64-43B4-9A2B-BE4B7309C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213" y="1770022"/>
            <a:ext cx="6027586" cy="179944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BD96212-E051-4568-9EB0-D994A3751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1669" y="3569464"/>
            <a:ext cx="3954442" cy="2815643"/>
          </a:xfrm>
          <a:prstGeom prst="rect">
            <a:avLst/>
          </a:prstGeom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3925" y="579646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D24DF56D-9EB4-40F5-B72A-BDA8B3AD496A}"/>
              </a:ext>
            </a:extLst>
          </p:cNvPr>
          <p:cNvSpPr/>
          <p:nvPr/>
        </p:nvSpPr>
        <p:spPr>
          <a:xfrm>
            <a:off x="1256967" y="1705107"/>
            <a:ext cx="4680000" cy="468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b="1" dirty="0">
                <a:solidFill>
                  <a:schemeClr val="tx1"/>
                </a:solidFill>
                <a:sym typeface="Wingdings" panose="05000000000000000000" pitchFamily="2" charset="2"/>
              </a:rPr>
              <a:t></a:t>
            </a:r>
            <a:endParaRPr lang="ar-SA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3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4345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B63E186-131D-462D-855A-89849EFC5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72" y="810437"/>
            <a:ext cx="832920" cy="113114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C400D5F-69FA-4093-BC31-E00B7D77D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113" y="936552"/>
            <a:ext cx="4029232" cy="564540"/>
          </a:xfrm>
          <a:custGeom>
            <a:avLst/>
            <a:gdLst>
              <a:gd name="connsiteX0" fmla="*/ 0 w 4029232"/>
              <a:gd name="connsiteY0" fmla="*/ 0 h 564540"/>
              <a:gd name="connsiteX1" fmla="*/ 656189 w 4029232"/>
              <a:gd name="connsiteY1" fmla="*/ 0 h 564540"/>
              <a:gd name="connsiteX2" fmla="*/ 1272086 w 4029232"/>
              <a:gd name="connsiteY2" fmla="*/ 0 h 564540"/>
              <a:gd name="connsiteX3" fmla="*/ 1887983 w 4029232"/>
              <a:gd name="connsiteY3" fmla="*/ 0 h 564540"/>
              <a:gd name="connsiteX4" fmla="*/ 2423295 w 4029232"/>
              <a:gd name="connsiteY4" fmla="*/ 0 h 564540"/>
              <a:gd name="connsiteX5" fmla="*/ 3039192 w 4029232"/>
              <a:gd name="connsiteY5" fmla="*/ 0 h 564540"/>
              <a:gd name="connsiteX6" fmla="*/ 4029232 w 4029232"/>
              <a:gd name="connsiteY6" fmla="*/ 0 h 564540"/>
              <a:gd name="connsiteX7" fmla="*/ 4029232 w 4029232"/>
              <a:gd name="connsiteY7" fmla="*/ 564540 h 564540"/>
              <a:gd name="connsiteX8" fmla="*/ 3574504 w 4029232"/>
              <a:gd name="connsiteY8" fmla="*/ 564540 h 564540"/>
              <a:gd name="connsiteX9" fmla="*/ 3119777 w 4029232"/>
              <a:gd name="connsiteY9" fmla="*/ 564540 h 564540"/>
              <a:gd name="connsiteX10" fmla="*/ 2503880 w 4029232"/>
              <a:gd name="connsiteY10" fmla="*/ 564540 h 564540"/>
              <a:gd name="connsiteX11" fmla="*/ 2049152 w 4029232"/>
              <a:gd name="connsiteY11" fmla="*/ 564540 h 564540"/>
              <a:gd name="connsiteX12" fmla="*/ 1513840 w 4029232"/>
              <a:gd name="connsiteY12" fmla="*/ 564540 h 564540"/>
              <a:gd name="connsiteX13" fmla="*/ 1018820 w 4029232"/>
              <a:gd name="connsiteY13" fmla="*/ 564540 h 564540"/>
              <a:gd name="connsiteX14" fmla="*/ 564092 w 4029232"/>
              <a:gd name="connsiteY14" fmla="*/ 564540 h 564540"/>
              <a:gd name="connsiteX15" fmla="*/ 0 w 4029232"/>
              <a:gd name="connsiteY15" fmla="*/ 564540 h 564540"/>
              <a:gd name="connsiteX16" fmla="*/ 0 w 4029232"/>
              <a:gd name="connsiteY16" fmla="*/ 0 h 5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29232" h="564540" fill="none" extrusionOk="0">
                <a:moveTo>
                  <a:pt x="0" y="0"/>
                </a:moveTo>
                <a:cubicBezTo>
                  <a:pt x="322255" y="-16751"/>
                  <a:pt x="384809" y="75951"/>
                  <a:pt x="656189" y="0"/>
                </a:cubicBezTo>
                <a:cubicBezTo>
                  <a:pt x="927569" y="-75951"/>
                  <a:pt x="1032250" y="48011"/>
                  <a:pt x="1272086" y="0"/>
                </a:cubicBezTo>
                <a:cubicBezTo>
                  <a:pt x="1511922" y="-48011"/>
                  <a:pt x="1678651" y="51821"/>
                  <a:pt x="1887983" y="0"/>
                </a:cubicBezTo>
                <a:cubicBezTo>
                  <a:pt x="2097315" y="-51821"/>
                  <a:pt x="2235662" y="31404"/>
                  <a:pt x="2423295" y="0"/>
                </a:cubicBezTo>
                <a:cubicBezTo>
                  <a:pt x="2610928" y="-31404"/>
                  <a:pt x="2804891" y="63964"/>
                  <a:pt x="3039192" y="0"/>
                </a:cubicBezTo>
                <a:cubicBezTo>
                  <a:pt x="3273493" y="-63964"/>
                  <a:pt x="3572555" y="38408"/>
                  <a:pt x="4029232" y="0"/>
                </a:cubicBezTo>
                <a:cubicBezTo>
                  <a:pt x="4052588" y="260875"/>
                  <a:pt x="4009948" y="408862"/>
                  <a:pt x="4029232" y="564540"/>
                </a:cubicBezTo>
                <a:cubicBezTo>
                  <a:pt x="3864035" y="599658"/>
                  <a:pt x="3797601" y="548876"/>
                  <a:pt x="3574504" y="564540"/>
                </a:cubicBezTo>
                <a:cubicBezTo>
                  <a:pt x="3351407" y="580204"/>
                  <a:pt x="3305288" y="555983"/>
                  <a:pt x="3119777" y="564540"/>
                </a:cubicBezTo>
                <a:cubicBezTo>
                  <a:pt x="2934266" y="573097"/>
                  <a:pt x="2629951" y="537445"/>
                  <a:pt x="2503880" y="564540"/>
                </a:cubicBezTo>
                <a:cubicBezTo>
                  <a:pt x="2377809" y="591635"/>
                  <a:pt x="2256843" y="540692"/>
                  <a:pt x="2049152" y="564540"/>
                </a:cubicBezTo>
                <a:cubicBezTo>
                  <a:pt x="1841461" y="588388"/>
                  <a:pt x="1769757" y="523159"/>
                  <a:pt x="1513840" y="564540"/>
                </a:cubicBezTo>
                <a:cubicBezTo>
                  <a:pt x="1257923" y="605921"/>
                  <a:pt x="1140083" y="564428"/>
                  <a:pt x="1018820" y="564540"/>
                </a:cubicBezTo>
                <a:cubicBezTo>
                  <a:pt x="897557" y="564652"/>
                  <a:pt x="769458" y="536645"/>
                  <a:pt x="564092" y="564540"/>
                </a:cubicBezTo>
                <a:cubicBezTo>
                  <a:pt x="358726" y="592435"/>
                  <a:pt x="182640" y="524963"/>
                  <a:pt x="0" y="564540"/>
                </a:cubicBezTo>
                <a:cubicBezTo>
                  <a:pt x="-8019" y="285351"/>
                  <a:pt x="12893" y="175747"/>
                  <a:pt x="0" y="0"/>
                </a:cubicBezTo>
                <a:close/>
              </a:path>
              <a:path w="4029232" h="564540" stroke="0" extrusionOk="0">
                <a:moveTo>
                  <a:pt x="0" y="0"/>
                </a:moveTo>
                <a:cubicBezTo>
                  <a:pt x="125527" y="-27273"/>
                  <a:pt x="492437" y="14465"/>
                  <a:pt x="615897" y="0"/>
                </a:cubicBezTo>
                <a:cubicBezTo>
                  <a:pt x="739357" y="-14465"/>
                  <a:pt x="935845" y="67257"/>
                  <a:pt x="1191501" y="0"/>
                </a:cubicBezTo>
                <a:cubicBezTo>
                  <a:pt x="1447157" y="-67257"/>
                  <a:pt x="1616947" y="37080"/>
                  <a:pt x="1726814" y="0"/>
                </a:cubicBezTo>
                <a:cubicBezTo>
                  <a:pt x="1836681" y="-37080"/>
                  <a:pt x="2047978" y="16664"/>
                  <a:pt x="2181541" y="0"/>
                </a:cubicBezTo>
                <a:cubicBezTo>
                  <a:pt x="2315104" y="-16664"/>
                  <a:pt x="2491917" y="17585"/>
                  <a:pt x="2797438" y="0"/>
                </a:cubicBezTo>
                <a:cubicBezTo>
                  <a:pt x="3102959" y="-17585"/>
                  <a:pt x="3158336" y="33072"/>
                  <a:pt x="3413335" y="0"/>
                </a:cubicBezTo>
                <a:cubicBezTo>
                  <a:pt x="3668334" y="-33072"/>
                  <a:pt x="3843675" y="37078"/>
                  <a:pt x="4029232" y="0"/>
                </a:cubicBezTo>
                <a:cubicBezTo>
                  <a:pt x="4057789" y="243215"/>
                  <a:pt x="3998700" y="399986"/>
                  <a:pt x="4029232" y="564540"/>
                </a:cubicBezTo>
                <a:cubicBezTo>
                  <a:pt x="3864337" y="586820"/>
                  <a:pt x="3566638" y="518998"/>
                  <a:pt x="3373043" y="564540"/>
                </a:cubicBezTo>
                <a:cubicBezTo>
                  <a:pt x="3179448" y="610082"/>
                  <a:pt x="2990412" y="512418"/>
                  <a:pt x="2837731" y="564540"/>
                </a:cubicBezTo>
                <a:cubicBezTo>
                  <a:pt x="2685050" y="616662"/>
                  <a:pt x="2327672" y="549738"/>
                  <a:pt x="2181541" y="564540"/>
                </a:cubicBezTo>
                <a:cubicBezTo>
                  <a:pt x="2035410" y="579342"/>
                  <a:pt x="1752854" y="514726"/>
                  <a:pt x="1605937" y="564540"/>
                </a:cubicBezTo>
                <a:cubicBezTo>
                  <a:pt x="1459020" y="614354"/>
                  <a:pt x="1092530" y="502382"/>
                  <a:pt x="949748" y="564540"/>
                </a:cubicBezTo>
                <a:cubicBezTo>
                  <a:pt x="806966" y="626698"/>
                  <a:pt x="463391" y="550574"/>
                  <a:pt x="0" y="564540"/>
                </a:cubicBezTo>
                <a:cubicBezTo>
                  <a:pt x="-5669" y="344052"/>
                  <a:pt x="5608" y="165734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66722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39E4C87-8689-4F18-B636-404B2645EA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574" y="1534158"/>
            <a:ext cx="6647440" cy="8148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4010B2A-CDE6-43FF-8260-C9008CD3D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924" y="1020011"/>
            <a:ext cx="1051067" cy="48108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2F304EF-D062-4DCF-9C78-1B02A45C0D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0089" y="2418346"/>
            <a:ext cx="5000149" cy="3455915"/>
          </a:xfrm>
          <a:prstGeom prst="rect">
            <a:avLst/>
          </a:prstGeom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5F4486D2-0403-402F-9B35-32CB85BEDD7C}"/>
              </a:ext>
            </a:extLst>
          </p:cNvPr>
          <p:cNvSpPr/>
          <p:nvPr/>
        </p:nvSpPr>
        <p:spPr>
          <a:xfrm>
            <a:off x="1065642" y="1806303"/>
            <a:ext cx="4680000" cy="468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b="1" dirty="0">
                <a:solidFill>
                  <a:schemeClr val="tx1"/>
                </a:solidFill>
                <a:sym typeface="Wingdings" panose="05000000000000000000" pitchFamily="2" charset="2"/>
              </a:rPr>
              <a:t></a:t>
            </a:r>
            <a:endParaRPr lang="ar-SA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9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93CD7A5-B44E-4AFC-92A1-208B2F37F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536" y="1215531"/>
            <a:ext cx="4544098" cy="648000"/>
          </a:xfrm>
          <a:custGeom>
            <a:avLst/>
            <a:gdLst>
              <a:gd name="connsiteX0" fmla="*/ 0 w 4544098"/>
              <a:gd name="connsiteY0" fmla="*/ 0 h 648000"/>
              <a:gd name="connsiteX1" fmla="*/ 658894 w 4544098"/>
              <a:gd name="connsiteY1" fmla="*/ 0 h 648000"/>
              <a:gd name="connsiteX2" fmla="*/ 1136025 w 4544098"/>
              <a:gd name="connsiteY2" fmla="*/ 0 h 648000"/>
              <a:gd name="connsiteX3" fmla="*/ 1613155 w 4544098"/>
              <a:gd name="connsiteY3" fmla="*/ 0 h 648000"/>
              <a:gd name="connsiteX4" fmla="*/ 2135726 w 4544098"/>
              <a:gd name="connsiteY4" fmla="*/ 0 h 648000"/>
              <a:gd name="connsiteX5" fmla="*/ 2612856 w 4544098"/>
              <a:gd name="connsiteY5" fmla="*/ 0 h 648000"/>
              <a:gd name="connsiteX6" fmla="*/ 3089987 w 4544098"/>
              <a:gd name="connsiteY6" fmla="*/ 0 h 648000"/>
              <a:gd name="connsiteX7" fmla="*/ 3703440 w 4544098"/>
              <a:gd name="connsiteY7" fmla="*/ 0 h 648000"/>
              <a:gd name="connsiteX8" fmla="*/ 4544098 w 4544098"/>
              <a:gd name="connsiteY8" fmla="*/ 0 h 648000"/>
              <a:gd name="connsiteX9" fmla="*/ 4544098 w 4544098"/>
              <a:gd name="connsiteY9" fmla="*/ 311040 h 648000"/>
              <a:gd name="connsiteX10" fmla="*/ 4544098 w 4544098"/>
              <a:gd name="connsiteY10" fmla="*/ 648000 h 648000"/>
              <a:gd name="connsiteX11" fmla="*/ 4112409 w 4544098"/>
              <a:gd name="connsiteY11" fmla="*/ 648000 h 648000"/>
              <a:gd name="connsiteX12" fmla="*/ 3453514 w 4544098"/>
              <a:gd name="connsiteY12" fmla="*/ 648000 h 648000"/>
              <a:gd name="connsiteX13" fmla="*/ 2794620 w 4544098"/>
              <a:gd name="connsiteY13" fmla="*/ 648000 h 648000"/>
              <a:gd name="connsiteX14" fmla="*/ 2317490 w 4544098"/>
              <a:gd name="connsiteY14" fmla="*/ 648000 h 648000"/>
              <a:gd name="connsiteX15" fmla="*/ 1704037 w 4544098"/>
              <a:gd name="connsiteY15" fmla="*/ 648000 h 648000"/>
              <a:gd name="connsiteX16" fmla="*/ 1181465 w 4544098"/>
              <a:gd name="connsiteY16" fmla="*/ 648000 h 648000"/>
              <a:gd name="connsiteX17" fmla="*/ 749776 w 4544098"/>
              <a:gd name="connsiteY17" fmla="*/ 648000 h 648000"/>
              <a:gd name="connsiteX18" fmla="*/ 0 w 4544098"/>
              <a:gd name="connsiteY18" fmla="*/ 648000 h 648000"/>
              <a:gd name="connsiteX19" fmla="*/ 0 w 4544098"/>
              <a:gd name="connsiteY19" fmla="*/ 324000 h 648000"/>
              <a:gd name="connsiteX20" fmla="*/ 0 w 4544098"/>
              <a:gd name="connsiteY20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44098" h="648000" fill="none" extrusionOk="0">
                <a:moveTo>
                  <a:pt x="0" y="0"/>
                </a:moveTo>
                <a:cubicBezTo>
                  <a:pt x="311471" y="-27172"/>
                  <a:pt x="330885" y="75583"/>
                  <a:pt x="658894" y="0"/>
                </a:cubicBezTo>
                <a:cubicBezTo>
                  <a:pt x="986903" y="-75583"/>
                  <a:pt x="991311" y="6117"/>
                  <a:pt x="1136025" y="0"/>
                </a:cubicBezTo>
                <a:cubicBezTo>
                  <a:pt x="1280739" y="-6117"/>
                  <a:pt x="1442255" y="47693"/>
                  <a:pt x="1613155" y="0"/>
                </a:cubicBezTo>
                <a:cubicBezTo>
                  <a:pt x="1784055" y="-47693"/>
                  <a:pt x="1980727" y="36267"/>
                  <a:pt x="2135726" y="0"/>
                </a:cubicBezTo>
                <a:cubicBezTo>
                  <a:pt x="2290725" y="-36267"/>
                  <a:pt x="2403272" y="51855"/>
                  <a:pt x="2612856" y="0"/>
                </a:cubicBezTo>
                <a:cubicBezTo>
                  <a:pt x="2822440" y="-51855"/>
                  <a:pt x="2868494" y="26098"/>
                  <a:pt x="3089987" y="0"/>
                </a:cubicBezTo>
                <a:cubicBezTo>
                  <a:pt x="3311480" y="-26098"/>
                  <a:pt x="3525962" y="5731"/>
                  <a:pt x="3703440" y="0"/>
                </a:cubicBezTo>
                <a:cubicBezTo>
                  <a:pt x="3880918" y="-5731"/>
                  <a:pt x="4350431" y="15465"/>
                  <a:pt x="4544098" y="0"/>
                </a:cubicBezTo>
                <a:cubicBezTo>
                  <a:pt x="4570970" y="103723"/>
                  <a:pt x="4511460" y="182380"/>
                  <a:pt x="4544098" y="311040"/>
                </a:cubicBezTo>
                <a:cubicBezTo>
                  <a:pt x="4576736" y="439700"/>
                  <a:pt x="4524299" y="524680"/>
                  <a:pt x="4544098" y="648000"/>
                </a:cubicBezTo>
                <a:cubicBezTo>
                  <a:pt x="4338845" y="671360"/>
                  <a:pt x="4230531" y="617768"/>
                  <a:pt x="4112409" y="648000"/>
                </a:cubicBezTo>
                <a:cubicBezTo>
                  <a:pt x="3994287" y="678232"/>
                  <a:pt x="3744910" y="617151"/>
                  <a:pt x="3453514" y="648000"/>
                </a:cubicBezTo>
                <a:cubicBezTo>
                  <a:pt x="3162119" y="678849"/>
                  <a:pt x="2966254" y="618730"/>
                  <a:pt x="2794620" y="648000"/>
                </a:cubicBezTo>
                <a:cubicBezTo>
                  <a:pt x="2622986" y="677270"/>
                  <a:pt x="2460748" y="628380"/>
                  <a:pt x="2317490" y="648000"/>
                </a:cubicBezTo>
                <a:cubicBezTo>
                  <a:pt x="2174232" y="667620"/>
                  <a:pt x="1884098" y="627998"/>
                  <a:pt x="1704037" y="648000"/>
                </a:cubicBezTo>
                <a:cubicBezTo>
                  <a:pt x="1523976" y="668002"/>
                  <a:pt x="1322237" y="594060"/>
                  <a:pt x="1181465" y="648000"/>
                </a:cubicBezTo>
                <a:cubicBezTo>
                  <a:pt x="1040693" y="701940"/>
                  <a:pt x="950639" y="619133"/>
                  <a:pt x="749776" y="648000"/>
                </a:cubicBezTo>
                <a:cubicBezTo>
                  <a:pt x="548913" y="676867"/>
                  <a:pt x="251743" y="645420"/>
                  <a:pt x="0" y="648000"/>
                </a:cubicBezTo>
                <a:cubicBezTo>
                  <a:pt x="-37526" y="550423"/>
                  <a:pt x="4241" y="428679"/>
                  <a:pt x="0" y="324000"/>
                </a:cubicBezTo>
                <a:cubicBezTo>
                  <a:pt x="-4241" y="219321"/>
                  <a:pt x="6019" y="137434"/>
                  <a:pt x="0" y="0"/>
                </a:cubicBezTo>
                <a:close/>
              </a:path>
              <a:path w="4544098" h="648000" stroke="0" extrusionOk="0">
                <a:moveTo>
                  <a:pt x="0" y="0"/>
                </a:moveTo>
                <a:cubicBezTo>
                  <a:pt x="129531" y="-6476"/>
                  <a:pt x="276685" y="13131"/>
                  <a:pt x="431689" y="0"/>
                </a:cubicBezTo>
                <a:cubicBezTo>
                  <a:pt x="586693" y="-13131"/>
                  <a:pt x="937564" y="63039"/>
                  <a:pt x="1090584" y="0"/>
                </a:cubicBezTo>
                <a:cubicBezTo>
                  <a:pt x="1243605" y="-63039"/>
                  <a:pt x="1549495" y="39975"/>
                  <a:pt x="1749478" y="0"/>
                </a:cubicBezTo>
                <a:cubicBezTo>
                  <a:pt x="1949461" y="-39975"/>
                  <a:pt x="2002905" y="7861"/>
                  <a:pt x="2181167" y="0"/>
                </a:cubicBezTo>
                <a:cubicBezTo>
                  <a:pt x="2359429" y="-7861"/>
                  <a:pt x="2686416" y="17467"/>
                  <a:pt x="2840061" y="0"/>
                </a:cubicBezTo>
                <a:cubicBezTo>
                  <a:pt x="2993706" y="-17467"/>
                  <a:pt x="3213836" y="55269"/>
                  <a:pt x="3453514" y="0"/>
                </a:cubicBezTo>
                <a:cubicBezTo>
                  <a:pt x="3693192" y="-55269"/>
                  <a:pt x="4109441" y="74935"/>
                  <a:pt x="4544098" y="0"/>
                </a:cubicBezTo>
                <a:cubicBezTo>
                  <a:pt x="4573951" y="148854"/>
                  <a:pt x="4540414" y="247722"/>
                  <a:pt x="4544098" y="311040"/>
                </a:cubicBezTo>
                <a:cubicBezTo>
                  <a:pt x="4547782" y="374358"/>
                  <a:pt x="4512450" y="518089"/>
                  <a:pt x="4544098" y="648000"/>
                </a:cubicBezTo>
                <a:cubicBezTo>
                  <a:pt x="4363040" y="668275"/>
                  <a:pt x="4177513" y="634274"/>
                  <a:pt x="4066968" y="648000"/>
                </a:cubicBezTo>
                <a:cubicBezTo>
                  <a:pt x="3956423" y="661726"/>
                  <a:pt x="3822605" y="602874"/>
                  <a:pt x="3589837" y="648000"/>
                </a:cubicBezTo>
                <a:cubicBezTo>
                  <a:pt x="3357069" y="693126"/>
                  <a:pt x="3265177" y="613925"/>
                  <a:pt x="2976384" y="648000"/>
                </a:cubicBezTo>
                <a:cubicBezTo>
                  <a:pt x="2687591" y="682075"/>
                  <a:pt x="2669053" y="627244"/>
                  <a:pt x="2544695" y="648000"/>
                </a:cubicBezTo>
                <a:cubicBezTo>
                  <a:pt x="2420337" y="668756"/>
                  <a:pt x="2084239" y="605760"/>
                  <a:pt x="1885801" y="648000"/>
                </a:cubicBezTo>
                <a:cubicBezTo>
                  <a:pt x="1687363" y="690240"/>
                  <a:pt x="1569377" y="631438"/>
                  <a:pt x="1408670" y="648000"/>
                </a:cubicBezTo>
                <a:cubicBezTo>
                  <a:pt x="1247963" y="664562"/>
                  <a:pt x="1095007" y="617869"/>
                  <a:pt x="931540" y="648000"/>
                </a:cubicBezTo>
                <a:cubicBezTo>
                  <a:pt x="768073" y="678131"/>
                  <a:pt x="347562" y="627721"/>
                  <a:pt x="0" y="648000"/>
                </a:cubicBezTo>
                <a:cubicBezTo>
                  <a:pt x="-10980" y="572761"/>
                  <a:pt x="32447" y="471099"/>
                  <a:pt x="0" y="330480"/>
                </a:cubicBezTo>
                <a:cubicBezTo>
                  <a:pt x="-32447" y="189861"/>
                  <a:pt x="24509" y="90491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5399642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55E19A-40AB-4F7F-A4A6-00AAB38C8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023" y="1319091"/>
            <a:ext cx="1474455" cy="44087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90AC6A6-39F0-41AA-A2C4-35DF8C108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659" y="2063106"/>
            <a:ext cx="6095742" cy="198389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6281ECB-9889-4227-B356-3235DEC3D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792" y="1262370"/>
            <a:ext cx="3630173" cy="274905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BF6B4ED-71F0-4EC1-9092-BC5CD13AE8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4924" y="4047002"/>
            <a:ext cx="8867554" cy="235238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891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9F04E8-37BD-4580-93FD-9D2B22840100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28</Words>
  <Application>Microsoft Office PowerPoint</Application>
  <PresentationFormat>شاشة عريضة</PresentationFormat>
  <Paragraphs>9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Aldhabi</vt:lpstr>
      <vt:lpstr>Arial</vt:lpstr>
      <vt:lpstr>Calibri</vt:lpstr>
      <vt:lpstr>Calibri Light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38</cp:revision>
  <dcterms:created xsi:type="dcterms:W3CDTF">2021-12-03T17:19:09Z</dcterms:created>
  <dcterms:modified xsi:type="dcterms:W3CDTF">2022-04-03T08:23:14Z</dcterms:modified>
</cp:coreProperties>
</file>