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92" r:id="rId3"/>
    <p:sldId id="293" r:id="rId4"/>
    <p:sldId id="294" r:id="rId5"/>
    <p:sldId id="295" r:id="rId6"/>
    <p:sldId id="296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9A4F12-FCEB-45F7-B637-CA8904816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075E7D0-2547-44DA-8E94-E6648E98C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955A08-4120-45C9-BB90-46DF47B94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 dirty="0"/>
          </a:p>
        </p:txBody>
      </p:sp>
      <p:sp>
        <p:nvSpPr>
          <p:cNvPr id="14" name="نصف إطار 13">
            <a:extLst>
              <a:ext uri="{FF2B5EF4-FFF2-40B4-BE49-F238E27FC236}">
                <a16:creationId xmlns:a16="http://schemas.microsoft.com/office/drawing/2014/main" id="{944F39AA-0E0D-44F8-BAC0-DAC4BB047A4A}"/>
              </a:ext>
            </a:extLst>
          </p:cNvPr>
          <p:cNvSpPr/>
          <p:nvPr userDrawn="1"/>
        </p:nvSpPr>
        <p:spPr>
          <a:xfrm flipH="1">
            <a:off x="11402807" y="0"/>
            <a:ext cx="789193" cy="6858000"/>
          </a:xfrm>
          <a:prstGeom prst="halfFram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5" name="نصف إطار 14">
            <a:extLst>
              <a:ext uri="{FF2B5EF4-FFF2-40B4-BE49-F238E27FC236}">
                <a16:creationId xmlns:a16="http://schemas.microsoft.com/office/drawing/2014/main" id="{84FCB82C-8CF8-40A7-B806-99E50563D713}"/>
              </a:ext>
            </a:extLst>
          </p:cNvPr>
          <p:cNvSpPr/>
          <p:nvPr userDrawn="1"/>
        </p:nvSpPr>
        <p:spPr>
          <a:xfrm rot="10800000" flipH="1">
            <a:off x="0" y="6194680"/>
            <a:ext cx="12192000" cy="641800"/>
          </a:xfrm>
          <a:prstGeom prst="halfFram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6" name="علامة القسمة 15">
            <a:extLst>
              <a:ext uri="{FF2B5EF4-FFF2-40B4-BE49-F238E27FC236}">
                <a16:creationId xmlns:a16="http://schemas.microsoft.com/office/drawing/2014/main" id="{CB6DC51D-6905-4A3B-93B5-1AC5EBCE1B17}"/>
              </a:ext>
            </a:extLst>
          </p:cNvPr>
          <p:cNvSpPr/>
          <p:nvPr userDrawn="1"/>
        </p:nvSpPr>
        <p:spPr>
          <a:xfrm>
            <a:off x="-78568" y="-35379"/>
            <a:ext cx="1080000" cy="1080000"/>
          </a:xfrm>
          <a:prstGeom prst="mathDivid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: زوايا مستديرة 16">
            <a:extLst>
              <a:ext uri="{FF2B5EF4-FFF2-40B4-BE49-F238E27FC236}">
                <a16:creationId xmlns:a16="http://schemas.microsoft.com/office/drawing/2014/main" id="{03109238-3EFF-401C-9822-FB8CF7B83506}"/>
              </a:ext>
            </a:extLst>
          </p:cNvPr>
          <p:cNvSpPr/>
          <p:nvPr userDrawn="1"/>
        </p:nvSpPr>
        <p:spPr>
          <a:xfrm>
            <a:off x="861841" y="809055"/>
            <a:ext cx="11045238" cy="5790528"/>
          </a:xfrm>
          <a:custGeom>
            <a:avLst/>
            <a:gdLst>
              <a:gd name="connsiteX0" fmla="*/ 0 w 11045238"/>
              <a:gd name="connsiteY0" fmla="*/ 965107 h 5790528"/>
              <a:gd name="connsiteX1" fmla="*/ 965107 w 11045238"/>
              <a:gd name="connsiteY1" fmla="*/ 0 h 5790528"/>
              <a:gd name="connsiteX2" fmla="*/ 1261345 w 11045238"/>
              <a:gd name="connsiteY2" fmla="*/ 0 h 5790528"/>
              <a:gd name="connsiteX3" fmla="*/ 1739884 w 11045238"/>
              <a:gd name="connsiteY3" fmla="*/ 0 h 5790528"/>
              <a:gd name="connsiteX4" fmla="*/ 2218423 w 11045238"/>
              <a:gd name="connsiteY4" fmla="*/ 0 h 5790528"/>
              <a:gd name="connsiteX5" fmla="*/ 2970412 w 11045238"/>
              <a:gd name="connsiteY5" fmla="*/ 0 h 5790528"/>
              <a:gd name="connsiteX6" fmla="*/ 3631252 w 11045238"/>
              <a:gd name="connsiteY6" fmla="*/ 0 h 5790528"/>
              <a:gd name="connsiteX7" fmla="*/ 4109790 w 11045238"/>
              <a:gd name="connsiteY7" fmla="*/ 0 h 5790528"/>
              <a:gd name="connsiteX8" fmla="*/ 4497179 w 11045238"/>
              <a:gd name="connsiteY8" fmla="*/ 0 h 5790528"/>
              <a:gd name="connsiteX9" fmla="*/ 4793417 w 11045238"/>
              <a:gd name="connsiteY9" fmla="*/ 0 h 5790528"/>
              <a:gd name="connsiteX10" fmla="*/ 5363106 w 11045238"/>
              <a:gd name="connsiteY10" fmla="*/ 0 h 5790528"/>
              <a:gd name="connsiteX11" fmla="*/ 5841645 w 11045238"/>
              <a:gd name="connsiteY11" fmla="*/ 0 h 5790528"/>
              <a:gd name="connsiteX12" fmla="*/ 6593634 w 11045238"/>
              <a:gd name="connsiteY12" fmla="*/ 0 h 5790528"/>
              <a:gd name="connsiteX13" fmla="*/ 7254474 w 11045238"/>
              <a:gd name="connsiteY13" fmla="*/ 0 h 5790528"/>
              <a:gd name="connsiteX14" fmla="*/ 7733012 w 11045238"/>
              <a:gd name="connsiteY14" fmla="*/ 0 h 5790528"/>
              <a:gd name="connsiteX15" fmla="*/ 8302701 w 11045238"/>
              <a:gd name="connsiteY15" fmla="*/ 0 h 5790528"/>
              <a:gd name="connsiteX16" fmla="*/ 8872390 w 11045238"/>
              <a:gd name="connsiteY16" fmla="*/ 0 h 5790528"/>
              <a:gd name="connsiteX17" fmla="*/ 9168629 w 11045238"/>
              <a:gd name="connsiteY17" fmla="*/ 0 h 5790528"/>
              <a:gd name="connsiteX18" fmla="*/ 10080131 w 11045238"/>
              <a:gd name="connsiteY18" fmla="*/ 0 h 5790528"/>
              <a:gd name="connsiteX19" fmla="*/ 11045238 w 11045238"/>
              <a:gd name="connsiteY19" fmla="*/ 965107 h 5790528"/>
              <a:gd name="connsiteX20" fmla="*/ 11045238 w 11045238"/>
              <a:gd name="connsiteY20" fmla="*/ 1555184 h 5790528"/>
              <a:gd name="connsiteX21" fmla="*/ 11045238 w 11045238"/>
              <a:gd name="connsiteY21" fmla="*/ 2145260 h 5790528"/>
              <a:gd name="connsiteX22" fmla="*/ 11045238 w 11045238"/>
              <a:gd name="connsiteY22" fmla="*/ 2773940 h 5790528"/>
              <a:gd name="connsiteX23" fmla="*/ 11045238 w 11045238"/>
              <a:gd name="connsiteY23" fmla="*/ 3209604 h 5790528"/>
              <a:gd name="connsiteX24" fmla="*/ 11045238 w 11045238"/>
              <a:gd name="connsiteY24" fmla="*/ 3761077 h 5790528"/>
              <a:gd name="connsiteX25" fmla="*/ 11045238 w 11045238"/>
              <a:gd name="connsiteY25" fmla="*/ 4825421 h 5790528"/>
              <a:gd name="connsiteX26" fmla="*/ 10080131 w 11045238"/>
              <a:gd name="connsiteY26" fmla="*/ 5790528 h 5790528"/>
              <a:gd name="connsiteX27" fmla="*/ 9601592 w 11045238"/>
              <a:gd name="connsiteY27" fmla="*/ 5790528 h 5790528"/>
              <a:gd name="connsiteX28" fmla="*/ 9214204 w 11045238"/>
              <a:gd name="connsiteY28" fmla="*/ 5790528 h 5790528"/>
              <a:gd name="connsiteX29" fmla="*/ 8462214 w 11045238"/>
              <a:gd name="connsiteY29" fmla="*/ 5790528 h 5790528"/>
              <a:gd name="connsiteX30" fmla="*/ 8165976 w 11045238"/>
              <a:gd name="connsiteY30" fmla="*/ 5790528 h 5790528"/>
              <a:gd name="connsiteX31" fmla="*/ 7596287 w 11045238"/>
              <a:gd name="connsiteY31" fmla="*/ 5790528 h 5790528"/>
              <a:gd name="connsiteX32" fmla="*/ 6935448 w 11045238"/>
              <a:gd name="connsiteY32" fmla="*/ 5790528 h 5790528"/>
              <a:gd name="connsiteX33" fmla="*/ 6183458 w 11045238"/>
              <a:gd name="connsiteY33" fmla="*/ 5790528 h 5790528"/>
              <a:gd name="connsiteX34" fmla="*/ 5796070 w 11045238"/>
              <a:gd name="connsiteY34" fmla="*/ 5790528 h 5790528"/>
              <a:gd name="connsiteX35" fmla="*/ 5044080 w 11045238"/>
              <a:gd name="connsiteY35" fmla="*/ 5790528 h 5790528"/>
              <a:gd name="connsiteX36" fmla="*/ 4656692 w 11045238"/>
              <a:gd name="connsiteY36" fmla="*/ 5790528 h 5790528"/>
              <a:gd name="connsiteX37" fmla="*/ 4360453 w 11045238"/>
              <a:gd name="connsiteY37" fmla="*/ 5790528 h 5790528"/>
              <a:gd name="connsiteX38" fmla="*/ 3790764 w 11045238"/>
              <a:gd name="connsiteY38" fmla="*/ 5790528 h 5790528"/>
              <a:gd name="connsiteX39" fmla="*/ 3038775 w 11045238"/>
              <a:gd name="connsiteY39" fmla="*/ 5790528 h 5790528"/>
              <a:gd name="connsiteX40" fmla="*/ 2560236 w 11045238"/>
              <a:gd name="connsiteY40" fmla="*/ 5790528 h 5790528"/>
              <a:gd name="connsiteX41" fmla="*/ 1808247 w 11045238"/>
              <a:gd name="connsiteY41" fmla="*/ 5790528 h 5790528"/>
              <a:gd name="connsiteX42" fmla="*/ 965107 w 11045238"/>
              <a:gd name="connsiteY42" fmla="*/ 5790528 h 5790528"/>
              <a:gd name="connsiteX43" fmla="*/ 0 w 11045238"/>
              <a:gd name="connsiteY43" fmla="*/ 4825421 h 5790528"/>
              <a:gd name="connsiteX44" fmla="*/ 0 w 11045238"/>
              <a:gd name="connsiteY44" fmla="*/ 4351154 h 5790528"/>
              <a:gd name="connsiteX45" fmla="*/ 0 w 11045238"/>
              <a:gd name="connsiteY45" fmla="*/ 3915490 h 5790528"/>
              <a:gd name="connsiteX46" fmla="*/ 0 w 11045238"/>
              <a:gd name="connsiteY46" fmla="*/ 3364016 h 5790528"/>
              <a:gd name="connsiteX47" fmla="*/ 0 w 11045238"/>
              <a:gd name="connsiteY47" fmla="*/ 2928352 h 5790528"/>
              <a:gd name="connsiteX48" fmla="*/ 0 w 11045238"/>
              <a:gd name="connsiteY48" fmla="*/ 2338276 h 5790528"/>
              <a:gd name="connsiteX49" fmla="*/ 0 w 11045238"/>
              <a:gd name="connsiteY49" fmla="*/ 1825406 h 5790528"/>
              <a:gd name="connsiteX50" fmla="*/ 0 w 11045238"/>
              <a:gd name="connsiteY50" fmla="*/ 965107 h 5790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1045238" h="5790528" fill="none" extrusionOk="0">
                <a:moveTo>
                  <a:pt x="0" y="965107"/>
                </a:moveTo>
                <a:cubicBezTo>
                  <a:pt x="115709" y="538275"/>
                  <a:pt x="481339" y="-2524"/>
                  <a:pt x="965107" y="0"/>
                </a:cubicBezTo>
                <a:cubicBezTo>
                  <a:pt x="1077847" y="-136"/>
                  <a:pt x="1160149" y="19410"/>
                  <a:pt x="1261345" y="0"/>
                </a:cubicBezTo>
                <a:cubicBezTo>
                  <a:pt x="1362541" y="-19410"/>
                  <a:pt x="1597113" y="29035"/>
                  <a:pt x="1739884" y="0"/>
                </a:cubicBezTo>
                <a:cubicBezTo>
                  <a:pt x="1882655" y="-29035"/>
                  <a:pt x="2112193" y="481"/>
                  <a:pt x="2218423" y="0"/>
                </a:cubicBezTo>
                <a:cubicBezTo>
                  <a:pt x="2324653" y="-481"/>
                  <a:pt x="2630927" y="81326"/>
                  <a:pt x="2970412" y="0"/>
                </a:cubicBezTo>
                <a:cubicBezTo>
                  <a:pt x="3309897" y="-81326"/>
                  <a:pt x="3416116" y="42777"/>
                  <a:pt x="3631252" y="0"/>
                </a:cubicBezTo>
                <a:cubicBezTo>
                  <a:pt x="3846388" y="-42777"/>
                  <a:pt x="3951881" y="2604"/>
                  <a:pt x="4109790" y="0"/>
                </a:cubicBezTo>
                <a:cubicBezTo>
                  <a:pt x="4267699" y="-2604"/>
                  <a:pt x="4413924" y="26402"/>
                  <a:pt x="4497179" y="0"/>
                </a:cubicBezTo>
                <a:cubicBezTo>
                  <a:pt x="4580434" y="-26402"/>
                  <a:pt x="4662691" y="23962"/>
                  <a:pt x="4793417" y="0"/>
                </a:cubicBezTo>
                <a:cubicBezTo>
                  <a:pt x="4924143" y="-23962"/>
                  <a:pt x="5241068" y="1715"/>
                  <a:pt x="5363106" y="0"/>
                </a:cubicBezTo>
                <a:cubicBezTo>
                  <a:pt x="5485144" y="-1715"/>
                  <a:pt x="5731446" y="17203"/>
                  <a:pt x="5841645" y="0"/>
                </a:cubicBezTo>
                <a:cubicBezTo>
                  <a:pt x="5951844" y="-17203"/>
                  <a:pt x="6332918" y="76094"/>
                  <a:pt x="6593634" y="0"/>
                </a:cubicBezTo>
                <a:cubicBezTo>
                  <a:pt x="6854350" y="-76094"/>
                  <a:pt x="7063040" y="64079"/>
                  <a:pt x="7254474" y="0"/>
                </a:cubicBezTo>
                <a:cubicBezTo>
                  <a:pt x="7445908" y="-64079"/>
                  <a:pt x="7513145" y="1517"/>
                  <a:pt x="7733012" y="0"/>
                </a:cubicBezTo>
                <a:cubicBezTo>
                  <a:pt x="7952879" y="-1517"/>
                  <a:pt x="8105595" y="21023"/>
                  <a:pt x="8302701" y="0"/>
                </a:cubicBezTo>
                <a:cubicBezTo>
                  <a:pt x="8499807" y="-21023"/>
                  <a:pt x="8679425" y="55212"/>
                  <a:pt x="8872390" y="0"/>
                </a:cubicBezTo>
                <a:cubicBezTo>
                  <a:pt x="9065355" y="-55212"/>
                  <a:pt x="9038191" y="18393"/>
                  <a:pt x="9168629" y="0"/>
                </a:cubicBezTo>
                <a:cubicBezTo>
                  <a:pt x="9299067" y="-18393"/>
                  <a:pt x="9658425" y="54386"/>
                  <a:pt x="10080131" y="0"/>
                </a:cubicBezTo>
                <a:cubicBezTo>
                  <a:pt x="10502896" y="30463"/>
                  <a:pt x="11173592" y="372707"/>
                  <a:pt x="11045238" y="965107"/>
                </a:cubicBezTo>
                <a:cubicBezTo>
                  <a:pt x="11100426" y="1104869"/>
                  <a:pt x="11007364" y="1362377"/>
                  <a:pt x="11045238" y="1555184"/>
                </a:cubicBezTo>
                <a:cubicBezTo>
                  <a:pt x="11083112" y="1747991"/>
                  <a:pt x="11027496" y="1908314"/>
                  <a:pt x="11045238" y="2145260"/>
                </a:cubicBezTo>
                <a:cubicBezTo>
                  <a:pt x="11062980" y="2382206"/>
                  <a:pt x="10978988" y="2549867"/>
                  <a:pt x="11045238" y="2773940"/>
                </a:cubicBezTo>
                <a:cubicBezTo>
                  <a:pt x="11111488" y="2998013"/>
                  <a:pt x="10994619" y="3023956"/>
                  <a:pt x="11045238" y="3209604"/>
                </a:cubicBezTo>
                <a:cubicBezTo>
                  <a:pt x="11095857" y="3395252"/>
                  <a:pt x="11041267" y="3623296"/>
                  <a:pt x="11045238" y="3761077"/>
                </a:cubicBezTo>
                <a:cubicBezTo>
                  <a:pt x="11049209" y="3898858"/>
                  <a:pt x="10927791" y="4390599"/>
                  <a:pt x="11045238" y="4825421"/>
                </a:cubicBezTo>
                <a:cubicBezTo>
                  <a:pt x="11147772" y="5338763"/>
                  <a:pt x="10614980" y="5775485"/>
                  <a:pt x="10080131" y="5790528"/>
                </a:cubicBezTo>
                <a:cubicBezTo>
                  <a:pt x="9877166" y="5797648"/>
                  <a:pt x="9808156" y="5743851"/>
                  <a:pt x="9601592" y="5790528"/>
                </a:cubicBezTo>
                <a:cubicBezTo>
                  <a:pt x="9395028" y="5837205"/>
                  <a:pt x="9326006" y="5770583"/>
                  <a:pt x="9214204" y="5790528"/>
                </a:cubicBezTo>
                <a:cubicBezTo>
                  <a:pt x="9102402" y="5810473"/>
                  <a:pt x="8760996" y="5775680"/>
                  <a:pt x="8462214" y="5790528"/>
                </a:cubicBezTo>
                <a:cubicBezTo>
                  <a:pt x="8163432" y="5805376"/>
                  <a:pt x="8227030" y="5765775"/>
                  <a:pt x="8165976" y="5790528"/>
                </a:cubicBezTo>
                <a:cubicBezTo>
                  <a:pt x="8104922" y="5815281"/>
                  <a:pt x="7834139" y="5783843"/>
                  <a:pt x="7596287" y="5790528"/>
                </a:cubicBezTo>
                <a:cubicBezTo>
                  <a:pt x="7358435" y="5797213"/>
                  <a:pt x="7117450" y="5789580"/>
                  <a:pt x="6935448" y="5790528"/>
                </a:cubicBezTo>
                <a:cubicBezTo>
                  <a:pt x="6753446" y="5791476"/>
                  <a:pt x="6384981" y="5768893"/>
                  <a:pt x="6183458" y="5790528"/>
                </a:cubicBezTo>
                <a:cubicBezTo>
                  <a:pt x="5981935" y="5812163"/>
                  <a:pt x="5902013" y="5745655"/>
                  <a:pt x="5796070" y="5790528"/>
                </a:cubicBezTo>
                <a:cubicBezTo>
                  <a:pt x="5690127" y="5835401"/>
                  <a:pt x="5378322" y="5767501"/>
                  <a:pt x="5044080" y="5790528"/>
                </a:cubicBezTo>
                <a:cubicBezTo>
                  <a:pt x="4709838" y="5813555"/>
                  <a:pt x="4736691" y="5778569"/>
                  <a:pt x="4656692" y="5790528"/>
                </a:cubicBezTo>
                <a:cubicBezTo>
                  <a:pt x="4576693" y="5802487"/>
                  <a:pt x="4441886" y="5779902"/>
                  <a:pt x="4360453" y="5790528"/>
                </a:cubicBezTo>
                <a:cubicBezTo>
                  <a:pt x="4279020" y="5801154"/>
                  <a:pt x="3932409" y="5723032"/>
                  <a:pt x="3790764" y="5790528"/>
                </a:cubicBezTo>
                <a:cubicBezTo>
                  <a:pt x="3649119" y="5858024"/>
                  <a:pt x="3197740" y="5725572"/>
                  <a:pt x="3038775" y="5790528"/>
                </a:cubicBezTo>
                <a:cubicBezTo>
                  <a:pt x="2879810" y="5855484"/>
                  <a:pt x="2788592" y="5781405"/>
                  <a:pt x="2560236" y="5790528"/>
                </a:cubicBezTo>
                <a:cubicBezTo>
                  <a:pt x="2331880" y="5799651"/>
                  <a:pt x="2089627" y="5713143"/>
                  <a:pt x="1808247" y="5790528"/>
                </a:cubicBezTo>
                <a:cubicBezTo>
                  <a:pt x="1526867" y="5867913"/>
                  <a:pt x="1207119" y="5786699"/>
                  <a:pt x="965107" y="5790528"/>
                </a:cubicBezTo>
                <a:cubicBezTo>
                  <a:pt x="498064" y="5848471"/>
                  <a:pt x="118717" y="5458134"/>
                  <a:pt x="0" y="4825421"/>
                </a:cubicBezTo>
                <a:cubicBezTo>
                  <a:pt x="-2912" y="4629864"/>
                  <a:pt x="40656" y="4503621"/>
                  <a:pt x="0" y="4351154"/>
                </a:cubicBezTo>
                <a:cubicBezTo>
                  <a:pt x="-40656" y="4198687"/>
                  <a:pt x="36323" y="4056033"/>
                  <a:pt x="0" y="3915490"/>
                </a:cubicBezTo>
                <a:cubicBezTo>
                  <a:pt x="-36323" y="3774947"/>
                  <a:pt x="29535" y="3544973"/>
                  <a:pt x="0" y="3364016"/>
                </a:cubicBezTo>
                <a:cubicBezTo>
                  <a:pt x="-29535" y="3183059"/>
                  <a:pt x="50462" y="3143081"/>
                  <a:pt x="0" y="2928352"/>
                </a:cubicBezTo>
                <a:cubicBezTo>
                  <a:pt x="-50462" y="2713623"/>
                  <a:pt x="55899" y="2623887"/>
                  <a:pt x="0" y="2338276"/>
                </a:cubicBezTo>
                <a:cubicBezTo>
                  <a:pt x="-55899" y="2052665"/>
                  <a:pt x="50943" y="2077273"/>
                  <a:pt x="0" y="1825406"/>
                </a:cubicBezTo>
                <a:cubicBezTo>
                  <a:pt x="-50943" y="1573539"/>
                  <a:pt x="47313" y="1254648"/>
                  <a:pt x="0" y="965107"/>
                </a:cubicBezTo>
                <a:close/>
              </a:path>
              <a:path w="11045238" h="5790528" stroke="0" extrusionOk="0">
                <a:moveTo>
                  <a:pt x="0" y="965107"/>
                </a:moveTo>
                <a:cubicBezTo>
                  <a:pt x="-88158" y="381197"/>
                  <a:pt x="533957" y="88183"/>
                  <a:pt x="965107" y="0"/>
                </a:cubicBezTo>
                <a:cubicBezTo>
                  <a:pt x="1088384" y="-43592"/>
                  <a:pt x="1255552" y="12821"/>
                  <a:pt x="1352496" y="0"/>
                </a:cubicBezTo>
                <a:cubicBezTo>
                  <a:pt x="1449440" y="-12821"/>
                  <a:pt x="1730237" y="49079"/>
                  <a:pt x="1831034" y="0"/>
                </a:cubicBezTo>
                <a:cubicBezTo>
                  <a:pt x="1931831" y="-49079"/>
                  <a:pt x="2292620" y="15768"/>
                  <a:pt x="2583024" y="0"/>
                </a:cubicBezTo>
                <a:cubicBezTo>
                  <a:pt x="2873428" y="-15768"/>
                  <a:pt x="2860006" y="22858"/>
                  <a:pt x="3061563" y="0"/>
                </a:cubicBezTo>
                <a:cubicBezTo>
                  <a:pt x="3263120" y="-22858"/>
                  <a:pt x="3487867" y="54274"/>
                  <a:pt x="3813552" y="0"/>
                </a:cubicBezTo>
                <a:cubicBezTo>
                  <a:pt x="4139237" y="-54274"/>
                  <a:pt x="4215177" y="2216"/>
                  <a:pt x="4474391" y="0"/>
                </a:cubicBezTo>
                <a:cubicBezTo>
                  <a:pt x="4733605" y="-2216"/>
                  <a:pt x="4945348" y="20860"/>
                  <a:pt x="5226381" y="0"/>
                </a:cubicBezTo>
                <a:cubicBezTo>
                  <a:pt x="5507414" y="-20860"/>
                  <a:pt x="5611403" y="19325"/>
                  <a:pt x="5887220" y="0"/>
                </a:cubicBezTo>
                <a:cubicBezTo>
                  <a:pt x="6163037" y="-19325"/>
                  <a:pt x="6234177" y="39979"/>
                  <a:pt x="6365759" y="0"/>
                </a:cubicBezTo>
                <a:cubicBezTo>
                  <a:pt x="6497341" y="-39979"/>
                  <a:pt x="6769606" y="5313"/>
                  <a:pt x="7117748" y="0"/>
                </a:cubicBezTo>
                <a:cubicBezTo>
                  <a:pt x="7465890" y="-5313"/>
                  <a:pt x="7334938" y="10321"/>
                  <a:pt x="7505137" y="0"/>
                </a:cubicBezTo>
                <a:cubicBezTo>
                  <a:pt x="7675336" y="-10321"/>
                  <a:pt x="7850645" y="23724"/>
                  <a:pt x="8074826" y="0"/>
                </a:cubicBezTo>
                <a:cubicBezTo>
                  <a:pt x="8299007" y="-23724"/>
                  <a:pt x="8380217" y="44505"/>
                  <a:pt x="8462214" y="0"/>
                </a:cubicBezTo>
                <a:cubicBezTo>
                  <a:pt x="8544211" y="-44505"/>
                  <a:pt x="8814045" y="22639"/>
                  <a:pt x="9031903" y="0"/>
                </a:cubicBezTo>
                <a:cubicBezTo>
                  <a:pt x="9249761" y="-22639"/>
                  <a:pt x="9239387" y="35148"/>
                  <a:pt x="9419292" y="0"/>
                </a:cubicBezTo>
                <a:cubicBezTo>
                  <a:pt x="9599197" y="-35148"/>
                  <a:pt x="9759873" y="45453"/>
                  <a:pt x="10080131" y="0"/>
                </a:cubicBezTo>
                <a:cubicBezTo>
                  <a:pt x="10554205" y="34747"/>
                  <a:pt x="11132755" y="409319"/>
                  <a:pt x="11045238" y="965107"/>
                </a:cubicBezTo>
                <a:cubicBezTo>
                  <a:pt x="11068901" y="1149577"/>
                  <a:pt x="10998066" y="1254183"/>
                  <a:pt x="11045238" y="1516580"/>
                </a:cubicBezTo>
                <a:cubicBezTo>
                  <a:pt x="11092410" y="1778977"/>
                  <a:pt x="11026644" y="1956626"/>
                  <a:pt x="11045238" y="2106657"/>
                </a:cubicBezTo>
                <a:cubicBezTo>
                  <a:pt x="11063832" y="2256688"/>
                  <a:pt x="11043860" y="2412553"/>
                  <a:pt x="11045238" y="2542321"/>
                </a:cubicBezTo>
                <a:cubicBezTo>
                  <a:pt x="11046616" y="2672089"/>
                  <a:pt x="10991043" y="2921298"/>
                  <a:pt x="11045238" y="3016588"/>
                </a:cubicBezTo>
                <a:cubicBezTo>
                  <a:pt x="11099433" y="3111878"/>
                  <a:pt x="11009117" y="3357810"/>
                  <a:pt x="11045238" y="3568062"/>
                </a:cubicBezTo>
                <a:cubicBezTo>
                  <a:pt x="11081359" y="3778314"/>
                  <a:pt x="11007131" y="3864405"/>
                  <a:pt x="11045238" y="4080932"/>
                </a:cubicBezTo>
                <a:cubicBezTo>
                  <a:pt x="11083345" y="4297459"/>
                  <a:pt x="10989354" y="4626248"/>
                  <a:pt x="11045238" y="4825421"/>
                </a:cubicBezTo>
                <a:cubicBezTo>
                  <a:pt x="10994031" y="5364663"/>
                  <a:pt x="10633240" y="5919203"/>
                  <a:pt x="10080131" y="5790528"/>
                </a:cubicBezTo>
                <a:cubicBezTo>
                  <a:pt x="9862883" y="5803272"/>
                  <a:pt x="9799248" y="5750263"/>
                  <a:pt x="9601592" y="5790528"/>
                </a:cubicBezTo>
                <a:cubicBezTo>
                  <a:pt x="9403936" y="5830793"/>
                  <a:pt x="9268866" y="5765417"/>
                  <a:pt x="9123053" y="5790528"/>
                </a:cubicBezTo>
                <a:cubicBezTo>
                  <a:pt x="8977240" y="5815639"/>
                  <a:pt x="8792335" y="5775189"/>
                  <a:pt x="8644515" y="5790528"/>
                </a:cubicBezTo>
                <a:cubicBezTo>
                  <a:pt x="8496695" y="5805867"/>
                  <a:pt x="8093506" y="5738908"/>
                  <a:pt x="7892525" y="5790528"/>
                </a:cubicBezTo>
                <a:cubicBezTo>
                  <a:pt x="7691544" y="5842148"/>
                  <a:pt x="7691067" y="5786703"/>
                  <a:pt x="7596287" y="5790528"/>
                </a:cubicBezTo>
                <a:cubicBezTo>
                  <a:pt x="7501507" y="5794353"/>
                  <a:pt x="7344900" y="5768329"/>
                  <a:pt x="7117748" y="5790528"/>
                </a:cubicBezTo>
                <a:cubicBezTo>
                  <a:pt x="6890596" y="5812727"/>
                  <a:pt x="6766178" y="5744096"/>
                  <a:pt x="6639209" y="5790528"/>
                </a:cubicBezTo>
                <a:cubicBezTo>
                  <a:pt x="6512240" y="5836960"/>
                  <a:pt x="6222141" y="5764735"/>
                  <a:pt x="6069520" y="5790528"/>
                </a:cubicBezTo>
                <a:cubicBezTo>
                  <a:pt x="5916899" y="5816321"/>
                  <a:pt x="5634111" y="5731270"/>
                  <a:pt x="5499831" y="5790528"/>
                </a:cubicBezTo>
                <a:cubicBezTo>
                  <a:pt x="5365551" y="5849786"/>
                  <a:pt x="5071184" y="5756881"/>
                  <a:pt x="4747842" y="5790528"/>
                </a:cubicBezTo>
                <a:cubicBezTo>
                  <a:pt x="4424500" y="5824175"/>
                  <a:pt x="4478255" y="5750802"/>
                  <a:pt x="4269303" y="5790528"/>
                </a:cubicBezTo>
                <a:cubicBezTo>
                  <a:pt x="4060351" y="5830254"/>
                  <a:pt x="4027385" y="5778429"/>
                  <a:pt x="3881915" y="5790528"/>
                </a:cubicBezTo>
                <a:cubicBezTo>
                  <a:pt x="3736445" y="5802627"/>
                  <a:pt x="3425882" y="5718413"/>
                  <a:pt x="3221075" y="5790528"/>
                </a:cubicBezTo>
                <a:cubicBezTo>
                  <a:pt x="3016268" y="5862643"/>
                  <a:pt x="2857779" y="5769376"/>
                  <a:pt x="2560236" y="5790528"/>
                </a:cubicBezTo>
                <a:cubicBezTo>
                  <a:pt x="2262693" y="5811680"/>
                  <a:pt x="2304247" y="5789822"/>
                  <a:pt x="2172848" y="5790528"/>
                </a:cubicBezTo>
                <a:cubicBezTo>
                  <a:pt x="2041449" y="5791234"/>
                  <a:pt x="1883163" y="5759226"/>
                  <a:pt x="1694309" y="5790528"/>
                </a:cubicBezTo>
                <a:cubicBezTo>
                  <a:pt x="1505455" y="5821830"/>
                  <a:pt x="1275483" y="5704283"/>
                  <a:pt x="965107" y="5790528"/>
                </a:cubicBezTo>
                <a:cubicBezTo>
                  <a:pt x="279544" y="5765746"/>
                  <a:pt x="-50129" y="5327879"/>
                  <a:pt x="0" y="4825421"/>
                </a:cubicBezTo>
                <a:cubicBezTo>
                  <a:pt x="-54245" y="4679835"/>
                  <a:pt x="37736" y="4421056"/>
                  <a:pt x="0" y="4312551"/>
                </a:cubicBezTo>
                <a:cubicBezTo>
                  <a:pt x="-37736" y="4204046"/>
                  <a:pt x="23802" y="4062965"/>
                  <a:pt x="0" y="3876887"/>
                </a:cubicBezTo>
                <a:cubicBezTo>
                  <a:pt x="-23802" y="3690809"/>
                  <a:pt x="37641" y="3615150"/>
                  <a:pt x="0" y="3364016"/>
                </a:cubicBezTo>
                <a:cubicBezTo>
                  <a:pt x="-37641" y="3112883"/>
                  <a:pt x="11521" y="3115144"/>
                  <a:pt x="0" y="2889749"/>
                </a:cubicBezTo>
                <a:cubicBezTo>
                  <a:pt x="-11521" y="2664354"/>
                  <a:pt x="62726" y="2435575"/>
                  <a:pt x="0" y="2261070"/>
                </a:cubicBezTo>
                <a:cubicBezTo>
                  <a:pt x="-62726" y="2086565"/>
                  <a:pt x="22138" y="1877582"/>
                  <a:pt x="0" y="1670993"/>
                </a:cubicBezTo>
                <a:cubicBezTo>
                  <a:pt x="-22138" y="1464404"/>
                  <a:pt x="31575" y="1294082"/>
                  <a:pt x="0" y="965107"/>
                </a:cubicBezTo>
                <a:close/>
              </a:path>
            </a:pathLst>
          </a:custGeom>
          <a:solidFill>
            <a:schemeClr val="bg1">
              <a:alpha val="50196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  <a:extLst>
              <a:ext uri="{C807C97D-BFC1-408E-A445-0C87EB9F89A2}">
                <ask:lineSketchStyleProps xmlns:ask="http://schemas.microsoft.com/office/drawing/2018/sketchyshapes" sd="1334925579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8" name="مستطيل: زوايا مستديرة 17">
            <a:extLst>
              <a:ext uri="{FF2B5EF4-FFF2-40B4-BE49-F238E27FC236}">
                <a16:creationId xmlns:a16="http://schemas.microsoft.com/office/drawing/2014/main" id="{953B9A22-F3D9-4BA4-8456-FC0CCA0C5409}"/>
              </a:ext>
            </a:extLst>
          </p:cNvPr>
          <p:cNvSpPr/>
          <p:nvPr userDrawn="1"/>
        </p:nvSpPr>
        <p:spPr>
          <a:xfrm>
            <a:off x="3119120" y="21519"/>
            <a:ext cx="5953760" cy="787536"/>
          </a:xfrm>
          <a:prstGeom prst="roundRect">
            <a:avLst/>
          </a:prstGeom>
          <a:solidFill>
            <a:schemeClr val="bg1">
              <a:alpha val="50196"/>
            </a:schemeClr>
          </a:solidFill>
          <a:ln w="19050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334925579">
                  <a:custGeom>
                    <a:avLst/>
                    <a:gdLst>
                      <a:gd name="connsiteX0" fmla="*/ 0 w 5953760"/>
                      <a:gd name="connsiteY0" fmla="*/ 120002 h 720000"/>
                      <a:gd name="connsiteX1" fmla="*/ 120002 w 5953760"/>
                      <a:gd name="connsiteY1" fmla="*/ 0 h 720000"/>
                      <a:gd name="connsiteX2" fmla="*/ 748515 w 5953760"/>
                      <a:gd name="connsiteY2" fmla="*/ 0 h 720000"/>
                      <a:gd name="connsiteX3" fmla="*/ 1434166 w 5953760"/>
                      <a:gd name="connsiteY3" fmla="*/ 0 h 720000"/>
                      <a:gd name="connsiteX4" fmla="*/ 1834129 w 5953760"/>
                      <a:gd name="connsiteY4" fmla="*/ 0 h 720000"/>
                      <a:gd name="connsiteX5" fmla="*/ 2348367 w 5953760"/>
                      <a:gd name="connsiteY5" fmla="*/ 0 h 720000"/>
                      <a:gd name="connsiteX6" fmla="*/ 2862605 w 5953760"/>
                      <a:gd name="connsiteY6" fmla="*/ 0 h 720000"/>
                      <a:gd name="connsiteX7" fmla="*/ 3433980 w 5953760"/>
                      <a:gd name="connsiteY7" fmla="*/ 0 h 720000"/>
                      <a:gd name="connsiteX8" fmla="*/ 4005356 w 5953760"/>
                      <a:gd name="connsiteY8" fmla="*/ 0 h 720000"/>
                      <a:gd name="connsiteX9" fmla="*/ 4691007 w 5953760"/>
                      <a:gd name="connsiteY9" fmla="*/ 0 h 720000"/>
                      <a:gd name="connsiteX10" fmla="*/ 5205245 w 5953760"/>
                      <a:gd name="connsiteY10" fmla="*/ 0 h 720000"/>
                      <a:gd name="connsiteX11" fmla="*/ 5833758 w 5953760"/>
                      <a:gd name="connsiteY11" fmla="*/ 0 h 720000"/>
                      <a:gd name="connsiteX12" fmla="*/ 5953760 w 5953760"/>
                      <a:gd name="connsiteY12" fmla="*/ 120002 h 720000"/>
                      <a:gd name="connsiteX13" fmla="*/ 5953760 w 5953760"/>
                      <a:gd name="connsiteY13" fmla="*/ 599998 h 720000"/>
                      <a:gd name="connsiteX14" fmla="*/ 5833758 w 5953760"/>
                      <a:gd name="connsiteY14" fmla="*/ 720000 h 720000"/>
                      <a:gd name="connsiteX15" fmla="*/ 5148107 w 5953760"/>
                      <a:gd name="connsiteY15" fmla="*/ 720000 h 720000"/>
                      <a:gd name="connsiteX16" fmla="*/ 4633869 w 5953760"/>
                      <a:gd name="connsiteY16" fmla="*/ 720000 h 720000"/>
                      <a:gd name="connsiteX17" fmla="*/ 4062494 w 5953760"/>
                      <a:gd name="connsiteY17" fmla="*/ 720000 h 720000"/>
                      <a:gd name="connsiteX18" fmla="*/ 3662531 w 5953760"/>
                      <a:gd name="connsiteY18" fmla="*/ 720000 h 720000"/>
                      <a:gd name="connsiteX19" fmla="*/ 3148293 w 5953760"/>
                      <a:gd name="connsiteY19" fmla="*/ 720000 h 720000"/>
                      <a:gd name="connsiteX20" fmla="*/ 2691192 w 5953760"/>
                      <a:gd name="connsiteY20" fmla="*/ 720000 h 720000"/>
                      <a:gd name="connsiteX21" fmla="*/ 2005541 w 5953760"/>
                      <a:gd name="connsiteY21" fmla="*/ 720000 h 720000"/>
                      <a:gd name="connsiteX22" fmla="*/ 1377028 w 5953760"/>
                      <a:gd name="connsiteY22" fmla="*/ 720000 h 720000"/>
                      <a:gd name="connsiteX23" fmla="*/ 919928 w 5953760"/>
                      <a:gd name="connsiteY23" fmla="*/ 720000 h 720000"/>
                      <a:gd name="connsiteX24" fmla="*/ 120002 w 5953760"/>
                      <a:gd name="connsiteY24" fmla="*/ 720000 h 720000"/>
                      <a:gd name="connsiteX25" fmla="*/ 0 w 5953760"/>
                      <a:gd name="connsiteY25" fmla="*/ 599998 h 720000"/>
                      <a:gd name="connsiteX26" fmla="*/ 0 w 5953760"/>
                      <a:gd name="connsiteY26" fmla="*/ 120002 h 72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5953760" h="720000" fill="none" extrusionOk="0">
                        <a:moveTo>
                          <a:pt x="0" y="120002"/>
                        </a:moveTo>
                        <a:cubicBezTo>
                          <a:pt x="1618" y="54588"/>
                          <a:pt x="48937" y="-11595"/>
                          <a:pt x="120002" y="0"/>
                        </a:cubicBezTo>
                        <a:cubicBezTo>
                          <a:pt x="399100" y="-717"/>
                          <a:pt x="469049" y="8260"/>
                          <a:pt x="748515" y="0"/>
                        </a:cubicBezTo>
                        <a:cubicBezTo>
                          <a:pt x="1027981" y="-8260"/>
                          <a:pt x="1133777" y="57613"/>
                          <a:pt x="1434166" y="0"/>
                        </a:cubicBezTo>
                        <a:cubicBezTo>
                          <a:pt x="1734555" y="-57613"/>
                          <a:pt x="1681798" y="31858"/>
                          <a:pt x="1834129" y="0"/>
                        </a:cubicBezTo>
                        <a:cubicBezTo>
                          <a:pt x="1986460" y="-31858"/>
                          <a:pt x="2129042" y="46765"/>
                          <a:pt x="2348367" y="0"/>
                        </a:cubicBezTo>
                        <a:cubicBezTo>
                          <a:pt x="2567692" y="-46765"/>
                          <a:pt x="2732558" y="7880"/>
                          <a:pt x="2862605" y="0"/>
                        </a:cubicBezTo>
                        <a:cubicBezTo>
                          <a:pt x="2992652" y="-7880"/>
                          <a:pt x="3184593" y="54369"/>
                          <a:pt x="3433980" y="0"/>
                        </a:cubicBezTo>
                        <a:cubicBezTo>
                          <a:pt x="3683368" y="-54369"/>
                          <a:pt x="3750481" y="33895"/>
                          <a:pt x="4005356" y="0"/>
                        </a:cubicBezTo>
                        <a:cubicBezTo>
                          <a:pt x="4260231" y="-33895"/>
                          <a:pt x="4355200" y="4033"/>
                          <a:pt x="4691007" y="0"/>
                        </a:cubicBezTo>
                        <a:cubicBezTo>
                          <a:pt x="5026814" y="-4033"/>
                          <a:pt x="5056435" y="18275"/>
                          <a:pt x="5205245" y="0"/>
                        </a:cubicBezTo>
                        <a:cubicBezTo>
                          <a:pt x="5354055" y="-18275"/>
                          <a:pt x="5701597" y="50165"/>
                          <a:pt x="5833758" y="0"/>
                        </a:cubicBezTo>
                        <a:cubicBezTo>
                          <a:pt x="5902126" y="15204"/>
                          <a:pt x="5952081" y="50692"/>
                          <a:pt x="5953760" y="120002"/>
                        </a:cubicBezTo>
                        <a:cubicBezTo>
                          <a:pt x="5978004" y="352243"/>
                          <a:pt x="5939233" y="497980"/>
                          <a:pt x="5953760" y="599998"/>
                        </a:cubicBezTo>
                        <a:cubicBezTo>
                          <a:pt x="5954731" y="667435"/>
                          <a:pt x="5915498" y="725448"/>
                          <a:pt x="5833758" y="720000"/>
                        </a:cubicBezTo>
                        <a:cubicBezTo>
                          <a:pt x="5523864" y="736887"/>
                          <a:pt x="5301824" y="702745"/>
                          <a:pt x="5148107" y="720000"/>
                        </a:cubicBezTo>
                        <a:cubicBezTo>
                          <a:pt x="4994390" y="737255"/>
                          <a:pt x="4866946" y="670040"/>
                          <a:pt x="4633869" y="720000"/>
                        </a:cubicBezTo>
                        <a:cubicBezTo>
                          <a:pt x="4400792" y="769960"/>
                          <a:pt x="4275774" y="716593"/>
                          <a:pt x="4062494" y="720000"/>
                        </a:cubicBezTo>
                        <a:cubicBezTo>
                          <a:pt x="3849215" y="723407"/>
                          <a:pt x="3842631" y="694836"/>
                          <a:pt x="3662531" y="720000"/>
                        </a:cubicBezTo>
                        <a:cubicBezTo>
                          <a:pt x="3482431" y="745164"/>
                          <a:pt x="3404211" y="715011"/>
                          <a:pt x="3148293" y="720000"/>
                        </a:cubicBezTo>
                        <a:cubicBezTo>
                          <a:pt x="2892375" y="724989"/>
                          <a:pt x="2860633" y="718771"/>
                          <a:pt x="2691192" y="720000"/>
                        </a:cubicBezTo>
                        <a:cubicBezTo>
                          <a:pt x="2521751" y="721229"/>
                          <a:pt x="2288667" y="667251"/>
                          <a:pt x="2005541" y="720000"/>
                        </a:cubicBezTo>
                        <a:cubicBezTo>
                          <a:pt x="1722415" y="772749"/>
                          <a:pt x="1508602" y="709191"/>
                          <a:pt x="1377028" y="720000"/>
                        </a:cubicBezTo>
                        <a:cubicBezTo>
                          <a:pt x="1245454" y="730809"/>
                          <a:pt x="1070474" y="705460"/>
                          <a:pt x="919928" y="720000"/>
                        </a:cubicBezTo>
                        <a:cubicBezTo>
                          <a:pt x="769382" y="734540"/>
                          <a:pt x="375119" y="686611"/>
                          <a:pt x="120002" y="720000"/>
                        </a:cubicBezTo>
                        <a:cubicBezTo>
                          <a:pt x="53320" y="729451"/>
                          <a:pt x="-8411" y="664741"/>
                          <a:pt x="0" y="599998"/>
                        </a:cubicBezTo>
                        <a:cubicBezTo>
                          <a:pt x="-12336" y="437165"/>
                          <a:pt x="49262" y="220794"/>
                          <a:pt x="0" y="120002"/>
                        </a:cubicBezTo>
                        <a:close/>
                      </a:path>
                      <a:path w="5953760" h="720000" stroke="0" extrusionOk="0">
                        <a:moveTo>
                          <a:pt x="0" y="120002"/>
                        </a:moveTo>
                        <a:cubicBezTo>
                          <a:pt x="-9712" y="48120"/>
                          <a:pt x="67240" y="11698"/>
                          <a:pt x="120002" y="0"/>
                        </a:cubicBezTo>
                        <a:cubicBezTo>
                          <a:pt x="232789" y="-2535"/>
                          <a:pt x="427899" y="24588"/>
                          <a:pt x="577102" y="0"/>
                        </a:cubicBezTo>
                        <a:cubicBezTo>
                          <a:pt x="726305" y="-24588"/>
                          <a:pt x="936719" y="43129"/>
                          <a:pt x="1091341" y="0"/>
                        </a:cubicBezTo>
                        <a:cubicBezTo>
                          <a:pt x="1245963" y="-43129"/>
                          <a:pt x="1599991" y="60228"/>
                          <a:pt x="1776991" y="0"/>
                        </a:cubicBezTo>
                        <a:cubicBezTo>
                          <a:pt x="1953991" y="-60228"/>
                          <a:pt x="2157225" y="30490"/>
                          <a:pt x="2291229" y="0"/>
                        </a:cubicBezTo>
                        <a:cubicBezTo>
                          <a:pt x="2425233" y="-30490"/>
                          <a:pt x="2806576" y="25589"/>
                          <a:pt x="2976880" y="0"/>
                        </a:cubicBezTo>
                        <a:cubicBezTo>
                          <a:pt x="3147184" y="-25589"/>
                          <a:pt x="3310628" y="52847"/>
                          <a:pt x="3605393" y="0"/>
                        </a:cubicBezTo>
                        <a:cubicBezTo>
                          <a:pt x="3900158" y="-52847"/>
                          <a:pt x="3956213" y="38107"/>
                          <a:pt x="4291044" y="0"/>
                        </a:cubicBezTo>
                        <a:cubicBezTo>
                          <a:pt x="4625875" y="-38107"/>
                          <a:pt x="4662586" y="68737"/>
                          <a:pt x="4919557" y="0"/>
                        </a:cubicBezTo>
                        <a:cubicBezTo>
                          <a:pt x="5176528" y="-68737"/>
                          <a:pt x="5445283" y="55564"/>
                          <a:pt x="5833758" y="0"/>
                        </a:cubicBezTo>
                        <a:cubicBezTo>
                          <a:pt x="5895272" y="7881"/>
                          <a:pt x="5953882" y="37981"/>
                          <a:pt x="5953760" y="120002"/>
                        </a:cubicBezTo>
                        <a:cubicBezTo>
                          <a:pt x="5954865" y="291212"/>
                          <a:pt x="5948374" y="430971"/>
                          <a:pt x="5953760" y="599998"/>
                        </a:cubicBezTo>
                        <a:cubicBezTo>
                          <a:pt x="5942222" y="664891"/>
                          <a:pt x="5913973" y="728397"/>
                          <a:pt x="5833758" y="720000"/>
                        </a:cubicBezTo>
                        <a:cubicBezTo>
                          <a:pt x="5668119" y="785827"/>
                          <a:pt x="5384594" y="686310"/>
                          <a:pt x="5205245" y="720000"/>
                        </a:cubicBezTo>
                        <a:cubicBezTo>
                          <a:pt x="5025896" y="753690"/>
                          <a:pt x="4801215" y="719504"/>
                          <a:pt x="4576732" y="720000"/>
                        </a:cubicBezTo>
                        <a:cubicBezTo>
                          <a:pt x="4352249" y="720496"/>
                          <a:pt x="4161476" y="650731"/>
                          <a:pt x="3948219" y="720000"/>
                        </a:cubicBezTo>
                        <a:cubicBezTo>
                          <a:pt x="3734962" y="789269"/>
                          <a:pt x="3653828" y="688449"/>
                          <a:pt x="3491118" y="720000"/>
                        </a:cubicBezTo>
                        <a:cubicBezTo>
                          <a:pt x="3328408" y="751551"/>
                          <a:pt x="3078854" y="657496"/>
                          <a:pt x="2805467" y="720000"/>
                        </a:cubicBezTo>
                        <a:cubicBezTo>
                          <a:pt x="2532080" y="782504"/>
                          <a:pt x="2463587" y="700729"/>
                          <a:pt x="2176954" y="720000"/>
                        </a:cubicBezTo>
                        <a:cubicBezTo>
                          <a:pt x="1890321" y="739271"/>
                          <a:pt x="1912831" y="689157"/>
                          <a:pt x="1776991" y="720000"/>
                        </a:cubicBezTo>
                        <a:cubicBezTo>
                          <a:pt x="1641151" y="750843"/>
                          <a:pt x="1427952" y="717280"/>
                          <a:pt x="1319891" y="720000"/>
                        </a:cubicBezTo>
                        <a:cubicBezTo>
                          <a:pt x="1211830" y="722720"/>
                          <a:pt x="881047" y="708935"/>
                          <a:pt x="748515" y="720000"/>
                        </a:cubicBezTo>
                        <a:cubicBezTo>
                          <a:pt x="615983" y="731065"/>
                          <a:pt x="417502" y="666634"/>
                          <a:pt x="120002" y="720000"/>
                        </a:cubicBezTo>
                        <a:cubicBezTo>
                          <a:pt x="38376" y="710699"/>
                          <a:pt x="6315" y="656525"/>
                          <a:pt x="0" y="599998"/>
                        </a:cubicBezTo>
                        <a:cubicBezTo>
                          <a:pt x="-16527" y="388911"/>
                          <a:pt x="22229" y="253400"/>
                          <a:pt x="0" y="120002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علامة الضرب 18">
            <a:extLst>
              <a:ext uri="{FF2B5EF4-FFF2-40B4-BE49-F238E27FC236}">
                <a16:creationId xmlns:a16="http://schemas.microsoft.com/office/drawing/2014/main" id="{4F3627DD-2A30-48EB-B3FC-EC4436289620}"/>
              </a:ext>
            </a:extLst>
          </p:cNvPr>
          <p:cNvSpPr/>
          <p:nvPr userDrawn="1"/>
        </p:nvSpPr>
        <p:spPr>
          <a:xfrm>
            <a:off x="-117750" y="741519"/>
            <a:ext cx="1080000" cy="1080000"/>
          </a:xfrm>
          <a:prstGeom prst="mathMultiply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علامة الجمع 19">
            <a:extLst>
              <a:ext uri="{FF2B5EF4-FFF2-40B4-BE49-F238E27FC236}">
                <a16:creationId xmlns:a16="http://schemas.microsoft.com/office/drawing/2014/main" id="{DB70D1BF-8F74-4A82-A281-952F41F3B11C}"/>
              </a:ext>
            </a:extLst>
          </p:cNvPr>
          <p:cNvSpPr/>
          <p:nvPr userDrawn="1"/>
        </p:nvSpPr>
        <p:spPr>
          <a:xfrm>
            <a:off x="-101323" y="1577531"/>
            <a:ext cx="1080000" cy="1080000"/>
          </a:xfrm>
          <a:prstGeom prst="mathPlus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22" name="صورة 21">
            <a:extLst>
              <a:ext uri="{FF2B5EF4-FFF2-40B4-BE49-F238E27FC236}">
                <a16:creationId xmlns:a16="http://schemas.microsoft.com/office/drawing/2014/main" id="{E1F31B25-6A8B-4276-8DF7-079B9745B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31" y="5957271"/>
            <a:ext cx="792000" cy="79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48D283-19E8-48E7-B091-037234E3CF3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49963" y="3816350"/>
            <a:ext cx="46037" cy="46038"/>
          </a:xfrm>
        </p:spPr>
        <p:txBody>
          <a:bodyPr/>
          <a:lstStyle/>
          <a:p>
            <a:pPr lvl="0"/>
            <a:r>
              <a:rPr lang="ar-SA" dirty="0"/>
              <a:t>انقر لتحرير أنماط نص الشكل الرئيسي</a:t>
            </a:r>
          </a:p>
          <a:p>
            <a:pPr lvl="1"/>
            <a:r>
              <a:rPr lang="ar-SA" dirty="0"/>
              <a:t>المستوى الثاني</a:t>
            </a:r>
          </a:p>
          <a:p>
            <a:pPr lvl="2"/>
            <a:r>
              <a:rPr lang="ar-SA" dirty="0"/>
              <a:t>المستوى الثالث</a:t>
            </a:r>
          </a:p>
          <a:p>
            <a:pPr lvl="3"/>
            <a:r>
              <a:rPr lang="ar-SA" dirty="0"/>
              <a:t>المستوى الرابع</a:t>
            </a:r>
          </a:p>
          <a:p>
            <a:pPr lvl="4"/>
            <a:r>
              <a:rPr lang="ar-SA" dirty="0"/>
              <a:t>المستوى الخامس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89E3BE47-3425-425C-9ACF-5B4DDD99802D}"/>
              </a:ext>
            </a:extLst>
          </p:cNvPr>
          <p:cNvSpPr/>
          <p:nvPr userDrawn="1"/>
        </p:nvSpPr>
        <p:spPr>
          <a:xfrm>
            <a:off x="-11869" y="6599583"/>
            <a:ext cx="1080000" cy="2476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/>
                </a:solidFill>
                <a:cs typeface="Akhbar MT" pitchFamily="2" charset="-78"/>
              </a:rPr>
              <a:t>أ.غزيل المطرفي</a:t>
            </a:r>
          </a:p>
        </p:txBody>
      </p:sp>
      <p:sp>
        <p:nvSpPr>
          <p:cNvPr id="24" name="مستطيل: زوايا مستديرة 23">
            <a:extLst>
              <a:ext uri="{FF2B5EF4-FFF2-40B4-BE49-F238E27FC236}">
                <a16:creationId xmlns:a16="http://schemas.microsoft.com/office/drawing/2014/main" id="{674F2EE9-6CA2-4871-A7CD-441AF3E3F9CC}"/>
              </a:ext>
            </a:extLst>
          </p:cNvPr>
          <p:cNvSpPr/>
          <p:nvPr userDrawn="1"/>
        </p:nvSpPr>
        <p:spPr>
          <a:xfrm>
            <a:off x="924131" y="877122"/>
            <a:ext cx="10899274" cy="5694665"/>
          </a:xfrm>
          <a:prstGeom prst="roundRect">
            <a:avLst/>
          </a:prstGeom>
          <a:pattFill prst="pct5">
            <a:fgClr>
              <a:srgbClr val="FFFFFF"/>
            </a:fgClr>
            <a:bgClr>
              <a:schemeClr val="bg1"/>
            </a:bgClr>
          </a:patt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F95FFE49-8F51-448C-A0D9-2D69CC5EAC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67266" y="77209"/>
            <a:ext cx="5857468" cy="6849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9004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8C8B39-F9D2-47A4-9715-6CF87BA99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FAE42C0-9DE8-41E9-9AF0-1B0EF14A5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D64EE74-B9AA-4FAD-97FA-A043BD5FE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1190CA5-FC9B-4176-AFF3-E6B86EFBA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EE07CF-6462-426E-9A12-17934566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8925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29BA63F-7F2A-4B22-829F-9B80450BB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17ACD22-5159-4FA9-888C-B55EECD44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902B6A1-32F9-4B87-A3C5-966ADDA3F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F5CF5A0-6DEB-499C-B200-9FD133B1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E26949-91BE-463C-A4F9-58073020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885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5192EF-1493-42D4-B236-E4241FAB0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72FB499-340D-40E4-BA0F-8C136E5D1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B4693F8-C80C-4F9B-AC2B-1D67AD338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AF7F14-18A4-485C-9639-C8AFE2D15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F913E0-9140-4644-A7CF-5E42DABEB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54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B3836B-09A9-44EE-973A-7C7B1B7F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54B5730-8823-4493-940E-C35070116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D9B761-5A44-4D09-AD8B-511D8E37A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948CFC-B1DC-4B58-B547-E36C923EB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CFD4163-513E-4C5A-A8E3-DD202B27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122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C02C46-D5CC-45C6-BEAE-937B549CB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13BE80B-2BBD-4057-BA2C-5140665A7D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93D349B-F467-4C3B-8C88-6521366E7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27A4F9A-0B6C-434D-AA5E-7EA2B2F0D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1EEB4E-3E93-4E15-AD25-1DF57B4FD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E83F7ED-312B-4BCE-98DC-1CA0F0497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053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17C617-C86F-4303-B303-0D74E0ED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CD6A8C-6B2F-436F-8CFB-30389176A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8B00E94-11E6-4FE7-82F6-094EFFB574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1A8A2BC-6758-4566-9BA6-232D12A4C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49DDAFF-56CD-4083-BE2E-6017FE97EF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D8E878A-0610-4786-A454-DAB287F6E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1102845-F973-49A2-89EA-9B26B986A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900FF80-96BE-4D18-BFFF-DB2B96A8A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1064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F93EF5-45FB-4A9C-BE19-17E7CE398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5B77065-061C-46BC-AC92-2A2AD95A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538B8D6-4E0E-4EA8-8F49-C429ECD2F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033FED4-7F8E-47F5-B388-6B7423C3A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680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06CEA44-04FE-4B8B-8B2C-EF040BFDA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E52C732-A77B-4938-A998-FA227F2E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74BAC3A-17F9-4DE5-80BF-73AFBBAC3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869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26C67CA-B6A9-4C95-B9E1-CBB5ED90C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B42E63F-2A25-4E21-9748-66AC5A858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AEB4A50-4D9E-4675-81ED-B7C1EF750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25F7DA7-8D1F-4FEB-9E7B-D2E6804F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012954B-BA98-4F9C-8904-067B93696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C1F2BA5-87D7-4597-B816-8E64029A8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363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E7A9CE-7993-46B8-A8D2-14ED5F2D5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9C4CDE1-0848-451B-906A-5CA795310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14B3DF8-E725-4B62-B6F8-5B901998D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2DDC68D-16CD-429E-8C72-9CCA3078B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9088988-BD8C-48E4-AD65-F85C770CA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3FBC8CE-6579-4CBA-BF0D-0972048DC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224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1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B4D85C5-80F7-4806-8FAF-AF604B921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E4DD0CD-A1B5-4712-9464-674610023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D5033A-21FA-47C1-BA5E-5B00B05E9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F1D3E-6E6A-4EC9-A150-1EEC8178A7E4}" type="datetimeFigureOut">
              <a:rPr lang="ar-SA" smtClean="0"/>
              <a:t>23/08/43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07C3F1-6C2C-4AD9-8027-D21A30F58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EE7F52-DFC4-4C0C-A7F9-BB8C6D68A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8B111-4FFE-4309-B8F7-00807DEEAB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090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آلة حاسبة مع تعبئة خالصة">
            <a:extLst>
              <a:ext uri="{FF2B5EF4-FFF2-40B4-BE49-F238E27FC236}">
                <a16:creationId xmlns:a16="http://schemas.microsoft.com/office/drawing/2014/main" id="{1B82DD28-CF20-4554-ADAB-B82A3B234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5201" y="5642517"/>
            <a:ext cx="914400" cy="914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4DE7C0D3-CA6F-4832-A2AC-6E598F6EDE94}"/>
              </a:ext>
            </a:extLst>
          </p:cNvPr>
          <p:cNvGrpSpPr/>
          <p:nvPr/>
        </p:nvGrpSpPr>
        <p:grpSpPr>
          <a:xfrm>
            <a:off x="1563353" y="1122018"/>
            <a:ext cx="10019048" cy="4295554"/>
            <a:chOff x="1306521" y="1122018"/>
            <a:chExt cx="10019048" cy="4295554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45F74636-25B4-434B-B66A-10A44802AB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3646"/>
            <a:stretch/>
          </p:blipFill>
          <p:spPr>
            <a:xfrm>
              <a:off x="1306521" y="1122018"/>
              <a:ext cx="10019048" cy="4295554"/>
            </a:xfrm>
            <a:prstGeom prst="rect">
              <a:avLst/>
            </a:prstGeom>
          </p:spPr>
        </p:pic>
        <p:pic>
          <p:nvPicPr>
            <p:cNvPr id="6" name="صورة 5">
              <a:extLst>
                <a:ext uri="{FF2B5EF4-FFF2-40B4-BE49-F238E27FC236}">
                  <a16:creationId xmlns:a16="http://schemas.microsoft.com/office/drawing/2014/main" id="{D3D3C6EF-4CD9-4E59-BAFA-284B59632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51405" y="2942678"/>
              <a:ext cx="2177415" cy="632545"/>
            </a:xfrm>
            <a:prstGeom prst="rect">
              <a:avLst/>
            </a:prstGeom>
          </p:spPr>
        </p:pic>
      </p:grpSp>
      <p:pic>
        <p:nvPicPr>
          <p:cNvPr id="21" name="صورة 20">
            <a:extLst>
              <a:ext uri="{FF2B5EF4-FFF2-40B4-BE49-F238E27FC236}">
                <a16:creationId xmlns:a16="http://schemas.microsoft.com/office/drawing/2014/main" id="{861DF746-497E-468F-9FC9-043C35F15D6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25569" y="4184195"/>
            <a:ext cx="513664" cy="1458322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391EF3F1-00BD-4ADF-9830-E056631E17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9947" y="1122018"/>
            <a:ext cx="832920" cy="1970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8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آلة حاسبة مع تعبئة خالصة">
            <a:extLst>
              <a:ext uri="{FF2B5EF4-FFF2-40B4-BE49-F238E27FC236}">
                <a16:creationId xmlns:a16="http://schemas.microsoft.com/office/drawing/2014/main" id="{1B82DD28-CF20-4554-ADAB-B82A3B234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5201" y="5642517"/>
            <a:ext cx="914400" cy="914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861DF746-497E-468F-9FC9-043C35F15D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25569" y="4184195"/>
            <a:ext cx="513664" cy="1458322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391EF3F1-00BD-4ADF-9830-E056631E17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947" y="1122018"/>
            <a:ext cx="832920" cy="1970678"/>
          </a:xfrm>
          <a:prstGeom prst="rect">
            <a:avLst/>
          </a:prstGeom>
        </p:spPr>
      </p:pic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78E981D9-8CC0-4092-9B8D-3C4F445D07BE}"/>
              </a:ext>
            </a:extLst>
          </p:cNvPr>
          <p:cNvGrpSpPr/>
          <p:nvPr/>
        </p:nvGrpSpPr>
        <p:grpSpPr>
          <a:xfrm>
            <a:off x="2696150" y="1070515"/>
            <a:ext cx="7841692" cy="5348177"/>
            <a:chOff x="2696150" y="1070515"/>
            <a:chExt cx="7841692" cy="5348177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5912EB8C-D6D1-44D3-9518-37F4A9FD994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96150" y="1070515"/>
              <a:ext cx="7841692" cy="5348177"/>
            </a:xfrm>
            <a:prstGeom prst="rect">
              <a:avLst/>
            </a:prstGeom>
          </p:spPr>
        </p:pic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39B87E4B-52F8-414F-87D3-984BA2396DE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977116" y="1737378"/>
              <a:ext cx="1867380" cy="4699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2510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آلة حاسبة مع تعبئة خالصة">
            <a:extLst>
              <a:ext uri="{FF2B5EF4-FFF2-40B4-BE49-F238E27FC236}">
                <a16:creationId xmlns:a16="http://schemas.microsoft.com/office/drawing/2014/main" id="{1B82DD28-CF20-4554-ADAB-B82A3B234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5201" y="5642517"/>
            <a:ext cx="914400" cy="914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861DF746-497E-468F-9FC9-043C35F15D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25569" y="4184195"/>
            <a:ext cx="513664" cy="1458322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391EF3F1-00BD-4ADF-9830-E056631E17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947" y="1122018"/>
            <a:ext cx="832920" cy="1970678"/>
          </a:xfrm>
          <a:prstGeom prst="rect">
            <a:avLst/>
          </a:prstGeom>
        </p:spPr>
      </p:pic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78C8A289-D8D0-4568-B1D9-E9F92253B85D}"/>
              </a:ext>
            </a:extLst>
          </p:cNvPr>
          <p:cNvGrpSpPr/>
          <p:nvPr/>
        </p:nvGrpSpPr>
        <p:grpSpPr>
          <a:xfrm>
            <a:off x="2442766" y="1122018"/>
            <a:ext cx="7838095" cy="5102602"/>
            <a:chOff x="2442766" y="1122018"/>
            <a:chExt cx="7838095" cy="5102602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99EF8DDA-EB25-4805-92F5-8D7E2A7CB7D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42766" y="1122018"/>
              <a:ext cx="7838095" cy="5102602"/>
            </a:xfrm>
            <a:prstGeom prst="rect">
              <a:avLst/>
            </a:prstGeom>
          </p:spPr>
        </p:pic>
        <p:pic>
          <p:nvPicPr>
            <p:cNvPr id="6" name="صورة 5">
              <a:extLst>
                <a:ext uri="{FF2B5EF4-FFF2-40B4-BE49-F238E27FC236}">
                  <a16:creationId xmlns:a16="http://schemas.microsoft.com/office/drawing/2014/main" id="{63B199C5-9C3E-43CB-9322-EB64E16EC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251944" y="1926372"/>
              <a:ext cx="1892927" cy="4904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3073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آلة حاسبة مع تعبئة خالصة">
            <a:extLst>
              <a:ext uri="{FF2B5EF4-FFF2-40B4-BE49-F238E27FC236}">
                <a16:creationId xmlns:a16="http://schemas.microsoft.com/office/drawing/2014/main" id="{1B82DD28-CF20-4554-ADAB-B82A3B234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5201" y="5642517"/>
            <a:ext cx="914400" cy="914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861DF746-497E-468F-9FC9-043C35F15D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25569" y="4184195"/>
            <a:ext cx="513664" cy="1458322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391EF3F1-00BD-4ADF-9830-E056631E17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947" y="1122018"/>
            <a:ext cx="832920" cy="1970678"/>
          </a:xfrm>
          <a:prstGeom prst="rect">
            <a:avLst/>
          </a:prstGeom>
        </p:spPr>
      </p:pic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0B102E41-2D62-4A50-A78E-6060CA2BAB28}"/>
              </a:ext>
            </a:extLst>
          </p:cNvPr>
          <p:cNvGrpSpPr/>
          <p:nvPr/>
        </p:nvGrpSpPr>
        <p:grpSpPr>
          <a:xfrm>
            <a:off x="2604978" y="1031357"/>
            <a:ext cx="7892246" cy="5380075"/>
            <a:chOff x="2604978" y="1031357"/>
            <a:chExt cx="7892246" cy="5380075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CCC4CF2F-4D9A-46DD-92B3-E1001D72B5A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04978" y="1031357"/>
              <a:ext cx="7892246" cy="5380075"/>
            </a:xfrm>
            <a:prstGeom prst="rect">
              <a:avLst/>
            </a:prstGeom>
          </p:spPr>
        </p:pic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88B72B52-CFD2-4BEB-8F2C-20B6FE78AD2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41042" y="2494065"/>
              <a:ext cx="1807051" cy="4450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38781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آلة حاسبة مع تعبئة خالصة">
            <a:extLst>
              <a:ext uri="{FF2B5EF4-FFF2-40B4-BE49-F238E27FC236}">
                <a16:creationId xmlns:a16="http://schemas.microsoft.com/office/drawing/2014/main" id="{1B82DD28-CF20-4554-ADAB-B82A3B234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5201" y="5642517"/>
            <a:ext cx="914400" cy="914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861DF746-497E-468F-9FC9-043C35F15D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25569" y="4811905"/>
            <a:ext cx="513664" cy="1458322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391EF3F1-00BD-4ADF-9830-E056631E17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947" y="1122018"/>
            <a:ext cx="832920" cy="1970678"/>
          </a:xfrm>
          <a:prstGeom prst="rect">
            <a:avLst/>
          </a:prstGeom>
        </p:spPr>
      </p:pic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0C114890-65E8-44E6-9926-62FF93C7BD0F}"/>
              </a:ext>
            </a:extLst>
          </p:cNvPr>
          <p:cNvGrpSpPr/>
          <p:nvPr/>
        </p:nvGrpSpPr>
        <p:grpSpPr>
          <a:xfrm>
            <a:off x="2401101" y="1122018"/>
            <a:ext cx="8780952" cy="4419048"/>
            <a:chOff x="2401101" y="1122018"/>
            <a:chExt cx="8780952" cy="4419048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6C1EBDA1-4D63-4481-9B4E-BC6DCEBDE1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401101" y="1122018"/>
              <a:ext cx="8780952" cy="4419048"/>
            </a:xfrm>
            <a:prstGeom prst="rect">
              <a:avLst/>
            </a:prstGeom>
          </p:spPr>
        </p:pic>
        <p:pic>
          <p:nvPicPr>
            <p:cNvPr id="6" name="صورة 5">
              <a:extLst>
                <a:ext uri="{FF2B5EF4-FFF2-40B4-BE49-F238E27FC236}">
                  <a16:creationId xmlns:a16="http://schemas.microsoft.com/office/drawing/2014/main" id="{F51C6F0F-0F9A-48DF-802E-A7549E70C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357731" y="1994773"/>
              <a:ext cx="2235006" cy="10706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124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رسم 11" descr="آلة حاسبة مع تعبئة خالصة">
            <a:extLst>
              <a:ext uri="{FF2B5EF4-FFF2-40B4-BE49-F238E27FC236}">
                <a16:creationId xmlns:a16="http://schemas.microsoft.com/office/drawing/2014/main" id="{1B82DD28-CF20-4554-ADAB-B82A3B234B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25201" y="5642517"/>
            <a:ext cx="914400" cy="9144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861DF746-497E-468F-9FC9-043C35F15D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25569" y="4811905"/>
            <a:ext cx="513664" cy="1458322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391EF3F1-00BD-4ADF-9830-E056631E17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947" y="1122018"/>
            <a:ext cx="832920" cy="1970678"/>
          </a:xfrm>
          <a:prstGeom prst="rect">
            <a:avLst/>
          </a:prstGeom>
        </p:spPr>
      </p:pic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08B66486-C9B1-468C-B409-1EF53903F804}"/>
              </a:ext>
            </a:extLst>
          </p:cNvPr>
          <p:cNvGrpSpPr/>
          <p:nvPr/>
        </p:nvGrpSpPr>
        <p:grpSpPr>
          <a:xfrm>
            <a:off x="2264734" y="951008"/>
            <a:ext cx="8580475" cy="4955984"/>
            <a:chOff x="2264734" y="951008"/>
            <a:chExt cx="8580475" cy="4955984"/>
          </a:xfrm>
        </p:grpSpPr>
        <p:pic>
          <p:nvPicPr>
            <p:cNvPr id="4" name="صورة 3">
              <a:extLst>
                <a:ext uri="{FF2B5EF4-FFF2-40B4-BE49-F238E27FC236}">
                  <a16:creationId xmlns:a16="http://schemas.microsoft.com/office/drawing/2014/main" id="{E99F21EA-235A-4E59-80BC-4671E51A6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64734" y="951008"/>
              <a:ext cx="8580475" cy="4955984"/>
            </a:xfrm>
            <a:prstGeom prst="rect">
              <a:avLst/>
            </a:prstGeom>
          </p:spPr>
        </p:pic>
        <p:pic>
          <p:nvPicPr>
            <p:cNvPr id="8" name="صورة 7">
              <a:extLst>
                <a:ext uri="{FF2B5EF4-FFF2-40B4-BE49-F238E27FC236}">
                  <a16:creationId xmlns:a16="http://schemas.microsoft.com/office/drawing/2014/main" id="{FBF46F61-75B6-4181-9564-0A25044D175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922874" y="3185479"/>
              <a:ext cx="2178225" cy="487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8857129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EC9F04E8-37BD-4580-93FD-9D2B22840100}">
  <we:reference id="wa104380907" version="3.0.0.1" store="ar-SA" storeType="OMEX"/>
  <we:alternateReferences>
    <we:reference id="WA104380907" version="3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0</Words>
  <Application>Microsoft Office PowerPoint</Application>
  <PresentationFormat>شاشة عريضة</PresentationFormat>
  <Paragraphs>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ام هشام المطرفي</dc:creator>
  <cp:lastModifiedBy>ام هشام المطرفي</cp:lastModifiedBy>
  <cp:revision>37</cp:revision>
  <dcterms:created xsi:type="dcterms:W3CDTF">2021-12-03T17:19:09Z</dcterms:created>
  <dcterms:modified xsi:type="dcterms:W3CDTF">2022-03-26T11:39:39Z</dcterms:modified>
</cp:coreProperties>
</file>