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CBFFFE2-7093-465D-B627-6B918A152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3371" y="75167"/>
            <a:ext cx="5805258" cy="686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A2139E3-B61E-43A0-97E6-8A9A2718CE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7131" y="75167"/>
            <a:ext cx="1496060" cy="666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8538CDC-C6E6-4AF2-B482-EA298EF612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960" y="876591"/>
            <a:ext cx="6608874" cy="349943"/>
          </a:xfrm>
          <a:custGeom>
            <a:avLst/>
            <a:gdLst>
              <a:gd name="connsiteX0" fmla="*/ 0 w 6608874"/>
              <a:gd name="connsiteY0" fmla="*/ 0 h 349943"/>
              <a:gd name="connsiteX1" fmla="*/ 418562 w 6608874"/>
              <a:gd name="connsiteY1" fmla="*/ 0 h 349943"/>
              <a:gd name="connsiteX2" fmla="*/ 837124 w 6608874"/>
              <a:gd name="connsiteY2" fmla="*/ 0 h 349943"/>
              <a:gd name="connsiteX3" fmla="*/ 1321775 w 6608874"/>
              <a:gd name="connsiteY3" fmla="*/ 0 h 349943"/>
              <a:gd name="connsiteX4" fmla="*/ 2004692 w 6608874"/>
              <a:gd name="connsiteY4" fmla="*/ 0 h 349943"/>
              <a:gd name="connsiteX5" fmla="*/ 2489343 w 6608874"/>
              <a:gd name="connsiteY5" fmla="*/ 0 h 349943"/>
              <a:gd name="connsiteX6" fmla="*/ 3040082 w 6608874"/>
              <a:gd name="connsiteY6" fmla="*/ 0 h 349943"/>
              <a:gd name="connsiteX7" fmla="*/ 3722999 w 6608874"/>
              <a:gd name="connsiteY7" fmla="*/ 0 h 349943"/>
              <a:gd name="connsiteX8" fmla="*/ 4207650 w 6608874"/>
              <a:gd name="connsiteY8" fmla="*/ 0 h 349943"/>
              <a:gd name="connsiteX9" fmla="*/ 4758389 w 6608874"/>
              <a:gd name="connsiteY9" fmla="*/ 0 h 349943"/>
              <a:gd name="connsiteX10" fmla="*/ 5309129 w 6608874"/>
              <a:gd name="connsiteY10" fmla="*/ 0 h 349943"/>
              <a:gd name="connsiteX11" fmla="*/ 5793780 w 6608874"/>
              <a:gd name="connsiteY11" fmla="*/ 0 h 349943"/>
              <a:gd name="connsiteX12" fmla="*/ 6608874 w 6608874"/>
              <a:gd name="connsiteY12" fmla="*/ 0 h 349943"/>
              <a:gd name="connsiteX13" fmla="*/ 6608874 w 6608874"/>
              <a:gd name="connsiteY13" fmla="*/ 349943 h 349943"/>
              <a:gd name="connsiteX14" fmla="*/ 6124223 w 6608874"/>
              <a:gd name="connsiteY14" fmla="*/ 349943 h 349943"/>
              <a:gd name="connsiteX15" fmla="*/ 5441306 w 6608874"/>
              <a:gd name="connsiteY15" fmla="*/ 349943 h 349943"/>
              <a:gd name="connsiteX16" fmla="*/ 4824478 w 6608874"/>
              <a:gd name="connsiteY16" fmla="*/ 349943 h 349943"/>
              <a:gd name="connsiteX17" fmla="*/ 4472005 w 6608874"/>
              <a:gd name="connsiteY17" fmla="*/ 349943 h 349943"/>
              <a:gd name="connsiteX18" fmla="*/ 3855176 w 6608874"/>
              <a:gd name="connsiteY18" fmla="*/ 349943 h 349943"/>
              <a:gd name="connsiteX19" fmla="*/ 3436614 w 6608874"/>
              <a:gd name="connsiteY19" fmla="*/ 349943 h 349943"/>
              <a:gd name="connsiteX20" fmla="*/ 3084141 w 6608874"/>
              <a:gd name="connsiteY20" fmla="*/ 349943 h 349943"/>
              <a:gd name="connsiteX21" fmla="*/ 2533402 w 6608874"/>
              <a:gd name="connsiteY21" fmla="*/ 349943 h 349943"/>
              <a:gd name="connsiteX22" fmla="*/ 1916573 w 6608874"/>
              <a:gd name="connsiteY22" fmla="*/ 349943 h 349943"/>
              <a:gd name="connsiteX23" fmla="*/ 1365834 w 6608874"/>
              <a:gd name="connsiteY23" fmla="*/ 349943 h 349943"/>
              <a:gd name="connsiteX24" fmla="*/ 1013361 w 6608874"/>
              <a:gd name="connsiteY24" fmla="*/ 349943 h 349943"/>
              <a:gd name="connsiteX25" fmla="*/ 0 w 6608874"/>
              <a:gd name="connsiteY25" fmla="*/ 349943 h 349943"/>
              <a:gd name="connsiteX26" fmla="*/ 0 w 6608874"/>
              <a:gd name="connsiteY26" fmla="*/ 0 h 3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08874" h="349943" fill="none" extrusionOk="0">
                <a:moveTo>
                  <a:pt x="0" y="0"/>
                </a:moveTo>
                <a:cubicBezTo>
                  <a:pt x="164571" y="-46265"/>
                  <a:pt x="264729" y="5639"/>
                  <a:pt x="418562" y="0"/>
                </a:cubicBezTo>
                <a:cubicBezTo>
                  <a:pt x="572395" y="-5639"/>
                  <a:pt x="646640" y="30283"/>
                  <a:pt x="837124" y="0"/>
                </a:cubicBezTo>
                <a:cubicBezTo>
                  <a:pt x="1027608" y="-30283"/>
                  <a:pt x="1181489" y="26063"/>
                  <a:pt x="1321775" y="0"/>
                </a:cubicBezTo>
                <a:cubicBezTo>
                  <a:pt x="1462061" y="-26063"/>
                  <a:pt x="1715315" y="15420"/>
                  <a:pt x="2004692" y="0"/>
                </a:cubicBezTo>
                <a:cubicBezTo>
                  <a:pt x="2294069" y="-15420"/>
                  <a:pt x="2347923" y="12544"/>
                  <a:pt x="2489343" y="0"/>
                </a:cubicBezTo>
                <a:cubicBezTo>
                  <a:pt x="2630763" y="-12544"/>
                  <a:pt x="2899605" y="2810"/>
                  <a:pt x="3040082" y="0"/>
                </a:cubicBezTo>
                <a:cubicBezTo>
                  <a:pt x="3180559" y="-2810"/>
                  <a:pt x="3444235" y="51688"/>
                  <a:pt x="3722999" y="0"/>
                </a:cubicBezTo>
                <a:cubicBezTo>
                  <a:pt x="4001763" y="-51688"/>
                  <a:pt x="4086865" y="11187"/>
                  <a:pt x="4207650" y="0"/>
                </a:cubicBezTo>
                <a:cubicBezTo>
                  <a:pt x="4328435" y="-11187"/>
                  <a:pt x="4558378" y="19953"/>
                  <a:pt x="4758389" y="0"/>
                </a:cubicBezTo>
                <a:cubicBezTo>
                  <a:pt x="4958400" y="-19953"/>
                  <a:pt x="5152794" y="50951"/>
                  <a:pt x="5309129" y="0"/>
                </a:cubicBezTo>
                <a:cubicBezTo>
                  <a:pt x="5465464" y="-50951"/>
                  <a:pt x="5632891" y="18506"/>
                  <a:pt x="5793780" y="0"/>
                </a:cubicBezTo>
                <a:cubicBezTo>
                  <a:pt x="5954669" y="-18506"/>
                  <a:pt x="6435199" y="4965"/>
                  <a:pt x="6608874" y="0"/>
                </a:cubicBezTo>
                <a:cubicBezTo>
                  <a:pt x="6629266" y="101388"/>
                  <a:pt x="6599343" y="195268"/>
                  <a:pt x="6608874" y="349943"/>
                </a:cubicBezTo>
                <a:cubicBezTo>
                  <a:pt x="6469194" y="364663"/>
                  <a:pt x="6256090" y="349648"/>
                  <a:pt x="6124223" y="349943"/>
                </a:cubicBezTo>
                <a:cubicBezTo>
                  <a:pt x="5992356" y="350238"/>
                  <a:pt x="5703002" y="329799"/>
                  <a:pt x="5441306" y="349943"/>
                </a:cubicBezTo>
                <a:cubicBezTo>
                  <a:pt x="5179610" y="370087"/>
                  <a:pt x="4951224" y="280061"/>
                  <a:pt x="4824478" y="349943"/>
                </a:cubicBezTo>
                <a:cubicBezTo>
                  <a:pt x="4697732" y="419825"/>
                  <a:pt x="4583106" y="310422"/>
                  <a:pt x="4472005" y="349943"/>
                </a:cubicBezTo>
                <a:cubicBezTo>
                  <a:pt x="4360904" y="389464"/>
                  <a:pt x="4137007" y="334233"/>
                  <a:pt x="3855176" y="349943"/>
                </a:cubicBezTo>
                <a:cubicBezTo>
                  <a:pt x="3573345" y="365653"/>
                  <a:pt x="3625323" y="330124"/>
                  <a:pt x="3436614" y="349943"/>
                </a:cubicBezTo>
                <a:cubicBezTo>
                  <a:pt x="3247905" y="369762"/>
                  <a:pt x="3194639" y="324845"/>
                  <a:pt x="3084141" y="349943"/>
                </a:cubicBezTo>
                <a:cubicBezTo>
                  <a:pt x="2973643" y="375041"/>
                  <a:pt x="2777321" y="315851"/>
                  <a:pt x="2533402" y="349943"/>
                </a:cubicBezTo>
                <a:cubicBezTo>
                  <a:pt x="2289483" y="384035"/>
                  <a:pt x="2219162" y="291021"/>
                  <a:pt x="1916573" y="349943"/>
                </a:cubicBezTo>
                <a:cubicBezTo>
                  <a:pt x="1613984" y="408865"/>
                  <a:pt x="1488059" y="341043"/>
                  <a:pt x="1365834" y="349943"/>
                </a:cubicBezTo>
                <a:cubicBezTo>
                  <a:pt x="1243609" y="358843"/>
                  <a:pt x="1162754" y="317055"/>
                  <a:pt x="1013361" y="349943"/>
                </a:cubicBezTo>
                <a:cubicBezTo>
                  <a:pt x="863968" y="382831"/>
                  <a:pt x="400451" y="319233"/>
                  <a:pt x="0" y="349943"/>
                </a:cubicBezTo>
                <a:cubicBezTo>
                  <a:pt x="-12195" y="178778"/>
                  <a:pt x="471" y="138143"/>
                  <a:pt x="0" y="0"/>
                </a:cubicBezTo>
                <a:close/>
              </a:path>
              <a:path w="6608874" h="349943" stroke="0" extrusionOk="0">
                <a:moveTo>
                  <a:pt x="0" y="0"/>
                </a:moveTo>
                <a:cubicBezTo>
                  <a:pt x="139747" y="-32887"/>
                  <a:pt x="246845" y="30353"/>
                  <a:pt x="352473" y="0"/>
                </a:cubicBezTo>
                <a:cubicBezTo>
                  <a:pt x="458101" y="-30353"/>
                  <a:pt x="715530" y="56081"/>
                  <a:pt x="903213" y="0"/>
                </a:cubicBezTo>
                <a:cubicBezTo>
                  <a:pt x="1090896" y="-56081"/>
                  <a:pt x="1433049" y="15091"/>
                  <a:pt x="1586130" y="0"/>
                </a:cubicBezTo>
                <a:cubicBezTo>
                  <a:pt x="1739211" y="-15091"/>
                  <a:pt x="1842838" y="26442"/>
                  <a:pt x="2070781" y="0"/>
                </a:cubicBezTo>
                <a:cubicBezTo>
                  <a:pt x="2298724" y="-26442"/>
                  <a:pt x="2452167" y="49468"/>
                  <a:pt x="2555431" y="0"/>
                </a:cubicBezTo>
                <a:cubicBezTo>
                  <a:pt x="2658695" y="-49468"/>
                  <a:pt x="2911226" y="42356"/>
                  <a:pt x="3172260" y="0"/>
                </a:cubicBezTo>
                <a:cubicBezTo>
                  <a:pt x="3433294" y="-42356"/>
                  <a:pt x="3389346" y="31116"/>
                  <a:pt x="3524733" y="0"/>
                </a:cubicBezTo>
                <a:cubicBezTo>
                  <a:pt x="3660120" y="-31116"/>
                  <a:pt x="3964342" y="7632"/>
                  <a:pt x="4075472" y="0"/>
                </a:cubicBezTo>
                <a:cubicBezTo>
                  <a:pt x="4186602" y="-7632"/>
                  <a:pt x="4439356" y="9995"/>
                  <a:pt x="4758389" y="0"/>
                </a:cubicBezTo>
                <a:cubicBezTo>
                  <a:pt x="5077422" y="-9995"/>
                  <a:pt x="5003207" y="36024"/>
                  <a:pt x="5243040" y="0"/>
                </a:cubicBezTo>
                <a:cubicBezTo>
                  <a:pt x="5482873" y="-36024"/>
                  <a:pt x="5493192" y="46876"/>
                  <a:pt x="5727691" y="0"/>
                </a:cubicBezTo>
                <a:cubicBezTo>
                  <a:pt x="5962190" y="-46876"/>
                  <a:pt x="6268121" y="92902"/>
                  <a:pt x="6608874" y="0"/>
                </a:cubicBezTo>
                <a:cubicBezTo>
                  <a:pt x="6632755" y="145083"/>
                  <a:pt x="6581921" y="268548"/>
                  <a:pt x="6608874" y="349943"/>
                </a:cubicBezTo>
                <a:cubicBezTo>
                  <a:pt x="6445424" y="388741"/>
                  <a:pt x="6393333" y="347486"/>
                  <a:pt x="6190312" y="349943"/>
                </a:cubicBezTo>
                <a:cubicBezTo>
                  <a:pt x="5987291" y="352400"/>
                  <a:pt x="5912929" y="324315"/>
                  <a:pt x="5639572" y="349943"/>
                </a:cubicBezTo>
                <a:cubicBezTo>
                  <a:pt x="5366215" y="375571"/>
                  <a:pt x="5393879" y="337465"/>
                  <a:pt x="5154922" y="349943"/>
                </a:cubicBezTo>
                <a:cubicBezTo>
                  <a:pt x="4915965" y="362421"/>
                  <a:pt x="4901048" y="339411"/>
                  <a:pt x="4802448" y="349943"/>
                </a:cubicBezTo>
                <a:cubicBezTo>
                  <a:pt x="4703848" y="360475"/>
                  <a:pt x="4341777" y="336509"/>
                  <a:pt x="4119531" y="349943"/>
                </a:cubicBezTo>
                <a:cubicBezTo>
                  <a:pt x="3897285" y="363377"/>
                  <a:pt x="3881438" y="346822"/>
                  <a:pt x="3767058" y="349943"/>
                </a:cubicBezTo>
                <a:cubicBezTo>
                  <a:pt x="3652678" y="353064"/>
                  <a:pt x="3420704" y="340233"/>
                  <a:pt x="3282407" y="349943"/>
                </a:cubicBezTo>
                <a:cubicBezTo>
                  <a:pt x="3144110" y="359653"/>
                  <a:pt x="2883020" y="306034"/>
                  <a:pt x="2665579" y="349943"/>
                </a:cubicBezTo>
                <a:cubicBezTo>
                  <a:pt x="2448138" y="393852"/>
                  <a:pt x="2262647" y="276992"/>
                  <a:pt x="2048751" y="349943"/>
                </a:cubicBezTo>
                <a:cubicBezTo>
                  <a:pt x="1834855" y="422894"/>
                  <a:pt x="1823279" y="342141"/>
                  <a:pt x="1696278" y="349943"/>
                </a:cubicBezTo>
                <a:cubicBezTo>
                  <a:pt x="1569277" y="357745"/>
                  <a:pt x="1248640" y="349226"/>
                  <a:pt x="1013361" y="349943"/>
                </a:cubicBezTo>
                <a:cubicBezTo>
                  <a:pt x="778082" y="350660"/>
                  <a:pt x="426697" y="270437"/>
                  <a:pt x="0" y="349943"/>
                </a:cubicBezTo>
                <a:cubicBezTo>
                  <a:pt x="-22531" y="246641"/>
                  <a:pt x="34289" y="13403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23/08/43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ien.edu.sa/qr/L-GE-ME-K07-SM2-math-CH7-L6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hyperlink" Target="https://lplan.ien.edu.sa/Exporter/LessonPlanReport?id=89588&amp;userId=ofinKp86RI1zOSFk3PMNaA2&amp;treeId=320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3.jpg"/><Relationship Id="rId4" Type="http://schemas.openxmlformats.org/officeDocument/2006/relationships/image" Target="../media/image5.png"/><Relationship Id="rId9" Type="http://schemas.openxmlformats.org/officeDocument/2006/relationships/hyperlink" Target="https://youtu.be/SrEnR6Ga58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3" name="صورة 2">
            <a:hlinkClick r:id="rId5"/>
            <a:extLst>
              <a:ext uri="{FF2B5EF4-FFF2-40B4-BE49-F238E27FC236}">
                <a16:creationId xmlns:a16="http://schemas.microsoft.com/office/drawing/2014/main" id="{C15495A8-52B7-49B9-A208-BC4C93C47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89" y="700784"/>
            <a:ext cx="802827" cy="936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0610FFE-9131-4CCE-9BCD-3E90CE3215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603" y="1948047"/>
            <a:ext cx="9282537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43587A-E69A-46B0-8672-DB84B88D1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83" y="1916279"/>
            <a:ext cx="10069147" cy="393333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54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00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54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034DC31-22A9-40BF-B7D2-0DE89B900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585" y="1289905"/>
            <a:ext cx="4169038" cy="543111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3D038F-7A7A-4A25-9D90-D1A73C401B78}"/>
              </a:ext>
            </a:extLst>
          </p:cNvPr>
          <p:cNvSpPr/>
          <p:nvPr/>
        </p:nvSpPr>
        <p:spPr>
          <a:xfrm>
            <a:off x="4231759" y="3051997"/>
            <a:ext cx="4169038" cy="754006"/>
          </a:xfrm>
          <a:custGeom>
            <a:avLst/>
            <a:gdLst>
              <a:gd name="connsiteX0" fmla="*/ 0 w 4169038"/>
              <a:gd name="connsiteY0" fmla="*/ 0 h 754006"/>
              <a:gd name="connsiteX1" fmla="*/ 653149 w 4169038"/>
              <a:gd name="connsiteY1" fmla="*/ 0 h 754006"/>
              <a:gd name="connsiteX2" fmla="*/ 1347989 w 4169038"/>
              <a:gd name="connsiteY2" fmla="*/ 0 h 754006"/>
              <a:gd name="connsiteX3" fmla="*/ 2126209 w 4169038"/>
              <a:gd name="connsiteY3" fmla="*/ 0 h 754006"/>
              <a:gd name="connsiteX4" fmla="*/ 2737668 w 4169038"/>
              <a:gd name="connsiteY4" fmla="*/ 0 h 754006"/>
              <a:gd name="connsiteX5" fmla="*/ 3349127 w 4169038"/>
              <a:gd name="connsiteY5" fmla="*/ 0 h 754006"/>
              <a:gd name="connsiteX6" fmla="*/ 4169038 w 4169038"/>
              <a:gd name="connsiteY6" fmla="*/ 0 h 754006"/>
              <a:gd name="connsiteX7" fmla="*/ 4169038 w 4169038"/>
              <a:gd name="connsiteY7" fmla="*/ 392083 h 754006"/>
              <a:gd name="connsiteX8" fmla="*/ 4169038 w 4169038"/>
              <a:gd name="connsiteY8" fmla="*/ 754006 h 754006"/>
              <a:gd name="connsiteX9" fmla="*/ 3390818 w 4169038"/>
              <a:gd name="connsiteY9" fmla="*/ 754006 h 754006"/>
              <a:gd name="connsiteX10" fmla="*/ 2695978 w 4169038"/>
              <a:gd name="connsiteY10" fmla="*/ 754006 h 754006"/>
              <a:gd name="connsiteX11" fmla="*/ 2126209 w 4169038"/>
              <a:gd name="connsiteY11" fmla="*/ 754006 h 754006"/>
              <a:gd name="connsiteX12" fmla="*/ 1347989 w 4169038"/>
              <a:gd name="connsiteY12" fmla="*/ 754006 h 754006"/>
              <a:gd name="connsiteX13" fmla="*/ 0 w 4169038"/>
              <a:gd name="connsiteY13" fmla="*/ 754006 h 754006"/>
              <a:gd name="connsiteX14" fmla="*/ 0 w 4169038"/>
              <a:gd name="connsiteY14" fmla="*/ 399623 h 754006"/>
              <a:gd name="connsiteX15" fmla="*/ 0 w 4169038"/>
              <a:gd name="connsiteY15" fmla="*/ 0 h 7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9038" h="754006" fill="none" extrusionOk="0">
                <a:moveTo>
                  <a:pt x="0" y="0"/>
                </a:moveTo>
                <a:cubicBezTo>
                  <a:pt x="280982" y="17926"/>
                  <a:pt x="507440" y="23119"/>
                  <a:pt x="653149" y="0"/>
                </a:cubicBezTo>
                <a:cubicBezTo>
                  <a:pt x="798858" y="-23119"/>
                  <a:pt x="1011335" y="-33895"/>
                  <a:pt x="1347989" y="0"/>
                </a:cubicBezTo>
                <a:cubicBezTo>
                  <a:pt x="1684643" y="33895"/>
                  <a:pt x="1901363" y="1755"/>
                  <a:pt x="2126209" y="0"/>
                </a:cubicBezTo>
                <a:cubicBezTo>
                  <a:pt x="2351055" y="-1755"/>
                  <a:pt x="2612265" y="-29568"/>
                  <a:pt x="2737668" y="0"/>
                </a:cubicBezTo>
                <a:cubicBezTo>
                  <a:pt x="2863071" y="29568"/>
                  <a:pt x="3055365" y="-26742"/>
                  <a:pt x="3349127" y="0"/>
                </a:cubicBezTo>
                <a:cubicBezTo>
                  <a:pt x="3642889" y="26742"/>
                  <a:pt x="3826308" y="-15216"/>
                  <a:pt x="4169038" y="0"/>
                </a:cubicBezTo>
                <a:cubicBezTo>
                  <a:pt x="4186206" y="97660"/>
                  <a:pt x="4178592" y="258324"/>
                  <a:pt x="4169038" y="392083"/>
                </a:cubicBezTo>
                <a:cubicBezTo>
                  <a:pt x="4159484" y="525842"/>
                  <a:pt x="4155160" y="600166"/>
                  <a:pt x="4169038" y="754006"/>
                </a:cubicBezTo>
                <a:cubicBezTo>
                  <a:pt x="3946324" y="762471"/>
                  <a:pt x="3593313" y="742104"/>
                  <a:pt x="3390818" y="754006"/>
                </a:cubicBezTo>
                <a:cubicBezTo>
                  <a:pt x="3188323" y="765908"/>
                  <a:pt x="3037460" y="772892"/>
                  <a:pt x="2695978" y="754006"/>
                </a:cubicBezTo>
                <a:cubicBezTo>
                  <a:pt x="2354496" y="735120"/>
                  <a:pt x="2405133" y="765741"/>
                  <a:pt x="2126209" y="754006"/>
                </a:cubicBezTo>
                <a:cubicBezTo>
                  <a:pt x="1847285" y="742271"/>
                  <a:pt x="1728728" y="716781"/>
                  <a:pt x="1347989" y="754006"/>
                </a:cubicBezTo>
                <a:cubicBezTo>
                  <a:pt x="967250" y="791231"/>
                  <a:pt x="664916" y="704861"/>
                  <a:pt x="0" y="754006"/>
                </a:cubicBezTo>
                <a:cubicBezTo>
                  <a:pt x="468" y="633748"/>
                  <a:pt x="-8388" y="507098"/>
                  <a:pt x="0" y="399623"/>
                </a:cubicBezTo>
                <a:cubicBezTo>
                  <a:pt x="8388" y="292148"/>
                  <a:pt x="14546" y="157804"/>
                  <a:pt x="0" y="0"/>
                </a:cubicBezTo>
                <a:close/>
              </a:path>
              <a:path w="4169038" h="754006" stroke="0" extrusionOk="0">
                <a:moveTo>
                  <a:pt x="0" y="0"/>
                </a:moveTo>
                <a:cubicBezTo>
                  <a:pt x="237252" y="-9368"/>
                  <a:pt x="509449" y="-19627"/>
                  <a:pt x="778220" y="0"/>
                </a:cubicBezTo>
                <a:cubicBezTo>
                  <a:pt x="1046991" y="19627"/>
                  <a:pt x="1240861" y="-5032"/>
                  <a:pt x="1389679" y="0"/>
                </a:cubicBezTo>
                <a:cubicBezTo>
                  <a:pt x="1538497" y="5032"/>
                  <a:pt x="1905351" y="3398"/>
                  <a:pt x="2167900" y="0"/>
                </a:cubicBezTo>
                <a:cubicBezTo>
                  <a:pt x="2430449" y="-3398"/>
                  <a:pt x="2572998" y="29263"/>
                  <a:pt x="2946120" y="0"/>
                </a:cubicBezTo>
                <a:cubicBezTo>
                  <a:pt x="3319242" y="-29263"/>
                  <a:pt x="3753103" y="40054"/>
                  <a:pt x="4169038" y="0"/>
                </a:cubicBezTo>
                <a:cubicBezTo>
                  <a:pt x="4160756" y="87603"/>
                  <a:pt x="4173406" y="283590"/>
                  <a:pt x="4169038" y="392083"/>
                </a:cubicBezTo>
                <a:cubicBezTo>
                  <a:pt x="4164670" y="500576"/>
                  <a:pt x="4162879" y="600706"/>
                  <a:pt x="4169038" y="754006"/>
                </a:cubicBezTo>
                <a:cubicBezTo>
                  <a:pt x="3946735" y="779250"/>
                  <a:pt x="3650059" y="783280"/>
                  <a:pt x="3432508" y="754006"/>
                </a:cubicBezTo>
                <a:cubicBezTo>
                  <a:pt x="3214957" y="724733"/>
                  <a:pt x="2954122" y="776981"/>
                  <a:pt x="2821049" y="754006"/>
                </a:cubicBezTo>
                <a:cubicBezTo>
                  <a:pt x="2687976" y="731031"/>
                  <a:pt x="2395995" y="743398"/>
                  <a:pt x="2251281" y="754006"/>
                </a:cubicBezTo>
                <a:cubicBezTo>
                  <a:pt x="2106567" y="764614"/>
                  <a:pt x="1816018" y="739181"/>
                  <a:pt x="1473060" y="754006"/>
                </a:cubicBezTo>
                <a:cubicBezTo>
                  <a:pt x="1130102" y="768831"/>
                  <a:pt x="1034352" y="725587"/>
                  <a:pt x="861601" y="754006"/>
                </a:cubicBezTo>
                <a:cubicBezTo>
                  <a:pt x="688850" y="782425"/>
                  <a:pt x="212462" y="725177"/>
                  <a:pt x="0" y="754006"/>
                </a:cubicBezTo>
                <a:cubicBezTo>
                  <a:pt x="-16617" y="627010"/>
                  <a:pt x="-2614" y="505375"/>
                  <a:pt x="0" y="377003"/>
                </a:cubicBezTo>
                <a:cubicBezTo>
                  <a:pt x="2614" y="248631"/>
                  <a:pt x="-11064" y="16324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144 (10 - 12)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954E88B-16CF-4112-8735-0B4C5F6ACFB5}"/>
              </a:ext>
            </a:extLst>
          </p:cNvPr>
          <p:cNvSpPr/>
          <p:nvPr/>
        </p:nvSpPr>
        <p:spPr>
          <a:xfrm>
            <a:off x="6699846" y="4053960"/>
            <a:ext cx="3439246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4" name="صورة 13">
            <a:hlinkClick r:id="rId7"/>
            <a:extLst>
              <a:ext uri="{FF2B5EF4-FFF2-40B4-BE49-F238E27FC236}">
                <a16:creationId xmlns:a16="http://schemas.microsoft.com/office/drawing/2014/main" id="{642F420C-B26D-40ED-9082-7B3BFF550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4" y="4156988"/>
            <a:ext cx="855204" cy="5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8109601A-7F63-411A-93E0-013A4C00118B}"/>
              </a:ext>
            </a:extLst>
          </p:cNvPr>
          <p:cNvSpPr/>
          <p:nvPr/>
        </p:nvSpPr>
        <p:spPr>
          <a:xfrm>
            <a:off x="2807380" y="4053960"/>
            <a:ext cx="3439247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التشويقة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6" name="صورة 15">
            <a:hlinkClick r:id="rId9"/>
            <a:extLst>
              <a:ext uri="{FF2B5EF4-FFF2-40B4-BE49-F238E27FC236}">
                <a16:creationId xmlns:a16="http://schemas.microsoft.com/office/drawing/2014/main" id="{66A5048E-721E-4E9D-A203-698EDED983E4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77" y="4156988"/>
            <a:ext cx="900000" cy="54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449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A5C355-A8BA-4CBD-A0A5-3A059A61B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70" y="2152254"/>
            <a:ext cx="10252644" cy="400496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0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5BE4D3-1FDD-4701-83C2-3C645BCAA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416" y="1959276"/>
            <a:ext cx="9567785" cy="3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2F0488C-998C-4B3B-B722-D2DE4289F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029" y="2011864"/>
            <a:ext cx="9070540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43772-1BB6-40D9-ADF7-A75205166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023" y="1916279"/>
            <a:ext cx="9535103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6A7BA7F-117E-4555-9911-417F2E09A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637" y="1934237"/>
            <a:ext cx="9154632" cy="3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7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4C8456-9FA5-4220-B7F2-FFCB35354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098" y="1916279"/>
            <a:ext cx="9158471" cy="329916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3A9400-F1D5-4797-A0A9-16AA4C0C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944" y="1916279"/>
            <a:ext cx="9984087" cy="394605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34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3365F5D-083B-46F3-BEE8-317923A2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1" y="1370749"/>
            <a:ext cx="3721510" cy="372991"/>
          </a:xfrm>
          <a:custGeom>
            <a:avLst/>
            <a:gdLst>
              <a:gd name="connsiteX0" fmla="*/ 0 w 3721510"/>
              <a:gd name="connsiteY0" fmla="*/ 0 h 372991"/>
              <a:gd name="connsiteX1" fmla="*/ 531644 w 3721510"/>
              <a:gd name="connsiteY1" fmla="*/ 0 h 372991"/>
              <a:gd name="connsiteX2" fmla="*/ 1137719 w 3721510"/>
              <a:gd name="connsiteY2" fmla="*/ 0 h 372991"/>
              <a:gd name="connsiteX3" fmla="*/ 1706578 w 3721510"/>
              <a:gd name="connsiteY3" fmla="*/ 0 h 372991"/>
              <a:gd name="connsiteX4" fmla="*/ 2163792 w 3721510"/>
              <a:gd name="connsiteY4" fmla="*/ 0 h 372991"/>
              <a:gd name="connsiteX5" fmla="*/ 2621006 w 3721510"/>
              <a:gd name="connsiteY5" fmla="*/ 0 h 372991"/>
              <a:gd name="connsiteX6" fmla="*/ 3115436 w 3721510"/>
              <a:gd name="connsiteY6" fmla="*/ 0 h 372991"/>
              <a:gd name="connsiteX7" fmla="*/ 3721510 w 3721510"/>
              <a:gd name="connsiteY7" fmla="*/ 0 h 372991"/>
              <a:gd name="connsiteX8" fmla="*/ 3721510 w 3721510"/>
              <a:gd name="connsiteY8" fmla="*/ 372991 h 372991"/>
              <a:gd name="connsiteX9" fmla="*/ 3152651 w 3721510"/>
              <a:gd name="connsiteY9" fmla="*/ 372991 h 372991"/>
              <a:gd name="connsiteX10" fmla="*/ 2583791 w 3721510"/>
              <a:gd name="connsiteY10" fmla="*/ 372991 h 372991"/>
              <a:gd name="connsiteX11" fmla="*/ 2163792 w 3721510"/>
              <a:gd name="connsiteY11" fmla="*/ 372991 h 372991"/>
              <a:gd name="connsiteX12" fmla="*/ 1743793 w 3721510"/>
              <a:gd name="connsiteY12" fmla="*/ 372991 h 372991"/>
              <a:gd name="connsiteX13" fmla="*/ 1137719 w 3721510"/>
              <a:gd name="connsiteY13" fmla="*/ 372991 h 372991"/>
              <a:gd name="connsiteX14" fmla="*/ 680505 w 3721510"/>
              <a:gd name="connsiteY14" fmla="*/ 372991 h 372991"/>
              <a:gd name="connsiteX15" fmla="*/ 0 w 3721510"/>
              <a:gd name="connsiteY15" fmla="*/ 372991 h 372991"/>
              <a:gd name="connsiteX16" fmla="*/ 0 w 3721510"/>
              <a:gd name="connsiteY16" fmla="*/ 0 h 37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1510" h="372991" fill="none" extrusionOk="0">
                <a:moveTo>
                  <a:pt x="0" y="0"/>
                </a:moveTo>
                <a:cubicBezTo>
                  <a:pt x="177578" y="-33167"/>
                  <a:pt x="418947" y="9021"/>
                  <a:pt x="531644" y="0"/>
                </a:cubicBezTo>
                <a:cubicBezTo>
                  <a:pt x="644341" y="-9021"/>
                  <a:pt x="940968" y="41927"/>
                  <a:pt x="1137719" y="0"/>
                </a:cubicBezTo>
                <a:cubicBezTo>
                  <a:pt x="1334470" y="-41927"/>
                  <a:pt x="1576586" y="25923"/>
                  <a:pt x="1706578" y="0"/>
                </a:cubicBezTo>
                <a:cubicBezTo>
                  <a:pt x="1836570" y="-25923"/>
                  <a:pt x="2010624" y="31590"/>
                  <a:pt x="2163792" y="0"/>
                </a:cubicBezTo>
                <a:cubicBezTo>
                  <a:pt x="2316960" y="-31590"/>
                  <a:pt x="2396672" y="25451"/>
                  <a:pt x="2621006" y="0"/>
                </a:cubicBezTo>
                <a:cubicBezTo>
                  <a:pt x="2845340" y="-25451"/>
                  <a:pt x="2876122" y="24435"/>
                  <a:pt x="3115436" y="0"/>
                </a:cubicBezTo>
                <a:cubicBezTo>
                  <a:pt x="3354750" y="-24435"/>
                  <a:pt x="3523046" y="58862"/>
                  <a:pt x="3721510" y="0"/>
                </a:cubicBezTo>
                <a:cubicBezTo>
                  <a:pt x="3754606" y="136624"/>
                  <a:pt x="3720553" y="256007"/>
                  <a:pt x="3721510" y="372991"/>
                </a:cubicBezTo>
                <a:cubicBezTo>
                  <a:pt x="3506070" y="401183"/>
                  <a:pt x="3274391" y="323642"/>
                  <a:pt x="3152651" y="372991"/>
                </a:cubicBezTo>
                <a:cubicBezTo>
                  <a:pt x="3030911" y="422340"/>
                  <a:pt x="2860078" y="321364"/>
                  <a:pt x="2583791" y="372991"/>
                </a:cubicBezTo>
                <a:cubicBezTo>
                  <a:pt x="2307504" y="424618"/>
                  <a:pt x="2307830" y="363681"/>
                  <a:pt x="2163792" y="372991"/>
                </a:cubicBezTo>
                <a:cubicBezTo>
                  <a:pt x="2019754" y="382301"/>
                  <a:pt x="1858442" y="354678"/>
                  <a:pt x="1743793" y="372991"/>
                </a:cubicBezTo>
                <a:cubicBezTo>
                  <a:pt x="1629144" y="391304"/>
                  <a:pt x="1422419" y="359127"/>
                  <a:pt x="1137719" y="372991"/>
                </a:cubicBezTo>
                <a:cubicBezTo>
                  <a:pt x="853019" y="386855"/>
                  <a:pt x="810841" y="337018"/>
                  <a:pt x="680505" y="372991"/>
                </a:cubicBezTo>
                <a:cubicBezTo>
                  <a:pt x="550169" y="408964"/>
                  <a:pt x="144074" y="365772"/>
                  <a:pt x="0" y="372991"/>
                </a:cubicBezTo>
                <a:cubicBezTo>
                  <a:pt x="-2420" y="211037"/>
                  <a:pt x="9151" y="102278"/>
                  <a:pt x="0" y="0"/>
                </a:cubicBezTo>
                <a:close/>
              </a:path>
              <a:path w="3721510" h="372991" stroke="0" extrusionOk="0">
                <a:moveTo>
                  <a:pt x="0" y="0"/>
                </a:moveTo>
                <a:cubicBezTo>
                  <a:pt x="231132" y="-27240"/>
                  <a:pt x="454243" y="18489"/>
                  <a:pt x="568859" y="0"/>
                </a:cubicBezTo>
                <a:cubicBezTo>
                  <a:pt x="683475" y="-18489"/>
                  <a:pt x="1046332" y="18173"/>
                  <a:pt x="1174934" y="0"/>
                </a:cubicBezTo>
                <a:cubicBezTo>
                  <a:pt x="1303536" y="-18173"/>
                  <a:pt x="1471724" y="1542"/>
                  <a:pt x="1632148" y="0"/>
                </a:cubicBezTo>
                <a:cubicBezTo>
                  <a:pt x="1792572" y="-1542"/>
                  <a:pt x="1926659" y="35236"/>
                  <a:pt x="2163792" y="0"/>
                </a:cubicBezTo>
                <a:cubicBezTo>
                  <a:pt x="2400925" y="-35236"/>
                  <a:pt x="2464998" y="28677"/>
                  <a:pt x="2658221" y="0"/>
                </a:cubicBezTo>
                <a:cubicBezTo>
                  <a:pt x="2851444" y="-28677"/>
                  <a:pt x="2918660" y="10314"/>
                  <a:pt x="3078220" y="0"/>
                </a:cubicBezTo>
                <a:cubicBezTo>
                  <a:pt x="3237780" y="-10314"/>
                  <a:pt x="3463215" y="73368"/>
                  <a:pt x="3721510" y="0"/>
                </a:cubicBezTo>
                <a:cubicBezTo>
                  <a:pt x="3722921" y="181375"/>
                  <a:pt x="3701729" y="248892"/>
                  <a:pt x="3721510" y="372991"/>
                </a:cubicBezTo>
                <a:cubicBezTo>
                  <a:pt x="3596676" y="391991"/>
                  <a:pt x="3436452" y="352226"/>
                  <a:pt x="3227081" y="372991"/>
                </a:cubicBezTo>
                <a:cubicBezTo>
                  <a:pt x="3017710" y="393756"/>
                  <a:pt x="2857940" y="361579"/>
                  <a:pt x="2732652" y="372991"/>
                </a:cubicBezTo>
                <a:cubicBezTo>
                  <a:pt x="2607364" y="384403"/>
                  <a:pt x="2360239" y="369824"/>
                  <a:pt x="2201007" y="372991"/>
                </a:cubicBezTo>
                <a:cubicBezTo>
                  <a:pt x="2041776" y="376158"/>
                  <a:pt x="1871464" y="353898"/>
                  <a:pt x="1669363" y="372991"/>
                </a:cubicBezTo>
                <a:cubicBezTo>
                  <a:pt x="1467262" y="392084"/>
                  <a:pt x="1337832" y="310849"/>
                  <a:pt x="1137719" y="372991"/>
                </a:cubicBezTo>
                <a:cubicBezTo>
                  <a:pt x="937606" y="435133"/>
                  <a:pt x="916120" y="327113"/>
                  <a:pt x="717720" y="372991"/>
                </a:cubicBezTo>
                <a:cubicBezTo>
                  <a:pt x="519320" y="418869"/>
                  <a:pt x="324946" y="338729"/>
                  <a:pt x="0" y="372991"/>
                </a:cubicBezTo>
                <a:cubicBezTo>
                  <a:pt x="-39347" y="282172"/>
                  <a:pt x="44551" y="97980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2404638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66B1F0-1F86-48A3-81B2-9DFD989F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98" y="1284479"/>
            <a:ext cx="3859733" cy="545530"/>
          </a:xfrm>
          <a:custGeom>
            <a:avLst/>
            <a:gdLst>
              <a:gd name="connsiteX0" fmla="*/ 0 w 3859733"/>
              <a:gd name="connsiteY0" fmla="*/ 0 h 545530"/>
              <a:gd name="connsiteX1" fmla="*/ 551390 w 3859733"/>
              <a:gd name="connsiteY1" fmla="*/ 0 h 545530"/>
              <a:gd name="connsiteX2" fmla="*/ 1179976 w 3859733"/>
              <a:gd name="connsiteY2" fmla="*/ 0 h 545530"/>
              <a:gd name="connsiteX3" fmla="*/ 1654171 w 3859733"/>
              <a:gd name="connsiteY3" fmla="*/ 0 h 545530"/>
              <a:gd name="connsiteX4" fmla="*/ 2282756 w 3859733"/>
              <a:gd name="connsiteY4" fmla="*/ 0 h 545530"/>
              <a:gd name="connsiteX5" fmla="*/ 2834147 w 3859733"/>
              <a:gd name="connsiteY5" fmla="*/ 0 h 545530"/>
              <a:gd name="connsiteX6" fmla="*/ 3385537 w 3859733"/>
              <a:gd name="connsiteY6" fmla="*/ 0 h 545530"/>
              <a:gd name="connsiteX7" fmla="*/ 3859733 w 3859733"/>
              <a:gd name="connsiteY7" fmla="*/ 0 h 545530"/>
              <a:gd name="connsiteX8" fmla="*/ 3859733 w 3859733"/>
              <a:gd name="connsiteY8" fmla="*/ 545530 h 545530"/>
              <a:gd name="connsiteX9" fmla="*/ 3346940 w 3859733"/>
              <a:gd name="connsiteY9" fmla="*/ 545530 h 545530"/>
              <a:gd name="connsiteX10" fmla="*/ 2872744 w 3859733"/>
              <a:gd name="connsiteY10" fmla="*/ 545530 h 545530"/>
              <a:gd name="connsiteX11" fmla="*/ 2282756 w 3859733"/>
              <a:gd name="connsiteY11" fmla="*/ 545530 h 545530"/>
              <a:gd name="connsiteX12" fmla="*/ 1769963 w 3859733"/>
              <a:gd name="connsiteY12" fmla="*/ 545530 h 545530"/>
              <a:gd name="connsiteX13" fmla="*/ 1218573 w 3859733"/>
              <a:gd name="connsiteY13" fmla="*/ 545530 h 545530"/>
              <a:gd name="connsiteX14" fmla="*/ 705780 w 3859733"/>
              <a:gd name="connsiteY14" fmla="*/ 545530 h 545530"/>
              <a:gd name="connsiteX15" fmla="*/ 0 w 3859733"/>
              <a:gd name="connsiteY15" fmla="*/ 545530 h 545530"/>
              <a:gd name="connsiteX16" fmla="*/ 0 w 3859733"/>
              <a:gd name="connsiteY16" fmla="*/ 0 h 5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9733" h="545530" fill="none" extrusionOk="0">
                <a:moveTo>
                  <a:pt x="0" y="0"/>
                </a:moveTo>
                <a:cubicBezTo>
                  <a:pt x="110984" y="-59579"/>
                  <a:pt x="413583" y="31118"/>
                  <a:pt x="551390" y="0"/>
                </a:cubicBezTo>
                <a:cubicBezTo>
                  <a:pt x="689197" y="-31118"/>
                  <a:pt x="1044433" y="13768"/>
                  <a:pt x="1179976" y="0"/>
                </a:cubicBezTo>
                <a:cubicBezTo>
                  <a:pt x="1315519" y="-13768"/>
                  <a:pt x="1475225" y="52387"/>
                  <a:pt x="1654171" y="0"/>
                </a:cubicBezTo>
                <a:cubicBezTo>
                  <a:pt x="1833118" y="-52387"/>
                  <a:pt x="1974489" y="1515"/>
                  <a:pt x="2282756" y="0"/>
                </a:cubicBezTo>
                <a:cubicBezTo>
                  <a:pt x="2591024" y="-1515"/>
                  <a:pt x="2650999" y="57731"/>
                  <a:pt x="2834147" y="0"/>
                </a:cubicBezTo>
                <a:cubicBezTo>
                  <a:pt x="3017295" y="-57731"/>
                  <a:pt x="3189874" y="40286"/>
                  <a:pt x="3385537" y="0"/>
                </a:cubicBezTo>
                <a:cubicBezTo>
                  <a:pt x="3581200" y="-40286"/>
                  <a:pt x="3757016" y="8404"/>
                  <a:pt x="3859733" y="0"/>
                </a:cubicBezTo>
                <a:cubicBezTo>
                  <a:pt x="3916598" y="227407"/>
                  <a:pt x="3797075" y="275527"/>
                  <a:pt x="3859733" y="545530"/>
                </a:cubicBezTo>
                <a:cubicBezTo>
                  <a:pt x="3751702" y="606032"/>
                  <a:pt x="3545043" y="510157"/>
                  <a:pt x="3346940" y="545530"/>
                </a:cubicBezTo>
                <a:cubicBezTo>
                  <a:pt x="3148837" y="580903"/>
                  <a:pt x="3000698" y="517969"/>
                  <a:pt x="2872744" y="545530"/>
                </a:cubicBezTo>
                <a:cubicBezTo>
                  <a:pt x="2744790" y="573091"/>
                  <a:pt x="2452585" y="529163"/>
                  <a:pt x="2282756" y="545530"/>
                </a:cubicBezTo>
                <a:cubicBezTo>
                  <a:pt x="2112927" y="561897"/>
                  <a:pt x="1965592" y="496415"/>
                  <a:pt x="1769963" y="545530"/>
                </a:cubicBezTo>
                <a:cubicBezTo>
                  <a:pt x="1574334" y="594645"/>
                  <a:pt x="1414729" y="489478"/>
                  <a:pt x="1218573" y="545530"/>
                </a:cubicBezTo>
                <a:cubicBezTo>
                  <a:pt x="1022417" y="601582"/>
                  <a:pt x="879080" y="495464"/>
                  <a:pt x="705780" y="545530"/>
                </a:cubicBezTo>
                <a:cubicBezTo>
                  <a:pt x="532480" y="595596"/>
                  <a:pt x="201783" y="525947"/>
                  <a:pt x="0" y="545530"/>
                </a:cubicBezTo>
                <a:cubicBezTo>
                  <a:pt x="-14728" y="433308"/>
                  <a:pt x="64793" y="247654"/>
                  <a:pt x="0" y="0"/>
                </a:cubicBezTo>
                <a:close/>
              </a:path>
              <a:path w="3859733" h="545530" stroke="0" extrusionOk="0">
                <a:moveTo>
                  <a:pt x="0" y="0"/>
                </a:moveTo>
                <a:cubicBezTo>
                  <a:pt x="156274" y="-13260"/>
                  <a:pt x="412980" y="60694"/>
                  <a:pt x="589988" y="0"/>
                </a:cubicBezTo>
                <a:cubicBezTo>
                  <a:pt x="766996" y="-60694"/>
                  <a:pt x="870035" y="25206"/>
                  <a:pt x="1064184" y="0"/>
                </a:cubicBezTo>
                <a:cubicBezTo>
                  <a:pt x="1258333" y="-25206"/>
                  <a:pt x="1538354" y="50659"/>
                  <a:pt x="1692769" y="0"/>
                </a:cubicBezTo>
                <a:cubicBezTo>
                  <a:pt x="1847185" y="-50659"/>
                  <a:pt x="1982003" y="3399"/>
                  <a:pt x="2244159" y="0"/>
                </a:cubicBezTo>
                <a:cubicBezTo>
                  <a:pt x="2506315" y="-3399"/>
                  <a:pt x="2684202" y="318"/>
                  <a:pt x="2834147" y="0"/>
                </a:cubicBezTo>
                <a:cubicBezTo>
                  <a:pt x="2984092" y="-318"/>
                  <a:pt x="3585226" y="32454"/>
                  <a:pt x="3859733" y="0"/>
                </a:cubicBezTo>
                <a:cubicBezTo>
                  <a:pt x="3895947" y="222719"/>
                  <a:pt x="3855999" y="374152"/>
                  <a:pt x="3859733" y="545530"/>
                </a:cubicBezTo>
                <a:cubicBezTo>
                  <a:pt x="3659535" y="598076"/>
                  <a:pt x="3523432" y="530287"/>
                  <a:pt x="3385537" y="545530"/>
                </a:cubicBezTo>
                <a:cubicBezTo>
                  <a:pt x="3247642" y="560773"/>
                  <a:pt x="3053797" y="537921"/>
                  <a:pt x="2872744" y="545530"/>
                </a:cubicBezTo>
                <a:cubicBezTo>
                  <a:pt x="2691691" y="553139"/>
                  <a:pt x="2557170" y="494627"/>
                  <a:pt x="2437146" y="545530"/>
                </a:cubicBezTo>
                <a:cubicBezTo>
                  <a:pt x="2317122" y="596433"/>
                  <a:pt x="2143255" y="489006"/>
                  <a:pt x="1962950" y="545530"/>
                </a:cubicBezTo>
                <a:cubicBezTo>
                  <a:pt x="1782645" y="602054"/>
                  <a:pt x="1644059" y="511132"/>
                  <a:pt x="1372962" y="545530"/>
                </a:cubicBezTo>
                <a:cubicBezTo>
                  <a:pt x="1101865" y="579928"/>
                  <a:pt x="1043889" y="526639"/>
                  <a:pt x="744377" y="545530"/>
                </a:cubicBezTo>
                <a:cubicBezTo>
                  <a:pt x="444865" y="564421"/>
                  <a:pt x="167761" y="500739"/>
                  <a:pt x="0" y="545530"/>
                </a:cubicBezTo>
                <a:cubicBezTo>
                  <a:pt x="-40373" y="415756"/>
                  <a:pt x="26031" y="24444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518554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ABC868-08A9-4379-A210-C1EBDE2D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415" y="2009553"/>
            <a:ext cx="10090965" cy="389087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549" y="4184195"/>
            <a:ext cx="513664" cy="1458322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4477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15</Words>
  <Application>Microsoft Office PowerPoint</Application>
  <PresentationFormat>شاشة عريضة</PresentationFormat>
  <Paragraphs>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39</cp:revision>
  <dcterms:created xsi:type="dcterms:W3CDTF">2021-12-03T17:19:09Z</dcterms:created>
  <dcterms:modified xsi:type="dcterms:W3CDTF">2022-03-26T12:12:33Z</dcterms:modified>
</cp:coreProperties>
</file>