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9.xml"/><Relationship Id="rId4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9.xml"/><Relationship Id="rId4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9.xml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4.xml"/><Relationship Id="rId3" Type="http://schemas.openxmlformats.org/officeDocument/2006/relationships/image" Target="../media/image1.jpeg"/><Relationship Id="rId4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Relationship Id="rId4" Type="http://schemas.openxmlformats.org/officeDocument/2006/relationships/slide" Target="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slide" Target="slide11.xml"/><Relationship Id="rId6" Type="http://schemas.openxmlformats.org/officeDocument/2006/relationships/slide" Target="slide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6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١٥٦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١٥٦</a:t>
              </a:r>
            </a:p>
          </p:txBody>
        </p:sp>
      </p:grpSp>
      <p:pic>
        <p:nvPicPr>
          <p:cNvPr id="464" name="IMG_4251.png" descr="IMG_4251.png"/>
          <p:cNvPicPr>
            <a:picLocks noChangeAspect="1"/>
          </p:cNvPicPr>
          <p:nvPr/>
        </p:nvPicPr>
        <p:blipFill>
          <a:blip r:embed="rId2">
            <a:extLst/>
          </a:blip>
          <a:srcRect l="54927" t="24801" r="4769" b="0"/>
          <a:stretch>
            <a:fillRect/>
          </a:stretch>
        </p:blipFill>
        <p:spPr>
          <a:xfrm>
            <a:off x="6562120" y="3007460"/>
            <a:ext cx="3262797" cy="129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250.png" descr="IMG_4250.png"/>
          <p:cNvPicPr>
            <a:picLocks noChangeAspect="1"/>
          </p:cNvPicPr>
          <p:nvPr/>
        </p:nvPicPr>
        <p:blipFill>
          <a:blip r:embed="rId3">
            <a:extLst/>
          </a:blip>
          <a:srcRect l="4061" t="0" r="21991" b="0"/>
          <a:stretch>
            <a:fillRect/>
          </a:stretch>
        </p:blipFill>
        <p:spPr>
          <a:xfrm>
            <a:off x="9230723" y="4053386"/>
            <a:ext cx="8230444" cy="4151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تجميع"/>
          <p:cNvGrpSpPr/>
          <p:nvPr/>
        </p:nvGrpSpPr>
        <p:grpSpPr>
          <a:xfrm>
            <a:off x="13502140" y="593227"/>
            <a:ext cx="10200772" cy="2734247"/>
            <a:chOff x="0" y="0"/>
            <a:chExt cx="10200770" cy="2734246"/>
          </a:xfrm>
        </p:grpSpPr>
        <p:sp>
          <p:nvSpPr>
            <p:cNvPr id="466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9" name="تجميع"/>
            <p:cNvGrpSpPr/>
            <p:nvPr/>
          </p:nvGrpSpPr>
          <p:grpSpPr>
            <a:xfrm>
              <a:off x="7688098" y="623503"/>
              <a:ext cx="2057111" cy="1774191"/>
              <a:chOff x="0" y="0"/>
              <a:chExt cx="2057109" cy="1774189"/>
            </a:xfrm>
          </p:grpSpPr>
          <p:sp>
            <p:nvSpPr>
              <p:cNvPr id="467" name="دائرة"/>
              <p:cNvSpPr/>
              <p:nvPr/>
            </p:nvSpPr>
            <p:spPr>
              <a:xfrm>
                <a:off x="600296" y="4927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٥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470" name="العبارات الجبرية والمعادلات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1"/>
      <p:bldP build="whole" bldLvl="1" animBg="1" rev="0" advAuto="0" spid="46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9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0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71" name="IMG_4255.png" descr="IMG_4255.png"/>
          <p:cNvPicPr>
            <a:picLocks noChangeAspect="1"/>
          </p:cNvPicPr>
          <p:nvPr/>
        </p:nvPicPr>
        <p:blipFill>
          <a:blip r:embed="rId2">
            <a:extLst/>
          </a:blip>
          <a:srcRect l="84339" t="33382" r="3618" b="59871"/>
          <a:stretch>
            <a:fillRect/>
          </a:stretch>
        </p:blipFill>
        <p:spPr>
          <a:xfrm>
            <a:off x="17827248" y="3429326"/>
            <a:ext cx="4535956" cy="17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مراجع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73" name="IMG_4290.jpeg" descr="IMG_4290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6408" y="5881445"/>
            <a:ext cx="9977094" cy="5209126"/>
          </a:xfrm>
          <a:prstGeom prst="rect">
            <a:avLst/>
          </a:prstGeom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</p:spPr>
      </p:pic>
      <p:sp>
        <p:nvSpPr>
          <p:cNvPr id="774" name="Google Shape;532;p34"/>
          <p:cNvSpPr txBox="1"/>
          <p:nvPr>
            <p:ph type="body" sz="quarter" idx="1"/>
          </p:nvPr>
        </p:nvSpPr>
        <p:spPr>
          <a:xfrm>
            <a:off x="6395065" y="3548757"/>
            <a:ext cx="10785482" cy="1535965"/>
          </a:xfrm>
          <a:prstGeom prst="rect">
            <a:avLst/>
          </a:prstGeom>
        </p:spPr>
        <p:txBody>
          <a:bodyPr anchor="ctr"/>
          <a:lstStyle>
            <a:lvl1pPr marL="0" indent="0" defTabSz="2316479" rtl="0">
              <a:defRPr b="0" sz="779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طول الدفتر أكبر ب ٤ سم من عرضه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0" grpId="2"/>
      <p:bldP build="whole" bldLvl="1" animBg="1" rev="0" advAuto="0" spid="7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77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8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79" name="IMG_4255.png" descr="IMG_4255.png"/>
          <p:cNvPicPr>
            <a:picLocks noChangeAspect="1"/>
          </p:cNvPicPr>
          <p:nvPr/>
        </p:nvPicPr>
        <p:blipFill>
          <a:blip r:embed="rId2">
            <a:extLst/>
          </a:blip>
          <a:srcRect l="54851" t="33107" r="33107" b="60146"/>
          <a:stretch>
            <a:fillRect/>
          </a:stretch>
        </p:blipFill>
        <p:spPr>
          <a:xfrm>
            <a:off x="17827249" y="3429326"/>
            <a:ext cx="4535956" cy="17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مراجع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81" name="IMG_4291.jpeg" descr="IMG_429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3610" y="5852703"/>
            <a:ext cx="9977041" cy="5208985"/>
          </a:xfrm>
          <a:prstGeom prst="rect">
            <a:avLst/>
          </a:prstGeom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</p:spPr>
      </p:pic>
      <p:sp>
        <p:nvSpPr>
          <p:cNvPr id="782" name="Google Shape;532;p34"/>
          <p:cNvSpPr txBox="1"/>
          <p:nvPr>
            <p:ph type="body" sz="quarter" idx="1"/>
          </p:nvPr>
        </p:nvSpPr>
        <p:spPr>
          <a:xfrm>
            <a:off x="6713610" y="3668187"/>
            <a:ext cx="10785481" cy="1535965"/>
          </a:xfrm>
          <a:prstGeom prst="rect">
            <a:avLst/>
          </a:prstGeom>
        </p:spPr>
        <p:txBody>
          <a:bodyPr anchor="ctr"/>
          <a:lstStyle>
            <a:lvl1pPr marL="0" indent="0" defTabSz="2340863" rtl="0">
              <a:defRPr b="0" sz="7872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صالح أصغر من محمد بعام واحد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7" grpId="1"/>
      <p:bldP build="whole" bldLvl="1" animBg="1" rev="0" advAuto="0" spid="77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85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6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87" name="IMG_4255.png" descr="IMG_4255.png"/>
          <p:cNvPicPr>
            <a:picLocks noChangeAspect="1"/>
          </p:cNvPicPr>
          <p:nvPr/>
        </p:nvPicPr>
        <p:blipFill>
          <a:blip r:embed="rId2">
            <a:extLst/>
          </a:blip>
          <a:srcRect l="55042" t="40326" r="32915" b="52927"/>
          <a:stretch>
            <a:fillRect/>
          </a:stretch>
        </p:blipFill>
        <p:spPr>
          <a:xfrm>
            <a:off x="17827250" y="3429327"/>
            <a:ext cx="4535957" cy="17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مراجع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sp>
        <p:nvSpPr>
          <p:cNvPr id="789" name="Google Shape;532;p34"/>
          <p:cNvSpPr txBox="1"/>
          <p:nvPr>
            <p:ph type="body" sz="quarter" idx="1"/>
          </p:nvPr>
        </p:nvSpPr>
        <p:spPr>
          <a:xfrm>
            <a:off x="7041769" y="3429327"/>
            <a:ext cx="10785481" cy="1535965"/>
          </a:xfrm>
          <a:prstGeom prst="rect">
            <a:avLst/>
          </a:prstGeom>
        </p:spPr>
        <p:txBody>
          <a:bodyPr anchor="ctr"/>
          <a:lstStyle>
            <a:lvl1pPr marL="0" indent="0" defTabSz="2340863" rtl="0">
              <a:defRPr b="0" sz="7872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عمر باسل مثلي عمر أخته</a:t>
            </a:r>
          </a:p>
        </p:txBody>
      </p:sp>
      <p:grpSp>
        <p:nvGrpSpPr>
          <p:cNvPr id="811" name="تجميع"/>
          <p:cNvGrpSpPr/>
          <p:nvPr/>
        </p:nvGrpSpPr>
        <p:grpSpPr>
          <a:xfrm>
            <a:off x="7203453" y="5596005"/>
            <a:ext cx="9977041" cy="5208985"/>
            <a:chOff x="-50800" y="-50799"/>
            <a:chExt cx="9977040" cy="5208984"/>
          </a:xfrm>
        </p:grpSpPr>
        <p:grpSp>
          <p:nvGrpSpPr>
            <p:cNvPr id="802" name="تجميع"/>
            <p:cNvGrpSpPr/>
            <p:nvPr/>
          </p:nvGrpSpPr>
          <p:grpSpPr>
            <a:xfrm>
              <a:off x="-50800" y="-50800"/>
              <a:ext cx="9977041" cy="5208985"/>
              <a:chOff x="-50800" y="-50799"/>
              <a:chExt cx="9977040" cy="5208984"/>
            </a:xfrm>
          </p:grpSpPr>
          <p:grpSp>
            <p:nvGrpSpPr>
              <p:cNvPr id="800" name="تجميع"/>
              <p:cNvGrpSpPr/>
              <p:nvPr/>
            </p:nvGrpSpPr>
            <p:grpSpPr>
              <a:xfrm>
                <a:off x="-50800" y="-50800"/>
                <a:ext cx="9977041" cy="5208985"/>
                <a:chOff x="-50800" y="-50799"/>
                <a:chExt cx="9977040" cy="5208984"/>
              </a:xfrm>
            </p:grpSpPr>
            <p:pic>
              <p:nvPicPr>
                <p:cNvPr id="790" name="IMG_4291.jpeg" descr="IMG_4291.jpeg"/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9977041" cy="5208985"/>
                </a:xfrm>
                <a:prstGeom prst="rect">
                  <a:avLst/>
                </a:prstGeom>
                <a:effectLst>
                  <a:outerShdw sx="100000" sy="100000" kx="0" ky="0" algn="b" rotWithShape="0" blurRad="165100" dist="63500" dir="5400000">
                    <a:srgbClr val="000000">
                      <a:alpha val="50000"/>
                    </a:srgbClr>
                  </a:outerShdw>
                </a:effectLst>
              </p:spPr>
            </p:pic>
            <p:sp>
              <p:nvSpPr>
                <p:cNvPr id="791" name="مستطيل"/>
                <p:cNvSpPr/>
                <p:nvPr/>
              </p:nvSpPr>
              <p:spPr>
                <a:xfrm>
                  <a:off x="3563332" y="188964"/>
                  <a:ext cx="2748644" cy="9714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مستطيل"/>
                <p:cNvSpPr/>
                <p:nvPr/>
              </p:nvSpPr>
              <p:spPr>
                <a:xfrm>
                  <a:off x="3563332" y="4294931"/>
                  <a:ext cx="2748644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مستطيل"/>
                <p:cNvSpPr/>
                <p:nvPr/>
              </p:nvSpPr>
              <p:spPr>
                <a:xfrm>
                  <a:off x="3563332" y="2344299"/>
                  <a:ext cx="2748644" cy="6109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مستطيل"/>
                <p:cNvSpPr/>
                <p:nvPr/>
              </p:nvSpPr>
              <p:spPr>
                <a:xfrm>
                  <a:off x="3563332" y="1513334"/>
                  <a:ext cx="2748644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مستطيل"/>
                <p:cNvSpPr/>
                <p:nvPr/>
              </p:nvSpPr>
              <p:spPr>
                <a:xfrm>
                  <a:off x="333818" y="2344299"/>
                  <a:ext cx="2748645" cy="6109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مستطيل"/>
                <p:cNvSpPr/>
                <p:nvPr/>
              </p:nvSpPr>
              <p:spPr>
                <a:xfrm>
                  <a:off x="333818" y="4294931"/>
                  <a:ext cx="2748645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مستطيل"/>
                <p:cNvSpPr/>
                <p:nvPr/>
              </p:nvSpPr>
              <p:spPr>
                <a:xfrm>
                  <a:off x="3563332" y="3293894"/>
                  <a:ext cx="2748644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مستطيل"/>
                <p:cNvSpPr/>
                <p:nvPr/>
              </p:nvSpPr>
              <p:spPr>
                <a:xfrm>
                  <a:off x="333818" y="1513334"/>
                  <a:ext cx="2748645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مستطيل"/>
                <p:cNvSpPr/>
                <p:nvPr/>
              </p:nvSpPr>
              <p:spPr>
                <a:xfrm>
                  <a:off x="535903" y="3293894"/>
                  <a:ext cx="2748644" cy="6109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pic>
            <p:nvPicPr>
              <p:cNvPr id="801" name="IMG_4255.png" descr="IMG_425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7053" t="41925" r="38213" b="54416"/>
              <a:stretch>
                <a:fillRect/>
              </a:stretch>
            </p:blipFill>
            <p:spPr>
              <a:xfrm>
                <a:off x="4046101" y="198370"/>
                <a:ext cx="1782972" cy="9622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03" name="٢ × ٢"/>
            <p:cNvSpPr txBox="1"/>
            <p:nvPr/>
          </p:nvSpPr>
          <p:spPr>
            <a:xfrm>
              <a:off x="4243179" y="1164069"/>
              <a:ext cx="138913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 × ٢</a:t>
              </a:r>
            </a:p>
          </p:txBody>
        </p:sp>
        <p:sp>
          <p:nvSpPr>
            <p:cNvPr id="804" name="٤ × ٢"/>
            <p:cNvSpPr txBox="1"/>
            <p:nvPr/>
          </p:nvSpPr>
          <p:spPr>
            <a:xfrm>
              <a:off x="4243179" y="2186842"/>
              <a:ext cx="138913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 × ٢</a:t>
              </a:r>
            </a:p>
          </p:txBody>
        </p:sp>
        <p:sp>
          <p:nvSpPr>
            <p:cNvPr id="805" name="٥ × ٢"/>
            <p:cNvSpPr txBox="1"/>
            <p:nvPr/>
          </p:nvSpPr>
          <p:spPr>
            <a:xfrm>
              <a:off x="4243179" y="3061978"/>
              <a:ext cx="138913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٥ × ٢</a:t>
              </a:r>
            </a:p>
          </p:txBody>
        </p:sp>
        <p:sp>
          <p:nvSpPr>
            <p:cNvPr id="806" name="٦ × ٢"/>
            <p:cNvSpPr txBox="1"/>
            <p:nvPr/>
          </p:nvSpPr>
          <p:spPr>
            <a:xfrm>
              <a:off x="4226086" y="4084751"/>
              <a:ext cx="1423320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٦ × ٢</a:t>
              </a:r>
            </a:p>
          </p:txBody>
        </p:sp>
        <p:sp>
          <p:nvSpPr>
            <p:cNvPr id="807" name="٦"/>
            <p:cNvSpPr txBox="1"/>
            <p:nvPr/>
          </p:nvSpPr>
          <p:spPr>
            <a:xfrm>
              <a:off x="1323230" y="1321526"/>
              <a:ext cx="538520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٦</a:t>
              </a:r>
            </a:p>
          </p:txBody>
        </p:sp>
        <p:sp>
          <p:nvSpPr>
            <p:cNvPr id="808" name="٨"/>
            <p:cNvSpPr txBox="1"/>
            <p:nvPr/>
          </p:nvSpPr>
          <p:spPr>
            <a:xfrm>
              <a:off x="1323230" y="2186842"/>
              <a:ext cx="538520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٨</a:t>
              </a:r>
            </a:p>
          </p:txBody>
        </p:sp>
        <p:sp>
          <p:nvSpPr>
            <p:cNvPr id="809" name="١٠"/>
            <p:cNvSpPr txBox="1"/>
            <p:nvPr/>
          </p:nvSpPr>
          <p:spPr>
            <a:xfrm>
              <a:off x="1182240" y="3209616"/>
              <a:ext cx="820500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١٠</a:t>
              </a:r>
            </a:p>
          </p:txBody>
        </p:sp>
        <p:sp>
          <p:nvSpPr>
            <p:cNvPr id="810" name="١٢"/>
            <p:cNvSpPr txBox="1"/>
            <p:nvPr/>
          </p:nvSpPr>
          <p:spPr>
            <a:xfrm>
              <a:off x="1182240" y="4084751"/>
              <a:ext cx="820500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١٢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6" grpId="2"/>
      <p:bldP build="whole" bldLvl="1" animBg="1" rev="0" advAuto="0" spid="7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814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15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816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3" t="14484" r="12700" b="14520"/>
          <a:stretch>
            <a:fillRect/>
          </a:stretch>
        </p:blipFill>
        <p:spPr>
          <a:xfrm>
            <a:off x="20886417" y="7094607"/>
            <a:ext cx="848081" cy="84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2" h="21137" fill="norm" stroke="1" extrusionOk="0">
                <a:moveTo>
                  <a:pt x="9893" y="1"/>
                </a:moveTo>
                <a:cubicBezTo>
                  <a:pt x="7284" y="-33"/>
                  <a:pt x="4760" y="1039"/>
                  <a:pt x="2841" y="3124"/>
                </a:cubicBezTo>
                <a:cubicBezTo>
                  <a:pt x="-1844" y="8215"/>
                  <a:pt x="-548" y="16981"/>
                  <a:pt x="5361" y="20159"/>
                </a:cubicBezTo>
                <a:cubicBezTo>
                  <a:pt x="7979" y="21567"/>
                  <a:pt x="12090" y="21441"/>
                  <a:pt x="14738" y="19871"/>
                </a:cubicBezTo>
                <a:cubicBezTo>
                  <a:pt x="18099" y="17878"/>
                  <a:pt x="19756" y="14156"/>
                  <a:pt x="19722" y="10473"/>
                </a:cubicBezTo>
                <a:cubicBezTo>
                  <a:pt x="19687" y="6789"/>
                  <a:pt x="17960" y="3144"/>
                  <a:pt x="14563" y="1274"/>
                </a:cubicBezTo>
                <a:cubicBezTo>
                  <a:pt x="13053" y="443"/>
                  <a:pt x="11458" y="22"/>
                  <a:pt x="989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17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6820" t="48369" r="3968" b="37648"/>
          <a:stretch>
            <a:fillRect/>
          </a:stretch>
        </p:blipFill>
        <p:spPr>
          <a:xfrm>
            <a:off x="2650060" y="3954334"/>
            <a:ext cx="19083881" cy="2089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56499" t="62690" r="3181" b="7155"/>
          <a:stretch>
            <a:fillRect/>
          </a:stretch>
        </p:blipFill>
        <p:spPr>
          <a:xfrm>
            <a:off x="13108683" y="6043484"/>
            <a:ext cx="8624940" cy="4505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5" grpId="2"/>
      <p:bldP build="whole" bldLvl="1" animBg="1" rev="0" advAuto="0" spid="814" grpId="1"/>
      <p:bldP build="whole" bldLvl="1" animBg="1" rev="0" advAuto="0" spid="81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821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22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823" name="IMG_3212.jpeg" descr="IMG_3212.jpeg"/>
          <p:cNvPicPr>
            <a:picLocks noChangeAspect="1"/>
          </p:cNvPicPr>
          <p:nvPr/>
        </p:nvPicPr>
        <p:blipFill>
          <a:blip r:embed="rId2">
            <a:extLst/>
          </a:blip>
          <a:srcRect l="10823" t="14484" r="12700" b="14520"/>
          <a:stretch>
            <a:fillRect/>
          </a:stretch>
        </p:blipFill>
        <p:spPr>
          <a:xfrm>
            <a:off x="20886417" y="7094607"/>
            <a:ext cx="848081" cy="84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2" h="21137" fill="norm" stroke="1" extrusionOk="0">
                <a:moveTo>
                  <a:pt x="9893" y="1"/>
                </a:moveTo>
                <a:cubicBezTo>
                  <a:pt x="7284" y="-33"/>
                  <a:pt x="4760" y="1039"/>
                  <a:pt x="2841" y="3124"/>
                </a:cubicBezTo>
                <a:cubicBezTo>
                  <a:pt x="-1844" y="8215"/>
                  <a:pt x="-548" y="16981"/>
                  <a:pt x="5361" y="20159"/>
                </a:cubicBezTo>
                <a:cubicBezTo>
                  <a:pt x="7979" y="21567"/>
                  <a:pt x="12090" y="21441"/>
                  <a:pt x="14738" y="19871"/>
                </a:cubicBezTo>
                <a:cubicBezTo>
                  <a:pt x="18099" y="17878"/>
                  <a:pt x="19756" y="14156"/>
                  <a:pt x="19722" y="10473"/>
                </a:cubicBezTo>
                <a:cubicBezTo>
                  <a:pt x="19687" y="6789"/>
                  <a:pt x="17960" y="3144"/>
                  <a:pt x="14563" y="1274"/>
                </a:cubicBezTo>
                <a:cubicBezTo>
                  <a:pt x="13053" y="443"/>
                  <a:pt x="11458" y="22"/>
                  <a:pt x="989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24" name="IMG_4255.png" descr="IMG_4255.png"/>
          <p:cNvPicPr>
            <a:picLocks noChangeAspect="1"/>
          </p:cNvPicPr>
          <p:nvPr/>
        </p:nvPicPr>
        <p:blipFill>
          <a:blip r:embed="rId3">
            <a:extLst/>
          </a:blip>
          <a:srcRect l="6820" t="48369" r="3968" b="37648"/>
          <a:stretch>
            <a:fillRect/>
          </a:stretch>
        </p:blipFill>
        <p:spPr>
          <a:xfrm>
            <a:off x="2650060" y="3954334"/>
            <a:ext cx="19083881" cy="2089316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Google Shape;532;p34"/>
          <p:cNvSpPr txBox="1"/>
          <p:nvPr>
            <p:ph type="body" sz="quarter" idx="1"/>
          </p:nvPr>
        </p:nvSpPr>
        <p:spPr>
          <a:xfrm>
            <a:off x="7486574" y="5275502"/>
            <a:ext cx="5123227" cy="1535965"/>
          </a:xfrm>
          <a:prstGeom prst="rect">
            <a:avLst/>
          </a:prstGeom>
        </p:spPr>
        <p:txBody>
          <a:bodyPr anchor="ctr"/>
          <a:lstStyle>
            <a:lvl1pPr marL="0" indent="0" defTabSz="2365248" rtl="0">
              <a:defRPr b="0" sz="776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القاعدة: ن + ١٢</a:t>
            </a:r>
          </a:p>
        </p:txBody>
      </p:sp>
      <p:sp>
        <p:nvSpPr>
          <p:cNvPr id="826" name="Google Shape;532;p34"/>
          <p:cNvSpPr txBox="1"/>
          <p:nvPr/>
        </p:nvSpPr>
        <p:spPr>
          <a:xfrm>
            <a:off x="2929465" y="6505940"/>
            <a:ext cx="9680336" cy="1535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706879" rtl="0">
              <a:defRPr sz="56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يضاف إلى سعر كل حاسوب ١٢ ريالاً بدل نقل </a:t>
            </a:r>
          </a:p>
        </p:txBody>
      </p:sp>
      <p:grpSp>
        <p:nvGrpSpPr>
          <p:cNvPr id="837" name="تجميع"/>
          <p:cNvGrpSpPr/>
          <p:nvPr/>
        </p:nvGrpSpPr>
        <p:grpSpPr>
          <a:xfrm>
            <a:off x="13250451" y="6043484"/>
            <a:ext cx="8624940" cy="4505692"/>
            <a:chOff x="0" y="0"/>
            <a:chExt cx="8624938" cy="4505690"/>
          </a:xfrm>
        </p:grpSpPr>
        <p:grpSp>
          <p:nvGrpSpPr>
            <p:cNvPr id="832" name="تجميع"/>
            <p:cNvGrpSpPr/>
            <p:nvPr/>
          </p:nvGrpSpPr>
          <p:grpSpPr>
            <a:xfrm>
              <a:off x="0" y="0"/>
              <a:ext cx="8624939" cy="4505691"/>
              <a:chOff x="0" y="0"/>
              <a:chExt cx="8624938" cy="4505690"/>
            </a:xfrm>
          </p:grpSpPr>
          <p:pic>
            <p:nvPicPr>
              <p:cNvPr id="827" name="IMG_4255.png" descr="IMG_425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6499" t="62690" r="3181" b="7155"/>
              <a:stretch>
                <a:fillRect/>
              </a:stretch>
            </p:blipFill>
            <p:spPr>
              <a:xfrm>
                <a:off x="0" y="0"/>
                <a:ext cx="8624939" cy="450569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28" name="مستطيل"/>
              <p:cNvSpPr/>
              <p:nvPr/>
            </p:nvSpPr>
            <p:spPr>
              <a:xfrm>
                <a:off x="2974439" y="1283930"/>
                <a:ext cx="1786902" cy="5348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مستطيل"/>
              <p:cNvSpPr/>
              <p:nvPr/>
            </p:nvSpPr>
            <p:spPr>
              <a:xfrm>
                <a:off x="2974439" y="2039237"/>
                <a:ext cx="1786902" cy="5348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مستطيل"/>
              <p:cNvSpPr/>
              <p:nvPr/>
            </p:nvSpPr>
            <p:spPr>
              <a:xfrm>
                <a:off x="2974439" y="2794543"/>
                <a:ext cx="1786902" cy="5348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مستطيل"/>
              <p:cNvSpPr/>
              <p:nvPr/>
            </p:nvSpPr>
            <p:spPr>
              <a:xfrm>
                <a:off x="2974439" y="3549882"/>
                <a:ext cx="1786902" cy="5348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33" name="٢٨ + ١٢"/>
            <p:cNvSpPr txBox="1"/>
            <p:nvPr/>
          </p:nvSpPr>
          <p:spPr>
            <a:xfrm>
              <a:off x="2848602" y="1001947"/>
              <a:ext cx="195309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٢٨ + ١٢</a:t>
              </a:r>
            </a:p>
          </p:txBody>
        </p:sp>
        <p:sp>
          <p:nvSpPr>
            <p:cNvPr id="834" name="٢٩ + ١٢"/>
            <p:cNvSpPr txBox="1"/>
            <p:nvPr/>
          </p:nvSpPr>
          <p:spPr>
            <a:xfrm>
              <a:off x="2882469" y="1818798"/>
              <a:ext cx="195309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٢٩ + ١٢</a:t>
              </a:r>
            </a:p>
          </p:txBody>
        </p:sp>
        <p:sp>
          <p:nvSpPr>
            <p:cNvPr id="835" name="٣٠ + ١٢"/>
            <p:cNvSpPr txBox="1"/>
            <p:nvPr/>
          </p:nvSpPr>
          <p:spPr>
            <a:xfrm>
              <a:off x="2916336" y="2576584"/>
              <a:ext cx="1953094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٣٠ + ١٢</a:t>
              </a:r>
            </a:p>
          </p:txBody>
        </p:sp>
        <p:sp>
          <p:nvSpPr>
            <p:cNvPr id="836" name="٣١ + ١٢"/>
            <p:cNvSpPr txBox="1"/>
            <p:nvPr/>
          </p:nvSpPr>
          <p:spPr>
            <a:xfrm>
              <a:off x="2882469" y="3272158"/>
              <a:ext cx="1953095" cy="1031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defRPr sz="5800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٣١ + ١٢</a:t>
              </a:r>
            </a:p>
          </p:txBody>
        </p:sp>
      </p:grpSp>
      <p:sp>
        <p:nvSpPr>
          <p:cNvPr id="838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2" grpId="2"/>
      <p:bldP build="whole" bldLvl="1" animBg="1" rev="0" advAuto="0" spid="821" grpId="1"/>
      <p:bldP build="whole" bldLvl="1" animBg="1" rev="0" advAuto="0" spid="82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848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840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80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849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3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4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8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9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1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2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3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4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5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6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7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8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9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85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81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2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3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4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87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88" name="ص ١٥٧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١٥٧</a:t>
            </a:r>
          </a:p>
        </p:txBody>
      </p:sp>
      <p:sp>
        <p:nvSpPr>
          <p:cNvPr id="889" name="٦ ، ٣ ،١١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٦ ، ٣ ،١١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8" grpId="3"/>
      <p:bldP build="whole" bldLvl="1" animBg="1" rev="0" advAuto="0" spid="887" grpId="1"/>
      <p:bldP build="whole" bldLvl="1" animBg="1" rev="0" advAuto="0" spid="88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4249.png" descr="IMG_4249.png"/>
          <p:cNvPicPr>
            <a:picLocks noChangeAspect="1"/>
          </p:cNvPicPr>
          <p:nvPr/>
        </p:nvPicPr>
        <p:blipFill>
          <a:blip r:embed="rId3">
            <a:extLst/>
          </a:blip>
          <a:srcRect l="4331" t="38210" r="0" b="12677"/>
          <a:stretch>
            <a:fillRect/>
          </a:stretch>
        </p:blipFill>
        <p:spPr>
          <a:xfrm>
            <a:off x="13067565" y="2940515"/>
            <a:ext cx="9558489" cy="3109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Google Shape;405;p31"/>
          <p:cNvGrpSpPr/>
          <p:nvPr/>
        </p:nvGrpSpPr>
        <p:grpSpPr>
          <a:xfrm>
            <a:off x="1171849" y="5867999"/>
            <a:ext cx="11020151" cy="4725589"/>
            <a:chOff x="0" y="0"/>
            <a:chExt cx="11020150" cy="4725587"/>
          </a:xfrm>
        </p:grpSpPr>
        <p:sp>
          <p:nvSpPr>
            <p:cNvPr id="478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408;p31"/>
          <p:cNvSpPr txBox="1"/>
          <p:nvPr/>
        </p:nvSpPr>
        <p:spPr>
          <a:xfrm>
            <a:off x="4249360" y="4376076"/>
            <a:ext cx="6153138" cy="1595625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5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2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6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18002" t="41309" r="3744" b="46432"/>
          <a:stretch>
            <a:fillRect/>
          </a:stretch>
        </p:blipFill>
        <p:spPr>
          <a:xfrm>
            <a:off x="4508645" y="4573658"/>
            <a:ext cx="5634100" cy="12944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9" name="تجميع"/>
          <p:cNvGrpSpPr/>
          <p:nvPr/>
        </p:nvGrpSpPr>
        <p:grpSpPr>
          <a:xfrm>
            <a:off x="4455035" y="6265887"/>
            <a:ext cx="5080001" cy="1964906"/>
            <a:chOff x="0" y="0"/>
            <a:chExt cx="5080000" cy="1964905"/>
          </a:xfrm>
        </p:grpSpPr>
        <p:sp>
          <p:nvSpPr>
            <p:cNvPr id="527" name="مستطيل"/>
            <p:cNvSpPr/>
            <p:nvPr/>
          </p:nvSpPr>
          <p:spPr>
            <a:xfrm>
              <a:off x="0" y="574772"/>
              <a:ext cx="5080000" cy="1162691"/>
            </a:xfrm>
            <a:prstGeom prst="rect">
              <a:avLst/>
            </a:prstGeom>
            <a:solidFill>
              <a:srgbClr val="F5EC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409;p31"/>
            <p:cNvSpPr txBox="1"/>
            <p:nvPr/>
          </p:nvSpPr>
          <p:spPr>
            <a:xfrm>
              <a:off x="361274" y="0"/>
              <a:ext cx="4357452" cy="19649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1999488" rtl="0">
                <a:spcBef>
                  <a:spcPts val="3400"/>
                </a:spcBef>
                <a:defRPr sz="10824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أوراق </a:t>
              </a:r>
            </a:p>
          </p:txBody>
        </p:sp>
      </p:grpSp>
      <p:grpSp>
        <p:nvGrpSpPr>
          <p:cNvPr id="532" name="تجميع"/>
          <p:cNvGrpSpPr/>
          <p:nvPr/>
        </p:nvGrpSpPr>
        <p:grpSpPr>
          <a:xfrm>
            <a:off x="4508645" y="8230792"/>
            <a:ext cx="5080001" cy="1964907"/>
            <a:chOff x="0" y="0"/>
            <a:chExt cx="5080000" cy="1964905"/>
          </a:xfrm>
        </p:grpSpPr>
        <p:sp>
          <p:nvSpPr>
            <p:cNvPr id="530" name="مستطيل"/>
            <p:cNvSpPr/>
            <p:nvPr/>
          </p:nvSpPr>
          <p:spPr>
            <a:xfrm>
              <a:off x="0" y="401108"/>
              <a:ext cx="5080000" cy="1162690"/>
            </a:xfrm>
            <a:prstGeom prst="rect">
              <a:avLst/>
            </a:prstGeom>
            <a:solidFill>
              <a:srgbClr val="F5EC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409;p31"/>
            <p:cNvSpPr txBox="1"/>
            <p:nvPr/>
          </p:nvSpPr>
          <p:spPr>
            <a:xfrm>
              <a:off x="300566" y="0"/>
              <a:ext cx="4345431" cy="19649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1999488" rtl="0">
                <a:spcBef>
                  <a:spcPts val="3400"/>
                </a:spcBef>
                <a:defRPr sz="10824">
                  <a:solidFill>
                    <a:srgbClr val="000000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مقص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afterEffect" presetSubtype="0" presetID="32" grpId="4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4"/>
      <p:bldP build="whole" bldLvl="1" animBg="1" rev="0" advAuto="0" spid="526" grpId="3"/>
      <p:bldP build="whole" bldLvl="1" animBg="1" rev="0" advAuto="0" spid="477" grpId="2"/>
      <p:bldP build="whole" bldLvl="1" animBg="1" rev="0" advAuto="0" spid="4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4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5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5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1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7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13736" t="3176" r="3121" b="74730"/>
          <a:stretch>
            <a:fillRect/>
          </a:stretch>
        </p:blipFill>
        <p:spPr>
          <a:xfrm>
            <a:off x="1463674" y="3376848"/>
            <a:ext cx="21456829" cy="4165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371;p30"/>
          <p:cNvSpPr/>
          <p:nvPr/>
        </p:nvSpPr>
        <p:spPr>
          <a:xfrm>
            <a:off x="15350783" y="10720644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sp>
        <p:nvSpPr>
          <p:cNvPr id="591" name="Google Shape;371;p30"/>
          <p:cNvSpPr/>
          <p:nvPr/>
        </p:nvSpPr>
        <p:spPr>
          <a:xfrm>
            <a:off x="14133721" y="8118905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59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56170" t="26782" r="26273" b="67114"/>
          <a:stretch>
            <a:fillRect/>
          </a:stretch>
        </p:blipFill>
        <p:spPr>
          <a:xfrm>
            <a:off x="13108632" y="1444425"/>
            <a:ext cx="4985311" cy="1266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12664" t="38953" r="0" b="36947"/>
          <a:stretch>
            <a:fillRect/>
          </a:stretch>
        </p:blipFill>
        <p:spPr>
          <a:xfrm>
            <a:off x="2364639" y="3298939"/>
            <a:ext cx="20494180" cy="4131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52977" t="67142" r="8589" b="25427"/>
          <a:stretch>
            <a:fillRect/>
          </a:stretch>
        </p:blipFill>
        <p:spPr>
          <a:xfrm>
            <a:off x="7514784" y="8019421"/>
            <a:ext cx="9859428" cy="1392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16180" t="63121" r="56740" b="21045"/>
          <a:stretch>
            <a:fillRect/>
          </a:stretch>
        </p:blipFill>
        <p:spPr>
          <a:xfrm>
            <a:off x="2690900" y="7689624"/>
            <a:ext cx="4823735" cy="206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44972" t="77981" r="8870" b="13928"/>
          <a:stretch>
            <a:fillRect/>
          </a:stretch>
        </p:blipFill>
        <p:spPr>
          <a:xfrm>
            <a:off x="7430881" y="10488416"/>
            <a:ext cx="11321991" cy="1449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20743" t="80253" r="56750" b="7111"/>
          <a:stretch>
            <a:fillRect/>
          </a:stretch>
        </p:blipFill>
        <p:spPr>
          <a:xfrm>
            <a:off x="3010517" y="10368698"/>
            <a:ext cx="4185040" cy="1716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2" grpId="7"/>
      <p:bldP build="whole" bldLvl="1" animBg="1" rev="0" advAuto="0" spid="618" grpId="3"/>
      <p:bldP build="whole" bldLvl="1" animBg="1" rev="0" advAuto="0" spid="620" grpId="5"/>
      <p:bldP build="whole" bldLvl="1" animBg="1" rev="0" advAuto="0" spid="619" grpId="4"/>
      <p:bldP build="whole" bldLvl="1" animBg="1" rev="0" advAuto="0" spid="591" grpId="8"/>
      <p:bldP build="whole" bldLvl="1" animBg="1" rev="0" advAuto="0" spid="589" grpId="9"/>
      <p:bldP build="whole" bldLvl="1" animBg="1" rev="0" advAuto="0" spid="616" grpId="1"/>
      <p:bldP build="whole" bldLvl="1" animBg="1" rev="0" advAuto="0" spid="617" grpId="2"/>
      <p:bldP build="whole" bldLvl="1" animBg="1" rev="0" advAuto="0" spid="621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3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Google Shape;371;p30"/>
          <p:cNvSpPr/>
          <p:nvPr/>
        </p:nvSpPr>
        <p:spPr>
          <a:xfrm>
            <a:off x="18893544" y="7900888"/>
            <a:ext cx="3537615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5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56170" t="26782" r="26273" b="67114"/>
          <a:stretch>
            <a:fillRect/>
          </a:stretch>
        </p:blipFill>
        <p:spPr>
          <a:xfrm>
            <a:off x="13108632" y="1444425"/>
            <a:ext cx="4985311" cy="1266271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Google Shape;371;p30"/>
          <p:cNvSpPr/>
          <p:nvPr/>
        </p:nvSpPr>
        <p:spPr>
          <a:xfrm>
            <a:off x="18893544" y="3148656"/>
            <a:ext cx="3537615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53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45746" t="0" r="3750" b="72950"/>
          <a:stretch>
            <a:fillRect/>
          </a:stretch>
        </p:blipFill>
        <p:spPr>
          <a:xfrm>
            <a:off x="12031905" y="3148656"/>
            <a:ext cx="10143818" cy="4282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1334" t="0" r="54027" b="74697"/>
          <a:stretch>
            <a:fillRect/>
          </a:stretch>
        </p:blipFill>
        <p:spPr>
          <a:xfrm>
            <a:off x="4279277" y="3148656"/>
            <a:ext cx="6379383" cy="285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46521" t="27185" r="5248" b="49999"/>
          <a:stretch>
            <a:fillRect/>
          </a:stretch>
        </p:blipFill>
        <p:spPr>
          <a:xfrm>
            <a:off x="11744038" y="7700321"/>
            <a:ext cx="10432340" cy="388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15313" t="28172" r="53185" b="48589"/>
          <a:stretch>
            <a:fillRect/>
          </a:stretch>
        </p:blipFill>
        <p:spPr>
          <a:xfrm>
            <a:off x="5194055" y="7700321"/>
            <a:ext cx="5233097" cy="3042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4"/>
      <p:bldP build="whole" bldLvl="1" animBg="1" rev="0" advAuto="0" spid="651" grpId="2"/>
      <p:bldP build="whole" bldLvl="1" animBg="1" rev="0" advAuto="0" spid="649" grpId="1"/>
      <p:bldP build="whole" bldLvl="1" animBg="1" rev="0" advAuto="0" spid="65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6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5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4" name="Google Shape;371;p30"/>
          <p:cNvSpPr/>
          <p:nvPr/>
        </p:nvSpPr>
        <p:spPr>
          <a:xfrm>
            <a:off x="18804391" y="3246763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65" name="Google Shape;371;p30"/>
          <p:cNvSpPr/>
          <p:nvPr/>
        </p:nvSpPr>
        <p:spPr>
          <a:xfrm>
            <a:off x="19186183" y="8238623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68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6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8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56170" t="26782" r="26273" b="67114"/>
          <a:stretch>
            <a:fillRect/>
          </a:stretch>
        </p:blipFill>
        <p:spPr>
          <a:xfrm>
            <a:off x="13108632" y="1444425"/>
            <a:ext cx="4985311" cy="1266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45849" t="52918" r="6024" b="19347"/>
          <a:stretch>
            <a:fillRect/>
          </a:stretch>
        </p:blipFill>
        <p:spPr>
          <a:xfrm>
            <a:off x="11502290" y="3097390"/>
            <a:ext cx="10321079" cy="468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45732" t="79787" r="5048" b="0"/>
          <a:stretch>
            <a:fillRect/>
          </a:stretch>
        </p:blipFill>
        <p:spPr>
          <a:xfrm>
            <a:off x="10821782" y="8004189"/>
            <a:ext cx="11681368" cy="3781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IMG_4253.png" descr="IMG_4253.png"/>
          <p:cNvPicPr>
            <a:picLocks noChangeAspect="1"/>
          </p:cNvPicPr>
          <p:nvPr/>
        </p:nvPicPr>
        <p:blipFill>
          <a:blip r:embed="rId3">
            <a:extLst/>
          </a:blip>
          <a:srcRect l="20933" t="54764" r="53554" b="0"/>
          <a:stretch>
            <a:fillRect/>
          </a:stretch>
        </p:blipFill>
        <p:spPr>
          <a:xfrm>
            <a:off x="4880306" y="3536536"/>
            <a:ext cx="5572854" cy="7788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5" grpId="1"/>
      <p:bldP build="whole" bldLvl="1" animBg="1" rev="0" advAuto="0" spid="664" grpId="3"/>
      <p:bldP build="whole" bldLvl="1" animBg="1" rev="0" advAuto="0" spid="665" grpId="4"/>
      <p:bldP build="whole" bldLvl="1" animBg="1" rev="0" advAuto="0" spid="6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9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9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5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9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16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15617" t="29715" r="51620" b="19212"/>
          <a:stretch>
            <a:fillRect/>
          </a:stretch>
        </p:blipFill>
        <p:spPr>
          <a:xfrm>
            <a:off x="2929531" y="3835560"/>
            <a:ext cx="6036377" cy="470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89473" t="36077" r="3633" b="54126"/>
          <a:stretch>
            <a:fillRect/>
          </a:stretch>
        </p:blipFill>
        <p:spPr>
          <a:xfrm>
            <a:off x="19429513" y="1047033"/>
            <a:ext cx="2580018" cy="183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55194" t="47804" r="2555" b="24355"/>
          <a:stretch>
            <a:fillRect/>
          </a:stretch>
        </p:blipFill>
        <p:spPr>
          <a:xfrm>
            <a:off x="10540530" y="3078436"/>
            <a:ext cx="11801578" cy="3884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54763" t="80688" r="3588" b="9390"/>
          <a:stretch>
            <a:fillRect/>
          </a:stretch>
        </p:blipFill>
        <p:spPr>
          <a:xfrm>
            <a:off x="10376532" y="7341822"/>
            <a:ext cx="11633272" cy="138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24400" t="90079" r="3932" b="0"/>
          <a:stretch>
            <a:fillRect/>
          </a:stretch>
        </p:blipFill>
        <p:spPr>
          <a:xfrm>
            <a:off x="1670680" y="9493231"/>
            <a:ext cx="20338717" cy="1406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28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24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47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29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48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89473" t="36077" r="3633" b="54126"/>
          <a:stretch>
            <a:fillRect/>
          </a:stretch>
        </p:blipFill>
        <p:spPr>
          <a:xfrm>
            <a:off x="19429513" y="1047033"/>
            <a:ext cx="2580018" cy="183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55194" t="47804" r="2555" b="24355"/>
          <a:stretch>
            <a:fillRect/>
          </a:stretch>
        </p:blipFill>
        <p:spPr>
          <a:xfrm>
            <a:off x="13126623" y="3143023"/>
            <a:ext cx="9935661" cy="3270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54763" t="80688" r="3588" b="9390"/>
          <a:stretch>
            <a:fillRect/>
          </a:stretch>
        </p:blipFill>
        <p:spPr>
          <a:xfrm>
            <a:off x="11226065" y="6858000"/>
            <a:ext cx="11633272" cy="138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24400" t="90079" r="3932" b="0"/>
          <a:stretch>
            <a:fillRect/>
          </a:stretch>
        </p:blipFill>
        <p:spPr>
          <a:xfrm>
            <a:off x="1670680" y="9493231"/>
            <a:ext cx="20338717" cy="1406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G_4272.png" descr="IMG_427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9313" y="3143023"/>
            <a:ext cx="7388199" cy="540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G_4265.png" descr="IMG_4265.png"/>
          <p:cNvPicPr>
            <a:picLocks noChangeAspect="1"/>
          </p:cNvPicPr>
          <p:nvPr/>
        </p:nvPicPr>
        <p:blipFill>
          <a:blip r:embed="rId4">
            <a:extLst/>
          </a:blip>
          <a:srcRect l="8037" t="24276" r="8037" b="24276"/>
          <a:stretch>
            <a:fillRect/>
          </a:stretch>
        </p:blipFill>
        <p:spPr>
          <a:xfrm>
            <a:off x="7116348" y="10663820"/>
            <a:ext cx="12020718" cy="1337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IMG_4264.png" descr="IMG_4264.png"/>
          <p:cNvPicPr>
            <a:picLocks noChangeAspect="1"/>
          </p:cNvPicPr>
          <p:nvPr/>
        </p:nvPicPr>
        <p:blipFill>
          <a:blip r:embed="rId5">
            <a:extLst/>
          </a:blip>
          <a:srcRect l="4161" t="24003" r="5854" b="19639"/>
          <a:stretch>
            <a:fillRect/>
          </a:stretch>
        </p:blipFill>
        <p:spPr>
          <a:xfrm>
            <a:off x="7500204" y="8524928"/>
            <a:ext cx="14313726" cy="1159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58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9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60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7484827" y="6659105"/>
            <a:ext cx="860712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61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5744" t="11730" r="0" b="68691"/>
          <a:stretch>
            <a:fillRect/>
          </a:stretch>
        </p:blipFill>
        <p:spPr>
          <a:xfrm>
            <a:off x="2558520" y="3639711"/>
            <a:ext cx="19267425" cy="2795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84339" t="33382" r="3618" b="59871"/>
          <a:stretch>
            <a:fillRect/>
          </a:stretch>
        </p:blipFill>
        <p:spPr>
          <a:xfrm>
            <a:off x="18454801" y="6434769"/>
            <a:ext cx="3337946" cy="1306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56194" t="40335" r="33802" b="52918"/>
          <a:stretch>
            <a:fillRect/>
          </a:stretch>
        </p:blipFill>
        <p:spPr>
          <a:xfrm>
            <a:off x="4496729" y="6360943"/>
            <a:ext cx="2772923" cy="1306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0560621" y="6659105"/>
            <a:ext cx="860712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65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3636414" y="6585795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66" name="IMG_4255.png" descr="IMG_4255.png"/>
          <p:cNvPicPr>
            <a:picLocks noChangeAspect="1"/>
          </p:cNvPicPr>
          <p:nvPr/>
        </p:nvPicPr>
        <p:blipFill>
          <a:blip r:embed="rId4">
            <a:extLst/>
          </a:blip>
          <a:srcRect l="55630" t="33232" r="32328" b="60020"/>
          <a:stretch>
            <a:fillRect/>
          </a:stretch>
        </p:blipFill>
        <p:spPr>
          <a:xfrm>
            <a:off x="11837393" y="6434769"/>
            <a:ext cx="3337946" cy="1306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0" grpId="3"/>
      <p:bldP build="whole" bldLvl="1" animBg="1" rev="0" advAuto="0" spid="764" grpId="4"/>
      <p:bldP build="whole" bldLvl="1" animBg="1" rev="0" advAuto="0" spid="759" grpId="2"/>
      <p:bldP build="whole" bldLvl="1" animBg="1" rev="0" advAuto="0" spid="765" grpId="5"/>
      <p:bldP build="whole" bldLvl="1" animBg="1" rev="0" advAuto="0" spid="75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