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٢) أحل المسألة -أخمن ثم أتحقق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(١١-٢) أحل المسألة -أخمن ثم أتحقق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  <p:bldP build="whole" bldLvl="1" animBg="1" rev="0" advAuto="0" spid="1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11.png" descr="IMG_1111.png"/>
          <p:cNvPicPr>
            <a:picLocks noChangeAspect="1"/>
          </p:cNvPicPr>
          <p:nvPr/>
        </p:nvPicPr>
        <p:blipFill>
          <a:blip r:embed="rId2">
            <a:extLst/>
          </a:blip>
          <a:srcRect l="5085" t="20828" r="3293" b="11142"/>
          <a:stretch>
            <a:fillRect/>
          </a:stretch>
        </p:blipFill>
        <p:spPr>
          <a:xfrm>
            <a:off x="2557989" y="463153"/>
            <a:ext cx="20590919" cy="6394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112.png" descr="IMG_1112.png"/>
          <p:cNvPicPr>
            <a:picLocks noChangeAspect="1"/>
          </p:cNvPicPr>
          <p:nvPr/>
        </p:nvPicPr>
        <p:blipFill>
          <a:blip r:embed="rId3">
            <a:extLst/>
          </a:blip>
          <a:srcRect l="0" t="0" r="10518" b="73078"/>
          <a:stretch>
            <a:fillRect/>
          </a:stretch>
        </p:blipFill>
        <p:spPr>
          <a:xfrm>
            <a:off x="2029770" y="7497525"/>
            <a:ext cx="20324759" cy="4508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الرسم"/>
          <p:cNvGrpSpPr/>
          <p:nvPr/>
        </p:nvGrpSpPr>
        <p:grpSpPr>
          <a:xfrm>
            <a:off x="9413047" y="2165827"/>
            <a:ext cx="14359423" cy="4776216"/>
            <a:chOff x="0" y="0"/>
            <a:chExt cx="14359422" cy="4776215"/>
          </a:xfrm>
        </p:grpSpPr>
        <p:sp>
          <p:nvSpPr>
            <p:cNvPr id="183" name="خط"/>
            <p:cNvSpPr/>
            <p:nvPr/>
          </p:nvSpPr>
          <p:spPr>
            <a:xfrm>
              <a:off x="4688490" y="-1"/>
              <a:ext cx="8246936" cy="20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21600" y="6151"/>
                  </a:moveTo>
                  <a:cubicBezTo>
                    <a:pt x="21579" y="4033"/>
                    <a:pt x="21558" y="1916"/>
                    <a:pt x="21516" y="857"/>
                  </a:cubicBezTo>
                  <a:cubicBezTo>
                    <a:pt x="21474" y="-202"/>
                    <a:pt x="21411" y="-202"/>
                    <a:pt x="21269" y="433"/>
                  </a:cubicBezTo>
                  <a:cubicBezTo>
                    <a:pt x="21128" y="1069"/>
                    <a:pt x="20907" y="2339"/>
                    <a:pt x="20624" y="3186"/>
                  </a:cubicBezTo>
                  <a:cubicBezTo>
                    <a:pt x="20341" y="4033"/>
                    <a:pt x="19994" y="4457"/>
                    <a:pt x="19632" y="4880"/>
                  </a:cubicBezTo>
                  <a:cubicBezTo>
                    <a:pt x="19270" y="5304"/>
                    <a:pt x="18892" y="5727"/>
                    <a:pt x="18556" y="6574"/>
                  </a:cubicBezTo>
                  <a:cubicBezTo>
                    <a:pt x="18220" y="7422"/>
                    <a:pt x="17927" y="8692"/>
                    <a:pt x="17575" y="9539"/>
                  </a:cubicBezTo>
                  <a:cubicBezTo>
                    <a:pt x="17223" y="10386"/>
                    <a:pt x="16814" y="10810"/>
                    <a:pt x="16436" y="11657"/>
                  </a:cubicBezTo>
                  <a:cubicBezTo>
                    <a:pt x="16058" y="12504"/>
                    <a:pt x="15712" y="13774"/>
                    <a:pt x="15345" y="14622"/>
                  </a:cubicBezTo>
                  <a:cubicBezTo>
                    <a:pt x="14977" y="15469"/>
                    <a:pt x="14589" y="15892"/>
                    <a:pt x="14195" y="15892"/>
                  </a:cubicBezTo>
                  <a:cubicBezTo>
                    <a:pt x="13802" y="15892"/>
                    <a:pt x="13403" y="15469"/>
                    <a:pt x="13025" y="15680"/>
                  </a:cubicBezTo>
                  <a:cubicBezTo>
                    <a:pt x="12647" y="15892"/>
                    <a:pt x="12290" y="16739"/>
                    <a:pt x="11944" y="17586"/>
                  </a:cubicBezTo>
                  <a:cubicBezTo>
                    <a:pt x="11598" y="18433"/>
                    <a:pt x="11262" y="19280"/>
                    <a:pt x="10910" y="19916"/>
                  </a:cubicBezTo>
                  <a:cubicBezTo>
                    <a:pt x="10559" y="20551"/>
                    <a:pt x="10191" y="20974"/>
                    <a:pt x="9771" y="21186"/>
                  </a:cubicBezTo>
                  <a:cubicBezTo>
                    <a:pt x="9352" y="21398"/>
                    <a:pt x="8879" y="21398"/>
                    <a:pt x="8449" y="21186"/>
                  </a:cubicBezTo>
                  <a:cubicBezTo>
                    <a:pt x="8019" y="20974"/>
                    <a:pt x="7630" y="20551"/>
                    <a:pt x="7221" y="20339"/>
                  </a:cubicBezTo>
                  <a:cubicBezTo>
                    <a:pt x="6812" y="20127"/>
                    <a:pt x="6381" y="20127"/>
                    <a:pt x="6004" y="19704"/>
                  </a:cubicBezTo>
                  <a:cubicBezTo>
                    <a:pt x="5626" y="19280"/>
                    <a:pt x="5300" y="18433"/>
                    <a:pt x="4964" y="17798"/>
                  </a:cubicBezTo>
                  <a:cubicBezTo>
                    <a:pt x="4629" y="17163"/>
                    <a:pt x="4282" y="16739"/>
                    <a:pt x="3973" y="16104"/>
                  </a:cubicBezTo>
                  <a:cubicBezTo>
                    <a:pt x="3663" y="15469"/>
                    <a:pt x="3390" y="14622"/>
                    <a:pt x="3101" y="13986"/>
                  </a:cubicBezTo>
                  <a:cubicBezTo>
                    <a:pt x="2813" y="13351"/>
                    <a:pt x="2508" y="12927"/>
                    <a:pt x="2246" y="12716"/>
                  </a:cubicBezTo>
                  <a:cubicBezTo>
                    <a:pt x="1984" y="12504"/>
                    <a:pt x="1763" y="12504"/>
                    <a:pt x="1522" y="12716"/>
                  </a:cubicBezTo>
                  <a:cubicBezTo>
                    <a:pt x="1280" y="12927"/>
                    <a:pt x="1018" y="13351"/>
                    <a:pt x="808" y="13774"/>
                  </a:cubicBezTo>
                  <a:cubicBezTo>
                    <a:pt x="598" y="14198"/>
                    <a:pt x="441" y="14622"/>
                    <a:pt x="315" y="15469"/>
                  </a:cubicBezTo>
                  <a:cubicBezTo>
                    <a:pt x="189" y="16316"/>
                    <a:pt x="94" y="17586"/>
                    <a:pt x="0" y="1885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4" name="خط"/>
            <p:cNvSpPr/>
            <p:nvPr/>
          </p:nvSpPr>
          <p:spPr>
            <a:xfrm>
              <a:off x="5566080" y="1320486"/>
              <a:ext cx="7717978" cy="1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555" y="19440"/>
                    <a:pt x="21510" y="17280"/>
                    <a:pt x="21393" y="15840"/>
                  </a:cubicBezTo>
                  <a:cubicBezTo>
                    <a:pt x="21275" y="14400"/>
                    <a:pt x="21084" y="13680"/>
                    <a:pt x="20764" y="13320"/>
                  </a:cubicBezTo>
                  <a:cubicBezTo>
                    <a:pt x="20445" y="12960"/>
                    <a:pt x="19996" y="12960"/>
                    <a:pt x="19576" y="12240"/>
                  </a:cubicBezTo>
                  <a:cubicBezTo>
                    <a:pt x="19155" y="11520"/>
                    <a:pt x="18763" y="10080"/>
                    <a:pt x="18348" y="9000"/>
                  </a:cubicBezTo>
                  <a:cubicBezTo>
                    <a:pt x="17933" y="7920"/>
                    <a:pt x="17495" y="7200"/>
                    <a:pt x="17058" y="6480"/>
                  </a:cubicBezTo>
                  <a:cubicBezTo>
                    <a:pt x="16621" y="5760"/>
                    <a:pt x="16183" y="5040"/>
                    <a:pt x="15791" y="5400"/>
                  </a:cubicBezTo>
                  <a:cubicBezTo>
                    <a:pt x="15398" y="5760"/>
                    <a:pt x="15050" y="7200"/>
                    <a:pt x="14641" y="8280"/>
                  </a:cubicBezTo>
                  <a:cubicBezTo>
                    <a:pt x="14232" y="9360"/>
                    <a:pt x="13761" y="10080"/>
                    <a:pt x="13340" y="9720"/>
                  </a:cubicBezTo>
                  <a:cubicBezTo>
                    <a:pt x="12920" y="9360"/>
                    <a:pt x="12550" y="7920"/>
                    <a:pt x="12151" y="7200"/>
                  </a:cubicBezTo>
                  <a:cubicBezTo>
                    <a:pt x="11753" y="6480"/>
                    <a:pt x="11327" y="6480"/>
                    <a:pt x="10901" y="5760"/>
                  </a:cubicBezTo>
                  <a:cubicBezTo>
                    <a:pt x="10475" y="5040"/>
                    <a:pt x="10049" y="3600"/>
                    <a:pt x="9600" y="2520"/>
                  </a:cubicBezTo>
                  <a:cubicBezTo>
                    <a:pt x="9151" y="1440"/>
                    <a:pt x="8680" y="720"/>
                    <a:pt x="8221" y="360"/>
                  </a:cubicBezTo>
                  <a:cubicBezTo>
                    <a:pt x="7761" y="0"/>
                    <a:pt x="7312" y="0"/>
                    <a:pt x="6858" y="0"/>
                  </a:cubicBezTo>
                  <a:cubicBezTo>
                    <a:pt x="6404" y="0"/>
                    <a:pt x="5944" y="0"/>
                    <a:pt x="5501" y="360"/>
                  </a:cubicBezTo>
                  <a:cubicBezTo>
                    <a:pt x="5058" y="720"/>
                    <a:pt x="4632" y="1440"/>
                    <a:pt x="4206" y="2160"/>
                  </a:cubicBezTo>
                  <a:cubicBezTo>
                    <a:pt x="3779" y="2880"/>
                    <a:pt x="3353" y="3600"/>
                    <a:pt x="2893" y="3960"/>
                  </a:cubicBezTo>
                  <a:cubicBezTo>
                    <a:pt x="2434" y="4320"/>
                    <a:pt x="1940" y="4320"/>
                    <a:pt x="1486" y="5760"/>
                  </a:cubicBezTo>
                  <a:cubicBezTo>
                    <a:pt x="1032" y="7200"/>
                    <a:pt x="617" y="10080"/>
                    <a:pt x="376" y="11880"/>
                  </a:cubicBezTo>
                  <a:cubicBezTo>
                    <a:pt x="135" y="13680"/>
                    <a:pt x="67" y="14400"/>
                    <a:pt x="0" y="1512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5" name="خط"/>
            <p:cNvSpPr/>
            <p:nvPr/>
          </p:nvSpPr>
          <p:spPr>
            <a:xfrm>
              <a:off x="10002113" y="2847752"/>
              <a:ext cx="3185771" cy="5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21420"/>
                  </a:moveTo>
                  <a:cubicBezTo>
                    <a:pt x="21274" y="17100"/>
                    <a:pt x="20948" y="12780"/>
                    <a:pt x="20459" y="12060"/>
                  </a:cubicBezTo>
                  <a:cubicBezTo>
                    <a:pt x="19970" y="11340"/>
                    <a:pt x="19318" y="14220"/>
                    <a:pt x="18475" y="14940"/>
                  </a:cubicBezTo>
                  <a:cubicBezTo>
                    <a:pt x="17633" y="15660"/>
                    <a:pt x="16601" y="14220"/>
                    <a:pt x="15636" y="12060"/>
                  </a:cubicBezTo>
                  <a:cubicBezTo>
                    <a:pt x="14672" y="9900"/>
                    <a:pt x="13775" y="7020"/>
                    <a:pt x="12824" y="6300"/>
                  </a:cubicBezTo>
                  <a:cubicBezTo>
                    <a:pt x="11873" y="5580"/>
                    <a:pt x="10868" y="7020"/>
                    <a:pt x="9985" y="7020"/>
                  </a:cubicBezTo>
                  <a:cubicBezTo>
                    <a:pt x="9102" y="7020"/>
                    <a:pt x="8341" y="5580"/>
                    <a:pt x="7526" y="4140"/>
                  </a:cubicBezTo>
                  <a:cubicBezTo>
                    <a:pt x="6711" y="2700"/>
                    <a:pt x="5842" y="1260"/>
                    <a:pt x="4850" y="540"/>
                  </a:cubicBezTo>
                  <a:cubicBezTo>
                    <a:pt x="3858" y="-180"/>
                    <a:pt x="2744" y="-180"/>
                    <a:pt x="1915" y="540"/>
                  </a:cubicBezTo>
                  <a:cubicBezTo>
                    <a:pt x="1087" y="1260"/>
                    <a:pt x="543" y="2700"/>
                    <a:pt x="0" y="414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6" name="خط"/>
            <p:cNvSpPr/>
            <p:nvPr/>
          </p:nvSpPr>
          <p:spPr>
            <a:xfrm>
              <a:off x="13885146" y="2053814"/>
              <a:ext cx="36067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7" name="خط"/>
            <p:cNvSpPr/>
            <p:nvPr/>
          </p:nvSpPr>
          <p:spPr>
            <a:xfrm>
              <a:off x="13620667" y="1716867"/>
              <a:ext cx="738756" cy="100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75" fill="norm" stroke="1" extrusionOk="0">
                  <a:moveTo>
                    <a:pt x="1401" y="19066"/>
                  </a:moveTo>
                  <a:cubicBezTo>
                    <a:pt x="3736" y="19913"/>
                    <a:pt x="6071" y="20760"/>
                    <a:pt x="8231" y="21099"/>
                  </a:cubicBezTo>
                  <a:cubicBezTo>
                    <a:pt x="10391" y="21438"/>
                    <a:pt x="12376" y="21269"/>
                    <a:pt x="14069" y="20760"/>
                  </a:cubicBezTo>
                  <a:cubicBezTo>
                    <a:pt x="15762" y="20252"/>
                    <a:pt x="17163" y="19405"/>
                    <a:pt x="18331" y="17711"/>
                  </a:cubicBezTo>
                  <a:cubicBezTo>
                    <a:pt x="19498" y="16017"/>
                    <a:pt x="20432" y="13476"/>
                    <a:pt x="20958" y="11231"/>
                  </a:cubicBezTo>
                  <a:cubicBezTo>
                    <a:pt x="21483" y="8986"/>
                    <a:pt x="21600" y="7038"/>
                    <a:pt x="21483" y="5598"/>
                  </a:cubicBezTo>
                  <a:cubicBezTo>
                    <a:pt x="21366" y="4158"/>
                    <a:pt x="21016" y="3226"/>
                    <a:pt x="19907" y="2337"/>
                  </a:cubicBezTo>
                  <a:cubicBezTo>
                    <a:pt x="18798" y="1447"/>
                    <a:pt x="16930" y="600"/>
                    <a:pt x="14478" y="219"/>
                  </a:cubicBezTo>
                  <a:cubicBezTo>
                    <a:pt x="12026" y="-162"/>
                    <a:pt x="8990" y="-77"/>
                    <a:pt x="6538" y="727"/>
                  </a:cubicBezTo>
                  <a:cubicBezTo>
                    <a:pt x="4086" y="1532"/>
                    <a:pt x="2218" y="3057"/>
                    <a:pt x="1284" y="5090"/>
                  </a:cubicBezTo>
                  <a:cubicBezTo>
                    <a:pt x="350" y="7123"/>
                    <a:pt x="350" y="9664"/>
                    <a:pt x="292" y="11358"/>
                  </a:cubicBezTo>
                  <a:cubicBezTo>
                    <a:pt x="233" y="13052"/>
                    <a:pt x="117" y="13899"/>
                    <a:pt x="0" y="147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خط"/>
            <p:cNvSpPr/>
            <p:nvPr/>
          </p:nvSpPr>
          <p:spPr>
            <a:xfrm>
              <a:off x="0" y="2911367"/>
              <a:ext cx="9425070" cy="23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32"/>
                  </a:moveTo>
                  <a:cubicBezTo>
                    <a:pt x="21306" y="366"/>
                    <a:pt x="21012" y="0"/>
                    <a:pt x="20728" y="0"/>
                  </a:cubicBezTo>
                  <a:cubicBezTo>
                    <a:pt x="20443" y="0"/>
                    <a:pt x="20167" y="366"/>
                    <a:pt x="19860" y="732"/>
                  </a:cubicBezTo>
                  <a:cubicBezTo>
                    <a:pt x="19552" y="1098"/>
                    <a:pt x="19212" y="1464"/>
                    <a:pt x="18840" y="1647"/>
                  </a:cubicBezTo>
                  <a:cubicBezTo>
                    <a:pt x="18468" y="1831"/>
                    <a:pt x="18064" y="1831"/>
                    <a:pt x="17734" y="2197"/>
                  </a:cubicBezTo>
                  <a:cubicBezTo>
                    <a:pt x="17403" y="2563"/>
                    <a:pt x="17146" y="3295"/>
                    <a:pt x="16903" y="3478"/>
                  </a:cubicBezTo>
                  <a:cubicBezTo>
                    <a:pt x="16659" y="3661"/>
                    <a:pt x="16430" y="3295"/>
                    <a:pt x="16191" y="3295"/>
                  </a:cubicBezTo>
                  <a:cubicBezTo>
                    <a:pt x="15952" y="3295"/>
                    <a:pt x="15704" y="3661"/>
                    <a:pt x="15424" y="3844"/>
                  </a:cubicBezTo>
                  <a:cubicBezTo>
                    <a:pt x="15144" y="4027"/>
                    <a:pt x="14832" y="4027"/>
                    <a:pt x="14529" y="4210"/>
                  </a:cubicBezTo>
                  <a:cubicBezTo>
                    <a:pt x="14226" y="4393"/>
                    <a:pt x="13932" y="4759"/>
                    <a:pt x="13661" y="5125"/>
                  </a:cubicBezTo>
                  <a:cubicBezTo>
                    <a:pt x="13390" y="5492"/>
                    <a:pt x="13142" y="5858"/>
                    <a:pt x="12894" y="6224"/>
                  </a:cubicBezTo>
                  <a:cubicBezTo>
                    <a:pt x="12646" y="6590"/>
                    <a:pt x="12398" y="6956"/>
                    <a:pt x="12086" y="7139"/>
                  </a:cubicBezTo>
                  <a:cubicBezTo>
                    <a:pt x="11773" y="7322"/>
                    <a:pt x="11397" y="7322"/>
                    <a:pt x="11011" y="7322"/>
                  </a:cubicBezTo>
                  <a:cubicBezTo>
                    <a:pt x="10626" y="7322"/>
                    <a:pt x="10231" y="7322"/>
                    <a:pt x="9882" y="7139"/>
                  </a:cubicBezTo>
                  <a:cubicBezTo>
                    <a:pt x="9533" y="6956"/>
                    <a:pt x="9230" y="6590"/>
                    <a:pt x="8890" y="6407"/>
                  </a:cubicBezTo>
                  <a:cubicBezTo>
                    <a:pt x="8550" y="6224"/>
                    <a:pt x="8173" y="6224"/>
                    <a:pt x="7824" y="6773"/>
                  </a:cubicBezTo>
                  <a:cubicBezTo>
                    <a:pt x="7476" y="7322"/>
                    <a:pt x="7154" y="8420"/>
                    <a:pt x="6842" y="9153"/>
                  </a:cubicBezTo>
                  <a:cubicBezTo>
                    <a:pt x="6530" y="9885"/>
                    <a:pt x="6227" y="10251"/>
                    <a:pt x="5914" y="10617"/>
                  </a:cubicBezTo>
                  <a:cubicBezTo>
                    <a:pt x="5602" y="10983"/>
                    <a:pt x="5281" y="11349"/>
                    <a:pt x="4987" y="11898"/>
                  </a:cubicBezTo>
                  <a:cubicBezTo>
                    <a:pt x="4693" y="12447"/>
                    <a:pt x="4427" y="13180"/>
                    <a:pt x="4165" y="13546"/>
                  </a:cubicBezTo>
                  <a:cubicBezTo>
                    <a:pt x="3903" y="13912"/>
                    <a:pt x="3646" y="13912"/>
                    <a:pt x="3380" y="13912"/>
                  </a:cubicBezTo>
                  <a:cubicBezTo>
                    <a:pt x="3113" y="13912"/>
                    <a:pt x="2838" y="13912"/>
                    <a:pt x="2553" y="14095"/>
                  </a:cubicBezTo>
                  <a:cubicBezTo>
                    <a:pt x="2268" y="14278"/>
                    <a:pt x="1974" y="14644"/>
                    <a:pt x="1754" y="15376"/>
                  </a:cubicBezTo>
                  <a:cubicBezTo>
                    <a:pt x="1534" y="16108"/>
                    <a:pt x="1387" y="17207"/>
                    <a:pt x="1208" y="18305"/>
                  </a:cubicBezTo>
                  <a:cubicBezTo>
                    <a:pt x="1029" y="19403"/>
                    <a:pt x="817" y="20502"/>
                    <a:pt x="611" y="21051"/>
                  </a:cubicBezTo>
                  <a:cubicBezTo>
                    <a:pt x="404" y="21600"/>
                    <a:pt x="202" y="21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خط"/>
            <p:cNvSpPr/>
            <p:nvPr/>
          </p:nvSpPr>
          <p:spPr>
            <a:xfrm>
              <a:off x="6249585" y="3153260"/>
              <a:ext cx="7955754" cy="162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47" fill="norm" stroke="1" extrusionOk="0">
                  <a:moveTo>
                    <a:pt x="2220" y="20198"/>
                  </a:moveTo>
                  <a:cubicBezTo>
                    <a:pt x="2622" y="20304"/>
                    <a:pt x="3024" y="20411"/>
                    <a:pt x="3409" y="20623"/>
                  </a:cubicBezTo>
                  <a:cubicBezTo>
                    <a:pt x="3795" y="20836"/>
                    <a:pt x="4164" y="21155"/>
                    <a:pt x="4528" y="21342"/>
                  </a:cubicBezTo>
                  <a:cubicBezTo>
                    <a:pt x="4892" y="21528"/>
                    <a:pt x="5250" y="21581"/>
                    <a:pt x="5614" y="21528"/>
                  </a:cubicBezTo>
                  <a:cubicBezTo>
                    <a:pt x="5978" y="21475"/>
                    <a:pt x="6347" y="21315"/>
                    <a:pt x="6716" y="21182"/>
                  </a:cubicBezTo>
                  <a:cubicBezTo>
                    <a:pt x="7085" y="21049"/>
                    <a:pt x="7454" y="20943"/>
                    <a:pt x="7867" y="20889"/>
                  </a:cubicBezTo>
                  <a:cubicBezTo>
                    <a:pt x="8280" y="20836"/>
                    <a:pt x="8736" y="20836"/>
                    <a:pt x="9170" y="20863"/>
                  </a:cubicBezTo>
                  <a:cubicBezTo>
                    <a:pt x="9605" y="20889"/>
                    <a:pt x="10017" y="20943"/>
                    <a:pt x="10430" y="20889"/>
                  </a:cubicBezTo>
                  <a:cubicBezTo>
                    <a:pt x="10843" y="20836"/>
                    <a:pt x="11255" y="20677"/>
                    <a:pt x="11673" y="20597"/>
                  </a:cubicBezTo>
                  <a:cubicBezTo>
                    <a:pt x="12092" y="20517"/>
                    <a:pt x="12515" y="20517"/>
                    <a:pt x="12928" y="20517"/>
                  </a:cubicBezTo>
                  <a:cubicBezTo>
                    <a:pt x="13340" y="20517"/>
                    <a:pt x="13742" y="20517"/>
                    <a:pt x="14139" y="20464"/>
                  </a:cubicBezTo>
                  <a:cubicBezTo>
                    <a:pt x="14535" y="20411"/>
                    <a:pt x="14926" y="20304"/>
                    <a:pt x="15339" y="20251"/>
                  </a:cubicBezTo>
                  <a:cubicBezTo>
                    <a:pt x="15751" y="20198"/>
                    <a:pt x="16186" y="20198"/>
                    <a:pt x="16615" y="20118"/>
                  </a:cubicBezTo>
                  <a:cubicBezTo>
                    <a:pt x="17044" y="20038"/>
                    <a:pt x="17467" y="19879"/>
                    <a:pt x="17869" y="19692"/>
                  </a:cubicBezTo>
                  <a:cubicBezTo>
                    <a:pt x="18271" y="19506"/>
                    <a:pt x="18651" y="19293"/>
                    <a:pt x="19020" y="18974"/>
                  </a:cubicBezTo>
                  <a:cubicBezTo>
                    <a:pt x="19389" y="18655"/>
                    <a:pt x="19748" y="18229"/>
                    <a:pt x="20101" y="17671"/>
                  </a:cubicBezTo>
                  <a:cubicBezTo>
                    <a:pt x="20454" y="17112"/>
                    <a:pt x="20801" y="16420"/>
                    <a:pt x="21040" y="15809"/>
                  </a:cubicBezTo>
                  <a:cubicBezTo>
                    <a:pt x="21279" y="15197"/>
                    <a:pt x="21409" y="14665"/>
                    <a:pt x="21485" y="13973"/>
                  </a:cubicBezTo>
                  <a:cubicBezTo>
                    <a:pt x="21561" y="13281"/>
                    <a:pt x="21583" y="12430"/>
                    <a:pt x="21534" y="11419"/>
                  </a:cubicBezTo>
                  <a:cubicBezTo>
                    <a:pt x="21485" y="10409"/>
                    <a:pt x="21366" y="9238"/>
                    <a:pt x="21170" y="8414"/>
                  </a:cubicBezTo>
                  <a:cubicBezTo>
                    <a:pt x="20975" y="7589"/>
                    <a:pt x="20703" y="7110"/>
                    <a:pt x="20378" y="6551"/>
                  </a:cubicBezTo>
                  <a:cubicBezTo>
                    <a:pt x="20052" y="5993"/>
                    <a:pt x="19672" y="5354"/>
                    <a:pt x="19302" y="4769"/>
                  </a:cubicBezTo>
                  <a:cubicBezTo>
                    <a:pt x="18933" y="4184"/>
                    <a:pt x="18575" y="3652"/>
                    <a:pt x="18200" y="3147"/>
                  </a:cubicBezTo>
                  <a:cubicBezTo>
                    <a:pt x="17826" y="2641"/>
                    <a:pt x="17435" y="2162"/>
                    <a:pt x="17054" y="1843"/>
                  </a:cubicBezTo>
                  <a:cubicBezTo>
                    <a:pt x="16674" y="1524"/>
                    <a:pt x="16305" y="1364"/>
                    <a:pt x="15941" y="1205"/>
                  </a:cubicBezTo>
                  <a:cubicBezTo>
                    <a:pt x="15578" y="1045"/>
                    <a:pt x="15219" y="885"/>
                    <a:pt x="14855" y="779"/>
                  </a:cubicBezTo>
                  <a:cubicBezTo>
                    <a:pt x="14492" y="673"/>
                    <a:pt x="14122" y="619"/>
                    <a:pt x="13731" y="540"/>
                  </a:cubicBezTo>
                  <a:cubicBezTo>
                    <a:pt x="13340" y="460"/>
                    <a:pt x="12928" y="353"/>
                    <a:pt x="12559" y="247"/>
                  </a:cubicBezTo>
                  <a:cubicBezTo>
                    <a:pt x="12189" y="141"/>
                    <a:pt x="11864" y="34"/>
                    <a:pt x="11489" y="8"/>
                  </a:cubicBezTo>
                  <a:cubicBezTo>
                    <a:pt x="11114" y="-19"/>
                    <a:pt x="10691" y="34"/>
                    <a:pt x="10235" y="61"/>
                  </a:cubicBezTo>
                  <a:cubicBezTo>
                    <a:pt x="9778" y="87"/>
                    <a:pt x="9290" y="87"/>
                    <a:pt x="8861" y="114"/>
                  </a:cubicBezTo>
                  <a:cubicBezTo>
                    <a:pt x="8432" y="141"/>
                    <a:pt x="8063" y="194"/>
                    <a:pt x="7693" y="247"/>
                  </a:cubicBezTo>
                  <a:cubicBezTo>
                    <a:pt x="7324" y="300"/>
                    <a:pt x="6955" y="353"/>
                    <a:pt x="6618" y="433"/>
                  </a:cubicBezTo>
                  <a:cubicBezTo>
                    <a:pt x="6282" y="513"/>
                    <a:pt x="5978" y="619"/>
                    <a:pt x="5657" y="752"/>
                  </a:cubicBezTo>
                  <a:cubicBezTo>
                    <a:pt x="5337" y="885"/>
                    <a:pt x="5000" y="1045"/>
                    <a:pt x="4669" y="1205"/>
                  </a:cubicBezTo>
                  <a:cubicBezTo>
                    <a:pt x="4338" y="1364"/>
                    <a:pt x="4012" y="1524"/>
                    <a:pt x="3719" y="1683"/>
                  </a:cubicBezTo>
                  <a:cubicBezTo>
                    <a:pt x="3426" y="1843"/>
                    <a:pt x="3165" y="2003"/>
                    <a:pt x="2866" y="2136"/>
                  </a:cubicBezTo>
                  <a:cubicBezTo>
                    <a:pt x="2568" y="2269"/>
                    <a:pt x="2231" y="2375"/>
                    <a:pt x="1905" y="2614"/>
                  </a:cubicBezTo>
                  <a:cubicBezTo>
                    <a:pt x="1579" y="2854"/>
                    <a:pt x="1264" y="3226"/>
                    <a:pt x="1004" y="3812"/>
                  </a:cubicBezTo>
                  <a:cubicBezTo>
                    <a:pt x="743" y="4397"/>
                    <a:pt x="537" y="5195"/>
                    <a:pt x="379" y="5886"/>
                  </a:cubicBezTo>
                  <a:cubicBezTo>
                    <a:pt x="222" y="6578"/>
                    <a:pt x="113" y="7163"/>
                    <a:pt x="54" y="7961"/>
                  </a:cubicBezTo>
                  <a:cubicBezTo>
                    <a:pt x="-6" y="8759"/>
                    <a:pt x="-17" y="9770"/>
                    <a:pt x="26" y="10941"/>
                  </a:cubicBezTo>
                  <a:cubicBezTo>
                    <a:pt x="70" y="12111"/>
                    <a:pt x="168" y="13441"/>
                    <a:pt x="271" y="14505"/>
                  </a:cubicBezTo>
                  <a:cubicBezTo>
                    <a:pt x="374" y="15569"/>
                    <a:pt x="483" y="16367"/>
                    <a:pt x="667" y="17112"/>
                  </a:cubicBezTo>
                  <a:cubicBezTo>
                    <a:pt x="852" y="17857"/>
                    <a:pt x="1112" y="18548"/>
                    <a:pt x="1400" y="19160"/>
                  </a:cubicBezTo>
                  <a:cubicBezTo>
                    <a:pt x="1688" y="19772"/>
                    <a:pt x="2003" y="20304"/>
                    <a:pt x="2334" y="20623"/>
                  </a:cubicBezTo>
                  <a:cubicBezTo>
                    <a:pt x="2665" y="20943"/>
                    <a:pt x="3013" y="21049"/>
                    <a:pt x="3360" y="211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خط"/>
            <p:cNvSpPr/>
            <p:nvPr/>
          </p:nvSpPr>
          <p:spPr>
            <a:xfrm>
              <a:off x="48086" y="1476769"/>
              <a:ext cx="2079768" cy="25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7" y="343"/>
                    <a:pt x="18853" y="686"/>
                    <a:pt x="17438" y="1543"/>
                  </a:cubicBezTo>
                  <a:cubicBezTo>
                    <a:pt x="16023" y="2400"/>
                    <a:pt x="14566" y="3771"/>
                    <a:pt x="13089" y="4457"/>
                  </a:cubicBezTo>
                  <a:cubicBezTo>
                    <a:pt x="11612" y="5143"/>
                    <a:pt x="10113" y="5143"/>
                    <a:pt x="8740" y="5829"/>
                  </a:cubicBezTo>
                  <a:cubicBezTo>
                    <a:pt x="7366" y="6514"/>
                    <a:pt x="6118" y="7886"/>
                    <a:pt x="4932" y="9429"/>
                  </a:cubicBezTo>
                  <a:cubicBezTo>
                    <a:pt x="3746" y="10971"/>
                    <a:pt x="2622" y="12686"/>
                    <a:pt x="1810" y="14743"/>
                  </a:cubicBezTo>
                  <a:cubicBezTo>
                    <a:pt x="999" y="16800"/>
                    <a:pt x="499" y="19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112.png" descr="IMG_1112.png"/>
          <p:cNvPicPr>
            <a:picLocks noChangeAspect="1"/>
          </p:cNvPicPr>
          <p:nvPr/>
        </p:nvPicPr>
        <p:blipFill>
          <a:blip r:embed="rId2">
            <a:extLst/>
          </a:blip>
          <a:srcRect l="0" t="27386" r="1174" b="11076"/>
          <a:stretch>
            <a:fillRect/>
          </a:stretch>
        </p:blipFill>
        <p:spPr>
          <a:xfrm>
            <a:off x="5148619" y="723298"/>
            <a:ext cx="18410840" cy="84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112.png" descr="IMG_1112.png"/>
          <p:cNvPicPr>
            <a:picLocks noChangeAspect="1"/>
          </p:cNvPicPr>
          <p:nvPr/>
        </p:nvPicPr>
        <p:blipFill>
          <a:blip r:embed="rId2">
            <a:extLst/>
          </a:blip>
          <a:srcRect l="76235" t="88858" r="4731" b="1910"/>
          <a:stretch>
            <a:fillRect/>
          </a:stretch>
        </p:blipFill>
        <p:spPr>
          <a:xfrm>
            <a:off x="17815661" y="10006127"/>
            <a:ext cx="4806011" cy="171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١٤"/>
          <p:cNvSpPr txBox="1"/>
          <p:nvPr/>
        </p:nvSpPr>
        <p:spPr>
          <a:xfrm>
            <a:off x="16027879" y="7016053"/>
            <a:ext cx="2967189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١٤</a:t>
            </a:r>
          </a:p>
        </p:txBody>
      </p:sp>
      <p:grpSp>
        <p:nvGrpSpPr>
          <p:cNvPr id="213" name="الرسم"/>
          <p:cNvGrpSpPr/>
          <p:nvPr/>
        </p:nvGrpSpPr>
        <p:grpSpPr>
          <a:xfrm>
            <a:off x="5938755" y="6535856"/>
            <a:ext cx="10507030" cy="1314827"/>
            <a:chOff x="0" y="0"/>
            <a:chExt cx="10507029" cy="1314825"/>
          </a:xfrm>
        </p:grpSpPr>
        <p:sp>
          <p:nvSpPr>
            <p:cNvPr id="196" name="خط"/>
            <p:cNvSpPr/>
            <p:nvPr/>
          </p:nvSpPr>
          <p:spPr>
            <a:xfrm>
              <a:off x="10446919" y="62251"/>
              <a:ext cx="60111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600"/>
                    <a:pt x="11520" y="9200"/>
                    <a:pt x="15120" y="12800"/>
                  </a:cubicBezTo>
                  <a:cubicBezTo>
                    <a:pt x="18720" y="16400"/>
                    <a:pt x="20160" y="190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خط"/>
            <p:cNvSpPr/>
            <p:nvPr/>
          </p:nvSpPr>
          <p:spPr>
            <a:xfrm>
              <a:off x="9629439" y="-1"/>
              <a:ext cx="504916" cy="41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1999"/>
                  </a:moveTo>
                  <a:cubicBezTo>
                    <a:pt x="21600" y="951"/>
                    <a:pt x="21600" y="-98"/>
                    <a:pt x="21429" y="7"/>
                  </a:cubicBezTo>
                  <a:cubicBezTo>
                    <a:pt x="21257" y="112"/>
                    <a:pt x="20914" y="1370"/>
                    <a:pt x="20743" y="3572"/>
                  </a:cubicBezTo>
                  <a:cubicBezTo>
                    <a:pt x="20571" y="5774"/>
                    <a:pt x="20571" y="8919"/>
                    <a:pt x="20143" y="11541"/>
                  </a:cubicBezTo>
                  <a:cubicBezTo>
                    <a:pt x="19714" y="14162"/>
                    <a:pt x="18857" y="16259"/>
                    <a:pt x="15857" y="17832"/>
                  </a:cubicBezTo>
                  <a:cubicBezTo>
                    <a:pt x="12857" y="19405"/>
                    <a:pt x="7714" y="20453"/>
                    <a:pt x="4714" y="20978"/>
                  </a:cubicBezTo>
                  <a:cubicBezTo>
                    <a:pt x="1714" y="21502"/>
                    <a:pt x="857" y="21502"/>
                    <a:pt x="0" y="2150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خط"/>
            <p:cNvSpPr/>
            <p:nvPr/>
          </p:nvSpPr>
          <p:spPr>
            <a:xfrm>
              <a:off x="9749657" y="146403"/>
              <a:ext cx="24044" cy="22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خط"/>
            <p:cNvSpPr/>
            <p:nvPr/>
          </p:nvSpPr>
          <p:spPr>
            <a:xfrm>
              <a:off x="8944197" y="195718"/>
              <a:ext cx="347156" cy="34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524" fill="norm" stroke="1" extrusionOk="0">
                  <a:moveTo>
                    <a:pt x="15840" y="5138"/>
                  </a:moveTo>
                  <a:cubicBezTo>
                    <a:pt x="14640" y="5634"/>
                    <a:pt x="13440" y="6131"/>
                    <a:pt x="12480" y="5883"/>
                  </a:cubicBezTo>
                  <a:cubicBezTo>
                    <a:pt x="11520" y="5634"/>
                    <a:pt x="10800" y="4641"/>
                    <a:pt x="10920" y="3648"/>
                  </a:cubicBezTo>
                  <a:cubicBezTo>
                    <a:pt x="11040" y="2655"/>
                    <a:pt x="12000" y="1662"/>
                    <a:pt x="13080" y="1041"/>
                  </a:cubicBezTo>
                  <a:cubicBezTo>
                    <a:pt x="14160" y="421"/>
                    <a:pt x="15360" y="172"/>
                    <a:pt x="16560" y="48"/>
                  </a:cubicBezTo>
                  <a:cubicBezTo>
                    <a:pt x="17760" y="-76"/>
                    <a:pt x="18960" y="-76"/>
                    <a:pt x="19920" y="1538"/>
                  </a:cubicBezTo>
                  <a:cubicBezTo>
                    <a:pt x="20880" y="3152"/>
                    <a:pt x="21600" y="6379"/>
                    <a:pt x="18960" y="9979"/>
                  </a:cubicBezTo>
                  <a:cubicBezTo>
                    <a:pt x="16320" y="13579"/>
                    <a:pt x="10320" y="17552"/>
                    <a:pt x="6600" y="19538"/>
                  </a:cubicBezTo>
                  <a:cubicBezTo>
                    <a:pt x="2880" y="21524"/>
                    <a:pt x="1440" y="21524"/>
                    <a:pt x="0" y="2152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خط"/>
            <p:cNvSpPr/>
            <p:nvPr/>
          </p:nvSpPr>
          <p:spPr>
            <a:xfrm>
              <a:off x="8165902" y="38017"/>
              <a:ext cx="644331" cy="50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41" fill="norm" stroke="1" extrusionOk="0">
                  <a:moveTo>
                    <a:pt x="20696" y="1005"/>
                  </a:moveTo>
                  <a:cubicBezTo>
                    <a:pt x="20163" y="341"/>
                    <a:pt x="19629" y="-324"/>
                    <a:pt x="19563" y="174"/>
                  </a:cubicBezTo>
                  <a:cubicBezTo>
                    <a:pt x="19496" y="673"/>
                    <a:pt x="19896" y="2334"/>
                    <a:pt x="20296" y="3664"/>
                  </a:cubicBezTo>
                  <a:cubicBezTo>
                    <a:pt x="20696" y="4993"/>
                    <a:pt x="21096" y="5990"/>
                    <a:pt x="21296" y="6904"/>
                  </a:cubicBezTo>
                  <a:cubicBezTo>
                    <a:pt x="21496" y="7818"/>
                    <a:pt x="21496" y="8648"/>
                    <a:pt x="21229" y="9313"/>
                  </a:cubicBezTo>
                  <a:cubicBezTo>
                    <a:pt x="20963" y="9978"/>
                    <a:pt x="20429" y="10476"/>
                    <a:pt x="19496" y="10725"/>
                  </a:cubicBezTo>
                  <a:cubicBezTo>
                    <a:pt x="18563" y="10974"/>
                    <a:pt x="17229" y="10974"/>
                    <a:pt x="16229" y="10974"/>
                  </a:cubicBezTo>
                  <a:cubicBezTo>
                    <a:pt x="15229" y="10974"/>
                    <a:pt x="14563" y="10974"/>
                    <a:pt x="14363" y="11390"/>
                  </a:cubicBezTo>
                  <a:cubicBezTo>
                    <a:pt x="14163" y="11805"/>
                    <a:pt x="14429" y="12636"/>
                    <a:pt x="14563" y="14048"/>
                  </a:cubicBezTo>
                  <a:cubicBezTo>
                    <a:pt x="14696" y="15461"/>
                    <a:pt x="14696" y="17454"/>
                    <a:pt x="14363" y="18784"/>
                  </a:cubicBezTo>
                  <a:cubicBezTo>
                    <a:pt x="14029" y="20113"/>
                    <a:pt x="13363" y="20778"/>
                    <a:pt x="11896" y="21027"/>
                  </a:cubicBezTo>
                  <a:cubicBezTo>
                    <a:pt x="10429" y="21276"/>
                    <a:pt x="8163" y="21110"/>
                    <a:pt x="6296" y="20611"/>
                  </a:cubicBezTo>
                  <a:cubicBezTo>
                    <a:pt x="4429" y="20113"/>
                    <a:pt x="2963" y="19282"/>
                    <a:pt x="1963" y="18451"/>
                  </a:cubicBezTo>
                  <a:cubicBezTo>
                    <a:pt x="963" y="17621"/>
                    <a:pt x="429" y="16790"/>
                    <a:pt x="163" y="15959"/>
                  </a:cubicBezTo>
                  <a:cubicBezTo>
                    <a:pt x="-104" y="15128"/>
                    <a:pt x="-104" y="14298"/>
                    <a:pt x="629" y="13467"/>
                  </a:cubicBezTo>
                  <a:cubicBezTo>
                    <a:pt x="1363" y="12636"/>
                    <a:pt x="2829" y="11805"/>
                    <a:pt x="4296" y="1097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خط"/>
            <p:cNvSpPr/>
            <p:nvPr/>
          </p:nvSpPr>
          <p:spPr>
            <a:xfrm>
              <a:off x="7273859" y="224379"/>
              <a:ext cx="347945" cy="43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10" fill="norm" stroke="1" extrusionOk="0">
                  <a:moveTo>
                    <a:pt x="694" y="21510"/>
                  </a:moveTo>
                  <a:cubicBezTo>
                    <a:pt x="203" y="19546"/>
                    <a:pt x="-288" y="17583"/>
                    <a:pt x="203" y="14834"/>
                  </a:cubicBezTo>
                  <a:cubicBezTo>
                    <a:pt x="694" y="12085"/>
                    <a:pt x="2167" y="8550"/>
                    <a:pt x="3026" y="6292"/>
                  </a:cubicBezTo>
                  <a:cubicBezTo>
                    <a:pt x="3885" y="4034"/>
                    <a:pt x="4130" y="3052"/>
                    <a:pt x="4498" y="2070"/>
                  </a:cubicBezTo>
                  <a:cubicBezTo>
                    <a:pt x="4867" y="1088"/>
                    <a:pt x="5357" y="106"/>
                    <a:pt x="6094" y="8"/>
                  </a:cubicBezTo>
                  <a:cubicBezTo>
                    <a:pt x="6830" y="-90"/>
                    <a:pt x="7812" y="695"/>
                    <a:pt x="9162" y="2757"/>
                  </a:cubicBezTo>
                  <a:cubicBezTo>
                    <a:pt x="10512" y="4819"/>
                    <a:pt x="12230" y="8157"/>
                    <a:pt x="14317" y="11005"/>
                  </a:cubicBezTo>
                  <a:cubicBezTo>
                    <a:pt x="16403" y="13852"/>
                    <a:pt x="18857" y="16208"/>
                    <a:pt x="21312" y="1856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خط"/>
            <p:cNvSpPr/>
            <p:nvPr/>
          </p:nvSpPr>
          <p:spPr>
            <a:xfrm>
              <a:off x="5986842" y="242577"/>
              <a:ext cx="96175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خط"/>
            <p:cNvSpPr/>
            <p:nvPr/>
          </p:nvSpPr>
          <p:spPr>
            <a:xfrm>
              <a:off x="4844758" y="110338"/>
              <a:ext cx="801498" cy="43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05" fill="norm" stroke="1" extrusionOk="0">
                  <a:moveTo>
                    <a:pt x="19568" y="0"/>
                  </a:moveTo>
                  <a:cubicBezTo>
                    <a:pt x="20210" y="3800"/>
                    <a:pt x="20851" y="7600"/>
                    <a:pt x="21172" y="10600"/>
                  </a:cubicBezTo>
                  <a:cubicBezTo>
                    <a:pt x="21493" y="13600"/>
                    <a:pt x="21493" y="15800"/>
                    <a:pt x="20905" y="17100"/>
                  </a:cubicBezTo>
                  <a:cubicBezTo>
                    <a:pt x="20317" y="18400"/>
                    <a:pt x="19141" y="18800"/>
                    <a:pt x="17376" y="18700"/>
                  </a:cubicBezTo>
                  <a:cubicBezTo>
                    <a:pt x="15612" y="18600"/>
                    <a:pt x="13259" y="18000"/>
                    <a:pt x="11869" y="17200"/>
                  </a:cubicBezTo>
                  <a:cubicBezTo>
                    <a:pt x="10479" y="16400"/>
                    <a:pt x="10051" y="15400"/>
                    <a:pt x="9838" y="14400"/>
                  </a:cubicBezTo>
                  <a:cubicBezTo>
                    <a:pt x="9624" y="13400"/>
                    <a:pt x="9624" y="12400"/>
                    <a:pt x="9624" y="12400"/>
                  </a:cubicBezTo>
                  <a:cubicBezTo>
                    <a:pt x="9624" y="12400"/>
                    <a:pt x="9624" y="13400"/>
                    <a:pt x="9249" y="14800"/>
                  </a:cubicBezTo>
                  <a:cubicBezTo>
                    <a:pt x="8875" y="16200"/>
                    <a:pt x="8127" y="18000"/>
                    <a:pt x="7485" y="19200"/>
                  </a:cubicBezTo>
                  <a:cubicBezTo>
                    <a:pt x="6843" y="20400"/>
                    <a:pt x="6309" y="21000"/>
                    <a:pt x="5774" y="21300"/>
                  </a:cubicBezTo>
                  <a:cubicBezTo>
                    <a:pt x="5240" y="21600"/>
                    <a:pt x="4705" y="21600"/>
                    <a:pt x="4331" y="21100"/>
                  </a:cubicBezTo>
                  <a:cubicBezTo>
                    <a:pt x="3956" y="20600"/>
                    <a:pt x="3742" y="19600"/>
                    <a:pt x="3368" y="17600"/>
                  </a:cubicBezTo>
                  <a:cubicBezTo>
                    <a:pt x="2994" y="15600"/>
                    <a:pt x="2459" y="12600"/>
                    <a:pt x="1925" y="10300"/>
                  </a:cubicBezTo>
                  <a:cubicBezTo>
                    <a:pt x="1390" y="8000"/>
                    <a:pt x="855" y="6400"/>
                    <a:pt x="481" y="5000"/>
                  </a:cubicBezTo>
                  <a:cubicBezTo>
                    <a:pt x="107" y="3600"/>
                    <a:pt x="-107" y="2400"/>
                    <a:pt x="53" y="1900"/>
                  </a:cubicBezTo>
                  <a:cubicBezTo>
                    <a:pt x="214" y="1400"/>
                    <a:pt x="748" y="1600"/>
                    <a:pt x="1283" y="18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خط"/>
            <p:cNvSpPr/>
            <p:nvPr/>
          </p:nvSpPr>
          <p:spPr>
            <a:xfrm>
              <a:off x="5054622" y="119994"/>
              <a:ext cx="162828" cy="13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30" fill="norm" stroke="1" extrusionOk="0">
                  <a:moveTo>
                    <a:pt x="861" y="20730"/>
                  </a:moveTo>
                  <a:cubicBezTo>
                    <a:pt x="334" y="17644"/>
                    <a:pt x="-193" y="14559"/>
                    <a:pt x="70" y="11164"/>
                  </a:cubicBezTo>
                  <a:cubicBezTo>
                    <a:pt x="334" y="7770"/>
                    <a:pt x="1388" y="4067"/>
                    <a:pt x="3231" y="1907"/>
                  </a:cubicBezTo>
                  <a:cubicBezTo>
                    <a:pt x="5075" y="-253"/>
                    <a:pt x="7710" y="-870"/>
                    <a:pt x="10870" y="1599"/>
                  </a:cubicBezTo>
                  <a:cubicBezTo>
                    <a:pt x="14031" y="4067"/>
                    <a:pt x="17719" y="9621"/>
                    <a:pt x="21407" y="1517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خط"/>
            <p:cNvSpPr/>
            <p:nvPr/>
          </p:nvSpPr>
          <p:spPr>
            <a:xfrm>
              <a:off x="3923104" y="338752"/>
              <a:ext cx="765387" cy="29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0"/>
                  </a:moveTo>
                  <a:cubicBezTo>
                    <a:pt x="21148" y="4734"/>
                    <a:pt x="20695" y="9469"/>
                    <a:pt x="20243" y="12575"/>
                  </a:cubicBezTo>
                  <a:cubicBezTo>
                    <a:pt x="19791" y="15682"/>
                    <a:pt x="19338" y="17162"/>
                    <a:pt x="18829" y="17753"/>
                  </a:cubicBezTo>
                  <a:cubicBezTo>
                    <a:pt x="18320" y="18345"/>
                    <a:pt x="17755" y="18049"/>
                    <a:pt x="17190" y="15682"/>
                  </a:cubicBezTo>
                  <a:cubicBezTo>
                    <a:pt x="16624" y="13315"/>
                    <a:pt x="16059" y="8877"/>
                    <a:pt x="15719" y="5918"/>
                  </a:cubicBezTo>
                  <a:cubicBezTo>
                    <a:pt x="15380" y="2959"/>
                    <a:pt x="15267" y="1479"/>
                    <a:pt x="15210" y="1479"/>
                  </a:cubicBezTo>
                  <a:cubicBezTo>
                    <a:pt x="15154" y="1479"/>
                    <a:pt x="15154" y="2959"/>
                    <a:pt x="14871" y="6214"/>
                  </a:cubicBezTo>
                  <a:cubicBezTo>
                    <a:pt x="14588" y="9468"/>
                    <a:pt x="14023" y="14499"/>
                    <a:pt x="13514" y="17458"/>
                  </a:cubicBezTo>
                  <a:cubicBezTo>
                    <a:pt x="13005" y="20416"/>
                    <a:pt x="12553" y="21304"/>
                    <a:pt x="11761" y="21452"/>
                  </a:cubicBezTo>
                  <a:cubicBezTo>
                    <a:pt x="10970" y="21600"/>
                    <a:pt x="9839" y="21008"/>
                    <a:pt x="8934" y="18789"/>
                  </a:cubicBezTo>
                  <a:cubicBezTo>
                    <a:pt x="8029" y="16570"/>
                    <a:pt x="7351" y="12723"/>
                    <a:pt x="6616" y="9764"/>
                  </a:cubicBezTo>
                  <a:cubicBezTo>
                    <a:pt x="5881" y="6805"/>
                    <a:pt x="5089" y="4734"/>
                    <a:pt x="4410" y="3403"/>
                  </a:cubicBezTo>
                  <a:cubicBezTo>
                    <a:pt x="3732" y="2071"/>
                    <a:pt x="3167" y="1479"/>
                    <a:pt x="2601" y="1775"/>
                  </a:cubicBezTo>
                  <a:cubicBezTo>
                    <a:pt x="2036" y="2071"/>
                    <a:pt x="1470" y="3255"/>
                    <a:pt x="961" y="6214"/>
                  </a:cubicBezTo>
                  <a:cubicBezTo>
                    <a:pt x="452" y="9173"/>
                    <a:pt x="0" y="13907"/>
                    <a:pt x="0" y="16866"/>
                  </a:cubicBezTo>
                  <a:cubicBezTo>
                    <a:pt x="0" y="19825"/>
                    <a:pt x="452" y="21008"/>
                    <a:pt x="1244" y="21304"/>
                  </a:cubicBezTo>
                  <a:cubicBezTo>
                    <a:pt x="2036" y="21600"/>
                    <a:pt x="3167" y="21008"/>
                    <a:pt x="4354" y="19233"/>
                  </a:cubicBezTo>
                  <a:cubicBezTo>
                    <a:pt x="5541" y="17458"/>
                    <a:pt x="6785" y="14499"/>
                    <a:pt x="8029" y="1154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خط"/>
            <p:cNvSpPr/>
            <p:nvPr/>
          </p:nvSpPr>
          <p:spPr>
            <a:xfrm>
              <a:off x="4327838" y="86294"/>
              <a:ext cx="60110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خط"/>
            <p:cNvSpPr/>
            <p:nvPr/>
          </p:nvSpPr>
          <p:spPr>
            <a:xfrm>
              <a:off x="4219642" y="711426"/>
              <a:ext cx="300545" cy="13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9636"/>
                    <a:pt x="6336" y="17673"/>
                    <a:pt x="9936" y="14073"/>
                  </a:cubicBezTo>
                  <a:cubicBezTo>
                    <a:pt x="13536" y="10473"/>
                    <a:pt x="17568" y="5236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خط"/>
            <p:cNvSpPr/>
            <p:nvPr/>
          </p:nvSpPr>
          <p:spPr>
            <a:xfrm>
              <a:off x="2873203" y="237600"/>
              <a:ext cx="537769" cy="48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6" fill="norm" stroke="1" extrusionOk="0">
                  <a:moveTo>
                    <a:pt x="0" y="2345"/>
                  </a:moveTo>
                  <a:cubicBezTo>
                    <a:pt x="4960" y="1991"/>
                    <a:pt x="9920" y="1636"/>
                    <a:pt x="13200" y="1282"/>
                  </a:cubicBezTo>
                  <a:cubicBezTo>
                    <a:pt x="16480" y="928"/>
                    <a:pt x="18080" y="574"/>
                    <a:pt x="19280" y="309"/>
                  </a:cubicBezTo>
                  <a:cubicBezTo>
                    <a:pt x="20480" y="43"/>
                    <a:pt x="21280" y="-134"/>
                    <a:pt x="21440" y="132"/>
                  </a:cubicBezTo>
                  <a:cubicBezTo>
                    <a:pt x="21600" y="397"/>
                    <a:pt x="21120" y="1105"/>
                    <a:pt x="20800" y="3938"/>
                  </a:cubicBezTo>
                  <a:cubicBezTo>
                    <a:pt x="20480" y="6771"/>
                    <a:pt x="20320" y="11728"/>
                    <a:pt x="20320" y="15004"/>
                  </a:cubicBezTo>
                  <a:cubicBezTo>
                    <a:pt x="20320" y="18279"/>
                    <a:pt x="20480" y="19873"/>
                    <a:pt x="20640" y="2146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خط"/>
            <p:cNvSpPr/>
            <p:nvPr/>
          </p:nvSpPr>
          <p:spPr>
            <a:xfrm>
              <a:off x="1382534" y="556233"/>
              <a:ext cx="1142039" cy="3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77" fill="norm" stroke="1" extrusionOk="0">
                  <a:moveTo>
                    <a:pt x="21524" y="7555"/>
                  </a:moveTo>
                  <a:cubicBezTo>
                    <a:pt x="20165" y="8317"/>
                    <a:pt x="18805" y="9079"/>
                    <a:pt x="16955" y="9588"/>
                  </a:cubicBezTo>
                  <a:cubicBezTo>
                    <a:pt x="15104" y="10096"/>
                    <a:pt x="12763" y="10350"/>
                    <a:pt x="10535" y="10731"/>
                  </a:cubicBezTo>
                  <a:cubicBezTo>
                    <a:pt x="8307" y="11112"/>
                    <a:pt x="6193" y="11621"/>
                    <a:pt x="4946" y="12002"/>
                  </a:cubicBezTo>
                  <a:cubicBezTo>
                    <a:pt x="3700" y="12383"/>
                    <a:pt x="3323" y="12637"/>
                    <a:pt x="3285" y="12383"/>
                  </a:cubicBezTo>
                  <a:cubicBezTo>
                    <a:pt x="3247" y="12129"/>
                    <a:pt x="3549" y="11366"/>
                    <a:pt x="4040" y="10350"/>
                  </a:cubicBezTo>
                  <a:cubicBezTo>
                    <a:pt x="4531" y="9333"/>
                    <a:pt x="5211" y="8063"/>
                    <a:pt x="5702" y="6919"/>
                  </a:cubicBezTo>
                  <a:cubicBezTo>
                    <a:pt x="6193" y="5776"/>
                    <a:pt x="6495" y="4759"/>
                    <a:pt x="6683" y="3489"/>
                  </a:cubicBezTo>
                  <a:cubicBezTo>
                    <a:pt x="6872" y="2218"/>
                    <a:pt x="6948" y="693"/>
                    <a:pt x="6797" y="185"/>
                  </a:cubicBezTo>
                  <a:cubicBezTo>
                    <a:pt x="6646" y="-323"/>
                    <a:pt x="6268" y="185"/>
                    <a:pt x="5400" y="2091"/>
                  </a:cubicBezTo>
                  <a:cubicBezTo>
                    <a:pt x="4531" y="3997"/>
                    <a:pt x="3172" y="7301"/>
                    <a:pt x="2227" y="9842"/>
                  </a:cubicBezTo>
                  <a:cubicBezTo>
                    <a:pt x="1283" y="12383"/>
                    <a:pt x="755" y="14162"/>
                    <a:pt x="415" y="15686"/>
                  </a:cubicBezTo>
                  <a:cubicBezTo>
                    <a:pt x="75" y="17211"/>
                    <a:pt x="-76" y="18482"/>
                    <a:pt x="37" y="19371"/>
                  </a:cubicBezTo>
                  <a:cubicBezTo>
                    <a:pt x="151" y="20261"/>
                    <a:pt x="528" y="20769"/>
                    <a:pt x="1246" y="21023"/>
                  </a:cubicBezTo>
                  <a:cubicBezTo>
                    <a:pt x="1963" y="21277"/>
                    <a:pt x="3021" y="21277"/>
                    <a:pt x="4078" y="212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661248" y="495035"/>
              <a:ext cx="288472" cy="43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00" fill="norm" stroke="1" extrusionOk="0">
                  <a:moveTo>
                    <a:pt x="7985" y="0"/>
                  </a:moveTo>
                  <a:cubicBezTo>
                    <a:pt x="5618" y="1767"/>
                    <a:pt x="3251" y="3535"/>
                    <a:pt x="1771" y="4909"/>
                  </a:cubicBezTo>
                  <a:cubicBezTo>
                    <a:pt x="292" y="6284"/>
                    <a:pt x="-300" y="7265"/>
                    <a:pt x="144" y="7756"/>
                  </a:cubicBezTo>
                  <a:cubicBezTo>
                    <a:pt x="588" y="8247"/>
                    <a:pt x="2067" y="8247"/>
                    <a:pt x="4582" y="8345"/>
                  </a:cubicBezTo>
                  <a:cubicBezTo>
                    <a:pt x="7097" y="8444"/>
                    <a:pt x="10648" y="8640"/>
                    <a:pt x="12867" y="9131"/>
                  </a:cubicBezTo>
                  <a:cubicBezTo>
                    <a:pt x="15086" y="9622"/>
                    <a:pt x="15974" y="10407"/>
                    <a:pt x="15974" y="11193"/>
                  </a:cubicBezTo>
                  <a:cubicBezTo>
                    <a:pt x="15974" y="11978"/>
                    <a:pt x="15086" y="12764"/>
                    <a:pt x="13607" y="14040"/>
                  </a:cubicBezTo>
                  <a:cubicBezTo>
                    <a:pt x="12127" y="15316"/>
                    <a:pt x="10056" y="17084"/>
                    <a:pt x="8725" y="18458"/>
                  </a:cubicBezTo>
                  <a:cubicBezTo>
                    <a:pt x="7393" y="19833"/>
                    <a:pt x="6801" y="20815"/>
                    <a:pt x="7541" y="21207"/>
                  </a:cubicBezTo>
                  <a:cubicBezTo>
                    <a:pt x="8281" y="21600"/>
                    <a:pt x="10352" y="21404"/>
                    <a:pt x="12867" y="20520"/>
                  </a:cubicBezTo>
                  <a:cubicBezTo>
                    <a:pt x="15382" y="19636"/>
                    <a:pt x="18341" y="18065"/>
                    <a:pt x="21300" y="1649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خط"/>
            <p:cNvSpPr/>
            <p:nvPr/>
          </p:nvSpPr>
          <p:spPr>
            <a:xfrm>
              <a:off x="300544" y="531100"/>
              <a:ext cx="84153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825"/>
                    <a:pt x="6171" y="7650"/>
                    <a:pt x="9771" y="11250"/>
                  </a:cubicBezTo>
                  <a:cubicBezTo>
                    <a:pt x="13371" y="14850"/>
                    <a:pt x="17486" y="1822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0" y="254532"/>
              <a:ext cx="1127309" cy="106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86" fill="norm" stroke="1" extrusionOk="0">
                  <a:moveTo>
                    <a:pt x="4366" y="20221"/>
                  </a:moveTo>
                  <a:cubicBezTo>
                    <a:pt x="4596" y="20546"/>
                    <a:pt x="4826" y="20870"/>
                    <a:pt x="5400" y="21114"/>
                  </a:cubicBezTo>
                  <a:cubicBezTo>
                    <a:pt x="5974" y="21358"/>
                    <a:pt x="6894" y="21520"/>
                    <a:pt x="8081" y="21479"/>
                  </a:cubicBezTo>
                  <a:cubicBezTo>
                    <a:pt x="9268" y="21439"/>
                    <a:pt x="10723" y="21195"/>
                    <a:pt x="12370" y="20749"/>
                  </a:cubicBezTo>
                  <a:cubicBezTo>
                    <a:pt x="14017" y="20302"/>
                    <a:pt x="15855" y="19652"/>
                    <a:pt x="17234" y="18840"/>
                  </a:cubicBezTo>
                  <a:cubicBezTo>
                    <a:pt x="18613" y="18028"/>
                    <a:pt x="19532" y="17054"/>
                    <a:pt x="20183" y="15430"/>
                  </a:cubicBezTo>
                  <a:cubicBezTo>
                    <a:pt x="20834" y="13806"/>
                    <a:pt x="21217" y="11532"/>
                    <a:pt x="21409" y="10192"/>
                  </a:cubicBezTo>
                  <a:cubicBezTo>
                    <a:pt x="21600" y="8852"/>
                    <a:pt x="21600" y="8446"/>
                    <a:pt x="21370" y="7918"/>
                  </a:cubicBezTo>
                  <a:cubicBezTo>
                    <a:pt x="21140" y="7391"/>
                    <a:pt x="20681" y="6741"/>
                    <a:pt x="19991" y="5564"/>
                  </a:cubicBezTo>
                  <a:cubicBezTo>
                    <a:pt x="19302" y="4386"/>
                    <a:pt x="18383" y="2681"/>
                    <a:pt x="17234" y="1706"/>
                  </a:cubicBezTo>
                  <a:cubicBezTo>
                    <a:pt x="16085" y="732"/>
                    <a:pt x="14706" y="488"/>
                    <a:pt x="13136" y="285"/>
                  </a:cubicBezTo>
                  <a:cubicBezTo>
                    <a:pt x="11566" y="82"/>
                    <a:pt x="9804" y="-80"/>
                    <a:pt x="8157" y="42"/>
                  </a:cubicBezTo>
                  <a:cubicBezTo>
                    <a:pt x="6511" y="164"/>
                    <a:pt x="4979" y="570"/>
                    <a:pt x="3715" y="1341"/>
                  </a:cubicBezTo>
                  <a:cubicBezTo>
                    <a:pt x="2451" y="2112"/>
                    <a:pt x="1455" y="3249"/>
                    <a:pt x="843" y="4955"/>
                  </a:cubicBezTo>
                  <a:cubicBezTo>
                    <a:pt x="230" y="6660"/>
                    <a:pt x="0" y="8934"/>
                    <a:pt x="0" y="10923"/>
                  </a:cubicBezTo>
                  <a:cubicBezTo>
                    <a:pt x="0" y="12912"/>
                    <a:pt x="230" y="14618"/>
                    <a:pt x="460" y="15673"/>
                  </a:cubicBezTo>
                  <a:cubicBezTo>
                    <a:pt x="689" y="16729"/>
                    <a:pt x="919" y="17135"/>
                    <a:pt x="1417" y="17379"/>
                  </a:cubicBezTo>
                  <a:cubicBezTo>
                    <a:pt x="1915" y="17622"/>
                    <a:pt x="2681" y="17703"/>
                    <a:pt x="3447" y="177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  <p:bldP build="whole" bldLvl="1" animBg="1" rev="0" advAuto="0" spid="19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1113.png" descr="IMG_1113.png"/>
          <p:cNvPicPr>
            <a:picLocks noChangeAspect="1"/>
          </p:cNvPicPr>
          <p:nvPr/>
        </p:nvPicPr>
        <p:blipFill>
          <a:blip r:embed="rId2">
            <a:extLst/>
          </a:blip>
          <a:srcRect l="0" t="14409" r="0" b="0"/>
          <a:stretch>
            <a:fillRect/>
          </a:stretch>
        </p:blipFill>
        <p:spPr>
          <a:xfrm>
            <a:off x="3781845" y="190083"/>
            <a:ext cx="20961483" cy="1241902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١٣"/>
          <p:cNvSpPr txBox="1"/>
          <p:nvPr/>
        </p:nvSpPr>
        <p:spPr>
          <a:xfrm>
            <a:off x="4210477" y="6023371"/>
            <a:ext cx="3964997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١٣</a:t>
            </a:r>
          </a:p>
        </p:txBody>
      </p:sp>
      <p:grpSp>
        <p:nvGrpSpPr>
          <p:cNvPr id="233" name="الرسم"/>
          <p:cNvGrpSpPr/>
          <p:nvPr/>
        </p:nvGrpSpPr>
        <p:grpSpPr>
          <a:xfrm>
            <a:off x="11275593" y="5890667"/>
            <a:ext cx="6624825" cy="1827311"/>
            <a:chOff x="0" y="0"/>
            <a:chExt cx="6624824" cy="1827309"/>
          </a:xfrm>
        </p:grpSpPr>
        <p:sp>
          <p:nvSpPr>
            <p:cNvPr id="217" name="خط"/>
            <p:cNvSpPr/>
            <p:nvPr/>
          </p:nvSpPr>
          <p:spPr>
            <a:xfrm>
              <a:off x="6336302" y="96174"/>
              <a:ext cx="288523" cy="54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0" y="4480"/>
                    <a:pt x="21000" y="8960"/>
                    <a:pt x="20250" y="12160"/>
                  </a:cubicBezTo>
                  <a:cubicBezTo>
                    <a:pt x="19500" y="15360"/>
                    <a:pt x="18300" y="17280"/>
                    <a:pt x="14850" y="18640"/>
                  </a:cubicBezTo>
                  <a:cubicBezTo>
                    <a:pt x="11400" y="20000"/>
                    <a:pt x="5700" y="2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6107888" y="0"/>
              <a:ext cx="84154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4980352" y="171429"/>
              <a:ext cx="739563" cy="46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55" fill="norm" stroke="1" extrusionOk="0">
                  <a:moveTo>
                    <a:pt x="20830" y="6558"/>
                  </a:moveTo>
                  <a:cubicBezTo>
                    <a:pt x="20250" y="6000"/>
                    <a:pt x="19669" y="5441"/>
                    <a:pt x="19146" y="4789"/>
                  </a:cubicBezTo>
                  <a:cubicBezTo>
                    <a:pt x="18624" y="4138"/>
                    <a:pt x="18159" y="3393"/>
                    <a:pt x="17985" y="2555"/>
                  </a:cubicBezTo>
                  <a:cubicBezTo>
                    <a:pt x="17811" y="1717"/>
                    <a:pt x="17927" y="786"/>
                    <a:pt x="18333" y="321"/>
                  </a:cubicBezTo>
                  <a:cubicBezTo>
                    <a:pt x="18740" y="-145"/>
                    <a:pt x="19437" y="-145"/>
                    <a:pt x="20075" y="600"/>
                  </a:cubicBezTo>
                  <a:cubicBezTo>
                    <a:pt x="20714" y="1345"/>
                    <a:pt x="21295" y="2834"/>
                    <a:pt x="21411" y="4510"/>
                  </a:cubicBezTo>
                  <a:cubicBezTo>
                    <a:pt x="21527" y="6186"/>
                    <a:pt x="21179" y="8048"/>
                    <a:pt x="20017" y="9352"/>
                  </a:cubicBezTo>
                  <a:cubicBezTo>
                    <a:pt x="18856" y="10655"/>
                    <a:pt x="16882" y="11400"/>
                    <a:pt x="15604" y="11679"/>
                  </a:cubicBezTo>
                  <a:cubicBezTo>
                    <a:pt x="14327" y="11958"/>
                    <a:pt x="13746" y="11772"/>
                    <a:pt x="13746" y="11865"/>
                  </a:cubicBezTo>
                  <a:cubicBezTo>
                    <a:pt x="13746" y="11958"/>
                    <a:pt x="14327" y="12331"/>
                    <a:pt x="15140" y="13262"/>
                  </a:cubicBezTo>
                  <a:cubicBezTo>
                    <a:pt x="15953" y="14193"/>
                    <a:pt x="16998" y="15683"/>
                    <a:pt x="17637" y="16893"/>
                  </a:cubicBezTo>
                  <a:cubicBezTo>
                    <a:pt x="18275" y="18103"/>
                    <a:pt x="18508" y="19034"/>
                    <a:pt x="18275" y="19686"/>
                  </a:cubicBezTo>
                  <a:cubicBezTo>
                    <a:pt x="18043" y="20338"/>
                    <a:pt x="17346" y="20710"/>
                    <a:pt x="15024" y="20989"/>
                  </a:cubicBezTo>
                  <a:cubicBezTo>
                    <a:pt x="12701" y="21269"/>
                    <a:pt x="8753" y="21455"/>
                    <a:pt x="6140" y="21455"/>
                  </a:cubicBezTo>
                  <a:cubicBezTo>
                    <a:pt x="3527" y="21455"/>
                    <a:pt x="2250" y="21269"/>
                    <a:pt x="1437" y="20803"/>
                  </a:cubicBezTo>
                  <a:cubicBezTo>
                    <a:pt x="624" y="20338"/>
                    <a:pt x="275" y="19593"/>
                    <a:pt x="101" y="18755"/>
                  </a:cubicBezTo>
                  <a:cubicBezTo>
                    <a:pt x="-73" y="17917"/>
                    <a:pt x="-73" y="16986"/>
                    <a:pt x="508" y="15776"/>
                  </a:cubicBezTo>
                  <a:cubicBezTo>
                    <a:pt x="1088" y="14565"/>
                    <a:pt x="2250" y="13076"/>
                    <a:pt x="3411" y="1158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5122103" y="841524"/>
              <a:ext cx="300546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5879474" y="1178133"/>
              <a:ext cx="649177" cy="43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0"/>
                  </a:moveTo>
                  <a:cubicBezTo>
                    <a:pt x="20933" y="195"/>
                    <a:pt x="20267" y="389"/>
                    <a:pt x="19733" y="2432"/>
                  </a:cubicBezTo>
                  <a:cubicBezTo>
                    <a:pt x="19200" y="4476"/>
                    <a:pt x="18800" y="8368"/>
                    <a:pt x="18533" y="11189"/>
                  </a:cubicBezTo>
                  <a:cubicBezTo>
                    <a:pt x="18267" y="14011"/>
                    <a:pt x="18133" y="15762"/>
                    <a:pt x="17867" y="17416"/>
                  </a:cubicBezTo>
                  <a:cubicBezTo>
                    <a:pt x="17600" y="19070"/>
                    <a:pt x="17200" y="20627"/>
                    <a:pt x="16733" y="21114"/>
                  </a:cubicBezTo>
                  <a:cubicBezTo>
                    <a:pt x="16267" y="21600"/>
                    <a:pt x="15733" y="21016"/>
                    <a:pt x="13800" y="18973"/>
                  </a:cubicBezTo>
                  <a:cubicBezTo>
                    <a:pt x="11867" y="16930"/>
                    <a:pt x="8533" y="13427"/>
                    <a:pt x="6000" y="10995"/>
                  </a:cubicBezTo>
                  <a:cubicBezTo>
                    <a:pt x="3467" y="8562"/>
                    <a:pt x="1733" y="7200"/>
                    <a:pt x="0" y="583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5602975" y="1250264"/>
              <a:ext cx="132239" cy="44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449"/>
                    <a:pt x="9164" y="10897"/>
                    <a:pt x="12764" y="14497"/>
                  </a:cubicBezTo>
                  <a:cubicBezTo>
                    <a:pt x="16364" y="18097"/>
                    <a:pt x="18982" y="1984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3943969" y="1286329"/>
              <a:ext cx="553003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3" y="2400"/>
                    <a:pt x="15026" y="4800"/>
                    <a:pt x="11426" y="8400"/>
                  </a:cubicBezTo>
                  <a:cubicBezTo>
                    <a:pt x="7826" y="12000"/>
                    <a:pt x="3913" y="16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4148340" y="1142068"/>
              <a:ext cx="240436" cy="44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5643"/>
                    <a:pt x="9360" y="11286"/>
                    <a:pt x="12960" y="14886"/>
                  </a:cubicBezTo>
                  <a:cubicBezTo>
                    <a:pt x="16560" y="18486"/>
                    <a:pt x="19080" y="2004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2645619" y="228413"/>
              <a:ext cx="36065" cy="36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خط"/>
            <p:cNvSpPr/>
            <p:nvPr/>
          </p:nvSpPr>
          <p:spPr>
            <a:xfrm>
              <a:off x="1299180" y="240435"/>
              <a:ext cx="986290" cy="4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54" fill="norm" stroke="1" extrusionOk="0">
                  <a:moveTo>
                    <a:pt x="9969" y="13577"/>
                  </a:moveTo>
                  <a:cubicBezTo>
                    <a:pt x="12243" y="11520"/>
                    <a:pt x="14517" y="9463"/>
                    <a:pt x="16309" y="7817"/>
                  </a:cubicBezTo>
                  <a:cubicBezTo>
                    <a:pt x="18102" y="6171"/>
                    <a:pt x="19414" y="4937"/>
                    <a:pt x="20288" y="4114"/>
                  </a:cubicBezTo>
                  <a:cubicBezTo>
                    <a:pt x="21163" y="3291"/>
                    <a:pt x="21600" y="2880"/>
                    <a:pt x="21513" y="2777"/>
                  </a:cubicBezTo>
                  <a:cubicBezTo>
                    <a:pt x="21425" y="2674"/>
                    <a:pt x="20813" y="2880"/>
                    <a:pt x="19326" y="4011"/>
                  </a:cubicBezTo>
                  <a:cubicBezTo>
                    <a:pt x="17840" y="5143"/>
                    <a:pt x="15479" y="7200"/>
                    <a:pt x="13380" y="9051"/>
                  </a:cubicBezTo>
                  <a:cubicBezTo>
                    <a:pt x="11281" y="10903"/>
                    <a:pt x="9445" y="12549"/>
                    <a:pt x="8351" y="13680"/>
                  </a:cubicBezTo>
                  <a:cubicBezTo>
                    <a:pt x="7258" y="14811"/>
                    <a:pt x="6908" y="15429"/>
                    <a:pt x="6602" y="16251"/>
                  </a:cubicBezTo>
                  <a:cubicBezTo>
                    <a:pt x="6296" y="17074"/>
                    <a:pt x="6034" y="18103"/>
                    <a:pt x="6034" y="19029"/>
                  </a:cubicBezTo>
                  <a:cubicBezTo>
                    <a:pt x="6034" y="19954"/>
                    <a:pt x="6296" y="20777"/>
                    <a:pt x="6646" y="21189"/>
                  </a:cubicBezTo>
                  <a:cubicBezTo>
                    <a:pt x="6996" y="21600"/>
                    <a:pt x="7433" y="21600"/>
                    <a:pt x="7870" y="21497"/>
                  </a:cubicBezTo>
                  <a:cubicBezTo>
                    <a:pt x="8308" y="21394"/>
                    <a:pt x="8745" y="21189"/>
                    <a:pt x="8701" y="20880"/>
                  </a:cubicBezTo>
                  <a:cubicBezTo>
                    <a:pt x="8657" y="20571"/>
                    <a:pt x="8133" y="20160"/>
                    <a:pt x="7215" y="20263"/>
                  </a:cubicBezTo>
                  <a:cubicBezTo>
                    <a:pt x="6296" y="20366"/>
                    <a:pt x="4985" y="20983"/>
                    <a:pt x="4110" y="21291"/>
                  </a:cubicBezTo>
                  <a:cubicBezTo>
                    <a:pt x="3236" y="21600"/>
                    <a:pt x="2798" y="21600"/>
                    <a:pt x="2536" y="20983"/>
                  </a:cubicBezTo>
                  <a:cubicBezTo>
                    <a:pt x="2274" y="20366"/>
                    <a:pt x="2186" y="19131"/>
                    <a:pt x="1968" y="15943"/>
                  </a:cubicBezTo>
                  <a:cubicBezTo>
                    <a:pt x="1749" y="12754"/>
                    <a:pt x="1399" y="7611"/>
                    <a:pt x="1049" y="4629"/>
                  </a:cubicBezTo>
                  <a:cubicBezTo>
                    <a:pt x="700" y="1646"/>
                    <a:pt x="350" y="823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-1" y="274361"/>
              <a:ext cx="1076949" cy="73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46" fill="norm" stroke="1" extrusionOk="0">
                  <a:moveTo>
                    <a:pt x="20580" y="6718"/>
                  </a:moveTo>
                  <a:cubicBezTo>
                    <a:pt x="20660" y="6134"/>
                    <a:pt x="20740" y="5550"/>
                    <a:pt x="20859" y="4908"/>
                  </a:cubicBezTo>
                  <a:cubicBezTo>
                    <a:pt x="20979" y="4266"/>
                    <a:pt x="21138" y="3565"/>
                    <a:pt x="21058" y="3390"/>
                  </a:cubicBezTo>
                  <a:cubicBezTo>
                    <a:pt x="20979" y="3215"/>
                    <a:pt x="20660" y="3565"/>
                    <a:pt x="20182" y="4733"/>
                  </a:cubicBezTo>
                  <a:cubicBezTo>
                    <a:pt x="19703" y="5901"/>
                    <a:pt x="19066" y="7885"/>
                    <a:pt x="18747" y="9170"/>
                  </a:cubicBezTo>
                  <a:cubicBezTo>
                    <a:pt x="18428" y="10454"/>
                    <a:pt x="18428" y="11038"/>
                    <a:pt x="18627" y="11388"/>
                  </a:cubicBezTo>
                  <a:cubicBezTo>
                    <a:pt x="18827" y="11738"/>
                    <a:pt x="19225" y="11855"/>
                    <a:pt x="19624" y="11797"/>
                  </a:cubicBezTo>
                  <a:cubicBezTo>
                    <a:pt x="20022" y="11738"/>
                    <a:pt x="20421" y="11505"/>
                    <a:pt x="20780" y="11213"/>
                  </a:cubicBezTo>
                  <a:cubicBezTo>
                    <a:pt x="21138" y="10921"/>
                    <a:pt x="21457" y="10571"/>
                    <a:pt x="21417" y="10571"/>
                  </a:cubicBezTo>
                  <a:cubicBezTo>
                    <a:pt x="21377" y="10571"/>
                    <a:pt x="20979" y="10921"/>
                    <a:pt x="20222" y="11505"/>
                  </a:cubicBezTo>
                  <a:cubicBezTo>
                    <a:pt x="19464" y="12089"/>
                    <a:pt x="18349" y="12906"/>
                    <a:pt x="17352" y="13081"/>
                  </a:cubicBezTo>
                  <a:cubicBezTo>
                    <a:pt x="16356" y="13256"/>
                    <a:pt x="15479" y="12789"/>
                    <a:pt x="14961" y="12264"/>
                  </a:cubicBezTo>
                  <a:cubicBezTo>
                    <a:pt x="14443" y="11738"/>
                    <a:pt x="14284" y="11155"/>
                    <a:pt x="14164" y="10512"/>
                  </a:cubicBezTo>
                  <a:cubicBezTo>
                    <a:pt x="14044" y="9870"/>
                    <a:pt x="13965" y="9170"/>
                    <a:pt x="13845" y="9170"/>
                  </a:cubicBezTo>
                  <a:cubicBezTo>
                    <a:pt x="13726" y="9170"/>
                    <a:pt x="13566" y="9870"/>
                    <a:pt x="13088" y="10921"/>
                  </a:cubicBezTo>
                  <a:cubicBezTo>
                    <a:pt x="12610" y="11972"/>
                    <a:pt x="11813" y="13373"/>
                    <a:pt x="11135" y="14132"/>
                  </a:cubicBezTo>
                  <a:cubicBezTo>
                    <a:pt x="10458" y="14891"/>
                    <a:pt x="9900" y="15008"/>
                    <a:pt x="9461" y="14891"/>
                  </a:cubicBezTo>
                  <a:cubicBezTo>
                    <a:pt x="9023" y="14774"/>
                    <a:pt x="8704" y="14424"/>
                    <a:pt x="8226" y="13373"/>
                  </a:cubicBezTo>
                  <a:cubicBezTo>
                    <a:pt x="7748" y="12322"/>
                    <a:pt x="7110" y="10571"/>
                    <a:pt x="6353" y="8411"/>
                  </a:cubicBezTo>
                  <a:cubicBezTo>
                    <a:pt x="5596" y="6251"/>
                    <a:pt x="4719" y="3682"/>
                    <a:pt x="4161" y="2106"/>
                  </a:cubicBezTo>
                  <a:cubicBezTo>
                    <a:pt x="3603" y="530"/>
                    <a:pt x="3364" y="-54"/>
                    <a:pt x="3284" y="4"/>
                  </a:cubicBezTo>
                  <a:cubicBezTo>
                    <a:pt x="3205" y="63"/>
                    <a:pt x="3284" y="763"/>
                    <a:pt x="3763" y="2281"/>
                  </a:cubicBezTo>
                  <a:cubicBezTo>
                    <a:pt x="4241" y="3799"/>
                    <a:pt x="5118" y="6134"/>
                    <a:pt x="5875" y="8411"/>
                  </a:cubicBezTo>
                  <a:cubicBezTo>
                    <a:pt x="6632" y="10688"/>
                    <a:pt x="7270" y="12906"/>
                    <a:pt x="7708" y="14249"/>
                  </a:cubicBezTo>
                  <a:cubicBezTo>
                    <a:pt x="8146" y="15591"/>
                    <a:pt x="8385" y="16058"/>
                    <a:pt x="8545" y="16584"/>
                  </a:cubicBezTo>
                  <a:cubicBezTo>
                    <a:pt x="8704" y="17109"/>
                    <a:pt x="8784" y="17693"/>
                    <a:pt x="8784" y="18277"/>
                  </a:cubicBezTo>
                  <a:cubicBezTo>
                    <a:pt x="8784" y="18861"/>
                    <a:pt x="8704" y="19444"/>
                    <a:pt x="8465" y="19911"/>
                  </a:cubicBezTo>
                  <a:cubicBezTo>
                    <a:pt x="8226" y="20378"/>
                    <a:pt x="7827" y="20729"/>
                    <a:pt x="6751" y="21021"/>
                  </a:cubicBezTo>
                  <a:cubicBezTo>
                    <a:pt x="5675" y="21312"/>
                    <a:pt x="3922" y="21546"/>
                    <a:pt x="2846" y="21546"/>
                  </a:cubicBezTo>
                  <a:cubicBezTo>
                    <a:pt x="1770" y="21546"/>
                    <a:pt x="1371" y="21312"/>
                    <a:pt x="1013" y="21021"/>
                  </a:cubicBezTo>
                  <a:cubicBezTo>
                    <a:pt x="654" y="20729"/>
                    <a:pt x="335" y="20378"/>
                    <a:pt x="136" y="19736"/>
                  </a:cubicBezTo>
                  <a:cubicBezTo>
                    <a:pt x="-63" y="19094"/>
                    <a:pt x="-143" y="18160"/>
                    <a:pt x="614" y="17401"/>
                  </a:cubicBezTo>
                  <a:cubicBezTo>
                    <a:pt x="1371" y="16642"/>
                    <a:pt x="2965" y="16058"/>
                    <a:pt x="4560" y="154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517764" y="1093981"/>
              <a:ext cx="276502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خط"/>
            <p:cNvSpPr/>
            <p:nvPr/>
          </p:nvSpPr>
          <p:spPr>
            <a:xfrm>
              <a:off x="1977900" y="1238242"/>
              <a:ext cx="559523" cy="5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543" y="0"/>
                  </a:moveTo>
                  <a:cubicBezTo>
                    <a:pt x="21234" y="1616"/>
                    <a:pt x="20926" y="3233"/>
                    <a:pt x="20232" y="4555"/>
                  </a:cubicBezTo>
                  <a:cubicBezTo>
                    <a:pt x="19537" y="5878"/>
                    <a:pt x="18457" y="6906"/>
                    <a:pt x="17146" y="7127"/>
                  </a:cubicBezTo>
                  <a:cubicBezTo>
                    <a:pt x="15834" y="7347"/>
                    <a:pt x="14292" y="6759"/>
                    <a:pt x="13366" y="6098"/>
                  </a:cubicBezTo>
                  <a:cubicBezTo>
                    <a:pt x="12440" y="5437"/>
                    <a:pt x="12132" y="4702"/>
                    <a:pt x="11977" y="3967"/>
                  </a:cubicBezTo>
                  <a:cubicBezTo>
                    <a:pt x="11823" y="3233"/>
                    <a:pt x="11823" y="2498"/>
                    <a:pt x="11669" y="2498"/>
                  </a:cubicBezTo>
                  <a:cubicBezTo>
                    <a:pt x="11514" y="2498"/>
                    <a:pt x="11206" y="3233"/>
                    <a:pt x="10357" y="4041"/>
                  </a:cubicBezTo>
                  <a:cubicBezTo>
                    <a:pt x="9509" y="4849"/>
                    <a:pt x="8120" y="5731"/>
                    <a:pt x="6886" y="6245"/>
                  </a:cubicBezTo>
                  <a:cubicBezTo>
                    <a:pt x="5652" y="6759"/>
                    <a:pt x="4572" y="6906"/>
                    <a:pt x="3723" y="6759"/>
                  </a:cubicBezTo>
                  <a:cubicBezTo>
                    <a:pt x="2874" y="6612"/>
                    <a:pt x="2257" y="6171"/>
                    <a:pt x="1717" y="5657"/>
                  </a:cubicBezTo>
                  <a:cubicBezTo>
                    <a:pt x="1177" y="5143"/>
                    <a:pt x="714" y="4555"/>
                    <a:pt x="406" y="3894"/>
                  </a:cubicBezTo>
                  <a:cubicBezTo>
                    <a:pt x="97" y="3233"/>
                    <a:pt x="-57" y="2498"/>
                    <a:pt x="20" y="2571"/>
                  </a:cubicBezTo>
                  <a:cubicBezTo>
                    <a:pt x="97" y="2645"/>
                    <a:pt x="406" y="3527"/>
                    <a:pt x="1177" y="5437"/>
                  </a:cubicBezTo>
                  <a:cubicBezTo>
                    <a:pt x="1949" y="7347"/>
                    <a:pt x="3183" y="10286"/>
                    <a:pt x="3877" y="13151"/>
                  </a:cubicBezTo>
                  <a:cubicBezTo>
                    <a:pt x="4572" y="16016"/>
                    <a:pt x="4726" y="18808"/>
                    <a:pt x="488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1611746" y="1274307"/>
              <a:ext cx="156284" cy="51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3181"/>
                    <a:pt x="3323" y="6363"/>
                    <a:pt x="6923" y="9963"/>
                  </a:cubicBezTo>
                  <a:cubicBezTo>
                    <a:pt x="10523" y="13563"/>
                    <a:pt x="16062" y="1758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157112" y="1538787"/>
              <a:ext cx="348632" cy="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5" y="1440"/>
                    <a:pt x="8690" y="2880"/>
                    <a:pt x="5090" y="6480"/>
                  </a:cubicBezTo>
                  <a:cubicBezTo>
                    <a:pt x="1490" y="10080"/>
                    <a:pt x="745" y="158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خط"/>
            <p:cNvSpPr/>
            <p:nvPr/>
          </p:nvSpPr>
          <p:spPr>
            <a:xfrm>
              <a:off x="337438" y="1779222"/>
              <a:ext cx="204372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4" name="٣"/>
          <p:cNvSpPr txBox="1"/>
          <p:nvPr/>
        </p:nvSpPr>
        <p:spPr>
          <a:xfrm>
            <a:off x="6723028" y="11189878"/>
            <a:ext cx="803270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whole" bldLvl="1" animBg="1" rev="0" advAuto="0" spid="234" grpId="3"/>
      <p:bldP build="whole" bldLvl="1" animBg="1" rev="0" advAuto="0" spid="2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114.png" descr="IMG_1114.png"/>
          <p:cNvPicPr>
            <a:picLocks noChangeAspect="1"/>
          </p:cNvPicPr>
          <p:nvPr/>
        </p:nvPicPr>
        <p:blipFill>
          <a:blip r:embed="rId2">
            <a:extLst/>
          </a:blip>
          <a:srcRect l="1218" t="0" r="0" b="8790"/>
          <a:stretch>
            <a:fillRect/>
          </a:stretch>
        </p:blipFill>
        <p:spPr>
          <a:xfrm>
            <a:off x="4214583" y="254378"/>
            <a:ext cx="19493334" cy="1097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ريشات"/>
          <p:cNvSpPr txBox="1"/>
          <p:nvPr/>
        </p:nvSpPr>
        <p:spPr>
          <a:xfrm>
            <a:off x="4544985" y="11664839"/>
            <a:ext cx="2402518" cy="74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ريشات</a:t>
            </a:r>
          </a:p>
        </p:txBody>
      </p:sp>
      <p:sp>
        <p:nvSpPr>
          <p:cNvPr id="238" name="خط"/>
          <p:cNvSpPr/>
          <p:nvPr/>
        </p:nvSpPr>
        <p:spPr>
          <a:xfrm>
            <a:off x="6974443" y="12315927"/>
            <a:ext cx="3300352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٥"/>
          <p:cNvSpPr txBox="1"/>
          <p:nvPr/>
        </p:nvSpPr>
        <p:spPr>
          <a:xfrm>
            <a:off x="4117469" y="5742762"/>
            <a:ext cx="5660066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40" name="٨"/>
          <p:cNvSpPr txBox="1"/>
          <p:nvPr/>
        </p:nvSpPr>
        <p:spPr>
          <a:xfrm>
            <a:off x="6434505" y="11204637"/>
            <a:ext cx="2871015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  <p:bldP build="whole" bldLvl="1" animBg="1" rev="0" advAuto="0" spid="24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