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٤) استعمال مسطرة السنتمترات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(١١-٤) استعمال مسطرة السنتمترات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9" grpId="3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27.png" descr="IMG_112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0160"/>
          <a:stretch>
            <a:fillRect/>
          </a:stretch>
        </p:blipFill>
        <p:spPr>
          <a:xfrm>
            <a:off x="2538880" y="857040"/>
            <a:ext cx="21150733" cy="166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127.png" descr="IMG_1127.png"/>
          <p:cNvPicPr>
            <a:picLocks noChangeAspect="1"/>
          </p:cNvPicPr>
          <p:nvPr/>
        </p:nvPicPr>
        <p:blipFill>
          <a:blip r:embed="rId2">
            <a:extLst/>
          </a:blip>
          <a:srcRect l="0" t="22426" r="0" b="0"/>
          <a:stretch>
            <a:fillRect/>
          </a:stretch>
        </p:blipFill>
        <p:spPr>
          <a:xfrm>
            <a:off x="1740098" y="3253856"/>
            <a:ext cx="21672598" cy="668961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١٠"/>
          <p:cNvSpPr txBox="1"/>
          <p:nvPr/>
        </p:nvSpPr>
        <p:spPr>
          <a:xfrm>
            <a:off x="12192000" y="5788950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4" name="١١"/>
          <p:cNvSpPr txBox="1"/>
          <p:nvPr/>
        </p:nvSpPr>
        <p:spPr>
          <a:xfrm>
            <a:off x="5130903" y="5788950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١١</a:t>
            </a:r>
          </a:p>
        </p:txBody>
      </p:sp>
      <p:sp>
        <p:nvSpPr>
          <p:cNvPr id="185" name="١٠"/>
          <p:cNvSpPr txBox="1"/>
          <p:nvPr/>
        </p:nvSpPr>
        <p:spPr>
          <a:xfrm>
            <a:off x="12192000" y="8280427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6" name="٩"/>
          <p:cNvSpPr txBox="1"/>
          <p:nvPr/>
        </p:nvSpPr>
        <p:spPr>
          <a:xfrm>
            <a:off x="5130903" y="809208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6" grpId="4"/>
      <p:bldP build="whole" bldLvl="1" animBg="1" rev="0" advAuto="0" spid="185" grpId="3"/>
      <p:bldP build="whole" bldLvl="1" animBg="1" rev="0" advAuto="0" spid="1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127.png" descr="IMG_112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0160"/>
          <a:stretch>
            <a:fillRect/>
          </a:stretch>
        </p:blipFill>
        <p:spPr>
          <a:xfrm>
            <a:off x="2538880" y="857040"/>
            <a:ext cx="21150733" cy="166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128.png" descr="IMG_1128.png"/>
          <p:cNvPicPr>
            <a:picLocks noChangeAspect="1"/>
          </p:cNvPicPr>
          <p:nvPr/>
        </p:nvPicPr>
        <p:blipFill>
          <a:blip r:embed="rId3">
            <a:extLst/>
          </a:blip>
          <a:srcRect l="0" t="9816" r="0" b="33218"/>
          <a:stretch>
            <a:fillRect/>
          </a:stretch>
        </p:blipFill>
        <p:spPr>
          <a:xfrm>
            <a:off x="4157205" y="3420417"/>
            <a:ext cx="18286657" cy="886859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٢٠"/>
          <p:cNvSpPr txBox="1"/>
          <p:nvPr/>
        </p:nvSpPr>
        <p:spPr>
          <a:xfrm>
            <a:off x="11478399" y="6649475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91" name="٢٢"/>
          <p:cNvSpPr txBox="1"/>
          <p:nvPr/>
        </p:nvSpPr>
        <p:spPr>
          <a:xfrm>
            <a:off x="6236906" y="6649475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٢٢</a:t>
            </a:r>
          </a:p>
        </p:txBody>
      </p:sp>
      <p:sp>
        <p:nvSpPr>
          <p:cNvPr id="192" name="١٥"/>
          <p:cNvSpPr txBox="1"/>
          <p:nvPr/>
        </p:nvSpPr>
        <p:spPr>
          <a:xfrm>
            <a:off x="11790965" y="11049443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93" name="١٣"/>
          <p:cNvSpPr txBox="1"/>
          <p:nvPr/>
        </p:nvSpPr>
        <p:spPr>
          <a:xfrm>
            <a:off x="6236906" y="11049443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1" grpId="2"/>
      <p:bldP build="whole" bldLvl="1" animBg="1" rev="0" advAuto="0" spid="193" grpId="4"/>
      <p:bldP build="whole" bldLvl="1" animBg="1" rev="0" advAuto="0" spid="1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1127.png" descr="IMG_112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0160"/>
          <a:stretch>
            <a:fillRect/>
          </a:stretch>
        </p:blipFill>
        <p:spPr>
          <a:xfrm>
            <a:off x="2538880" y="857040"/>
            <a:ext cx="21150733" cy="166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128.png" descr="IMG_1128.png"/>
          <p:cNvPicPr>
            <a:picLocks noChangeAspect="1"/>
          </p:cNvPicPr>
          <p:nvPr/>
        </p:nvPicPr>
        <p:blipFill>
          <a:blip r:embed="rId3">
            <a:extLst/>
          </a:blip>
          <a:srcRect l="0" t="66108" r="1577" b="0"/>
          <a:stretch>
            <a:fillRect/>
          </a:stretch>
        </p:blipFill>
        <p:spPr>
          <a:xfrm>
            <a:off x="3587547" y="3965376"/>
            <a:ext cx="19733557" cy="5785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٢٥"/>
          <p:cNvSpPr txBox="1"/>
          <p:nvPr/>
        </p:nvSpPr>
        <p:spPr>
          <a:xfrm>
            <a:off x="12192000" y="6216691"/>
            <a:ext cx="4454121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٢٥</a:t>
            </a:r>
          </a:p>
        </p:txBody>
      </p:sp>
      <p:sp>
        <p:nvSpPr>
          <p:cNvPr id="198" name="٢٧"/>
          <p:cNvSpPr txBox="1"/>
          <p:nvPr/>
        </p:nvSpPr>
        <p:spPr>
          <a:xfrm>
            <a:off x="6405211" y="6453115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٢٧</a:t>
            </a:r>
          </a:p>
        </p:txBody>
      </p:sp>
      <p:sp>
        <p:nvSpPr>
          <p:cNvPr id="199" name="١٥"/>
          <p:cNvSpPr txBox="1"/>
          <p:nvPr/>
        </p:nvSpPr>
        <p:spPr>
          <a:xfrm>
            <a:off x="12392053" y="850082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200" name="١٥"/>
          <p:cNvSpPr txBox="1"/>
          <p:nvPr/>
        </p:nvSpPr>
        <p:spPr>
          <a:xfrm>
            <a:off x="6140732" y="850082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198" grpId="2"/>
      <p:bldP build="whole" bldLvl="1" animBg="1" rev="0" advAuto="0" spid="199" grpId="3"/>
      <p:bldP build="whole" bldLvl="1" animBg="1" rev="0" advAuto="0" spid="1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1129.png" descr="IMG_1129.png"/>
          <p:cNvPicPr>
            <a:picLocks noChangeAspect="1"/>
          </p:cNvPicPr>
          <p:nvPr/>
        </p:nvPicPr>
        <p:blipFill>
          <a:blip r:embed="rId2">
            <a:extLst/>
          </a:blip>
          <a:srcRect l="56450" t="0" r="0" b="74881"/>
          <a:stretch>
            <a:fillRect/>
          </a:stretch>
        </p:blipFill>
        <p:spPr>
          <a:xfrm>
            <a:off x="14101538" y="509070"/>
            <a:ext cx="9006978" cy="177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1129.png" descr="IMG_1129.png"/>
          <p:cNvPicPr>
            <a:picLocks noChangeAspect="1"/>
          </p:cNvPicPr>
          <p:nvPr/>
        </p:nvPicPr>
        <p:blipFill>
          <a:blip r:embed="rId2">
            <a:extLst/>
          </a:blip>
          <a:srcRect l="34061" t="31809" r="0" b="12623"/>
          <a:stretch>
            <a:fillRect/>
          </a:stretch>
        </p:blipFill>
        <p:spPr>
          <a:xfrm>
            <a:off x="9232305" y="2930921"/>
            <a:ext cx="14848248" cy="4275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129.png" descr="IMG_1129.png"/>
          <p:cNvPicPr>
            <a:picLocks noChangeAspect="1"/>
          </p:cNvPicPr>
          <p:nvPr/>
        </p:nvPicPr>
        <p:blipFill>
          <a:blip r:embed="rId2">
            <a:extLst/>
          </a:blip>
          <a:srcRect l="0" t="18060" r="65661" b="0"/>
          <a:stretch>
            <a:fillRect/>
          </a:stretch>
        </p:blipFill>
        <p:spPr>
          <a:xfrm>
            <a:off x="701745" y="2489993"/>
            <a:ext cx="6325698" cy="5157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٦سنتمترات"/>
          <p:cNvSpPr txBox="1"/>
          <p:nvPr/>
        </p:nvSpPr>
        <p:spPr>
          <a:xfrm>
            <a:off x="18282722" y="8280427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٦سنتمترات</a:t>
            </a:r>
          </a:p>
        </p:txBody>
      </p:sp>
      <p:sp>
        <p:nvSpPr>
          <p:cNvPr id="206" name="٢ مشبك"/>
          <p:cNvSpPr txBox="1"/>
          <p:nvPr/>
        </p:nvSpPr>
        <p:spPr>
          <a:xfrm>
            <a:off x="13828600" y="8658990"/>
            <a:ext cx="4454122" cy="86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 مشبك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whole" bldLvl="1" animBg="1" rev="0" advAuto="0" spid="20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