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4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4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5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XFTTGAzWEEzSMHbejce41KDk9qCEeiOW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image" Target="../media/image3.jpeg"/><Relationship Id="rId14" Type="http://schemas.openxmlformats.org/officeDocument/2006/relationships/hyperlink" Target="https://ar.oryxlearning.com/grade/3rd-grade/maths" TargetMode="External"/><Relationship Id="rId15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/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حادي عشر"/>
          <p:cNvSpPr txBox="1"/>
          <p:nvPr/>
        </p:nvSpPr>
        <p:spPr>
          <a:xfrm>
            <a:off x="8803406" y="2472132"/>
            <a:ext cx="8149810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الحادي عشر</a:t>
            </a:r>
            <a:r>
              <a:t> </a:t>
            </a:r>
          </a:p>
        </p:txBody>
      </p:sp>
      <p:sp>
        <p:nvSpPr>
          <p:cNvPr id="178" name="(القياس) الطول والمساحة"/>
          <p:cNvSpPr txBox="1"/>
          <p:nvPr/>
        </p:nvSpPr>
        <p:spPr>
          <a:xfrm>
            <a:off x="6028405" y="5014708"/>
            <a:ext cx="11695749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(القياس) الطول والمساحة</a:t>
            </a:r>
          </a:p>
        </p:txBody>
      </p:sp>
      <p:sp>
        <p:nvSpPr>
          <p:cNvPr id="179" name="(١١-٦) قياس المساحة"/>
          <p:cNvSpPr txBox="1"/>
          <p:nvPr/>
        </p:nvSpPr>
        <p:spPr>
          <a:xfrm>
            <a:off x="5118474" y="8066527"/>
            <a:ext cx="14504158" cy="19304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89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(١١-٦) قياس المساحة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8" grpId="2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152.png" descr="IMG_1152.png"/>
          <p:cNvPicPr>
            <a:picLocks noChangeAspect="1"/>
          </p:cNvPicPr>
          <p:nvPr/>
        </p:nvPicPr>
        <p:blipFill>
          <a:blip r:embed="rId2">
            <a:extLst/>
          </a:blip>
          <a:srcRect l="0" t="3052" r="0" b="8603"/>
          <a:stretch>
            <a:fillRect/>
          </a:stretch>
        </p:blipFill>
        <p:spPr>
          <a:xfrm>
            <a:off x="3515175" y="334527"/>
            <a:ext cx="19974396" cy="12325639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٦"/>
          <p:cNvSpPr txBox="1"/>
          <p:nvPr/>
        </p:nvSpPr>
        <p:spPr>
          <a:xfrm>
            <a:off x="19035377" y="11479217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83" name="٤"/>
          <p:cNvSpPr txBox="1"/>
          <p:nvPr/>
        </p:nvSpPr>
        <p:spPr>
          <a:xfrm>
            <a:off x="6645647" y="11479217"/>
            <a:ext cx="4454121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1"/>
      <p:bldP build="whole" bldLvl="1" animBg="1" rev="0" advAuto="0" spid="18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G_1153.png" descr="IMG_1153.png"/>
          <p:cNvPicPr>
            <a:picLocks noChangeAspect="1"/>
          </p:cNvPicPr>
          <p:nvPr/>
        </p:nvPicPr>
        <p:blipFill>
          <a:blip r:embed="rId2">
            <a:extLst/>
          </a:blip>
          <a:srcRect l="0" t="1395" r="3717" b="5779"/>
          <a:stretch>
            <a:fillRect/>
          </a:stretch>
        </p:blipFill>
        <p:spPr>
          <a:xfrm>
            <a:off x="3703557" y="1138278"/>
            <a:ext cx="19576900" cy="1067002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٥"/>
          <p:cNvSpPr txBox="1"/>
          <p:nvPr/>
        </p:nvSpPr>
        <p:spPr>
          <a:xfrm>
            <a:off x="18282722" y="10784964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7" name="٥"/>
          <p:cNvSpPr txBox="1"/>
          <p:nvPr/>
        </p:nvSpPr>
        <p:spPr>
          <a:xfrm>
            <a:off x="7737879" y="10784964"/>
            <a:ext cx="4454122" cy="809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1"/>
      <p:bldP build="whole" bldLvl="1" animBg="1" rev="0" advAuto="0" spid="18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G_1154.png" descr="IMG_1154.png"/>
          <p:cNvPicPr>
            <a:picLocks noChangeAspect="1"/>
          </p:cNvPicPr>
          <p:nvPr/>
        </p:nvPicPr>
        <p:blipFill>
          <a:blip r:embed="rId2">
            <a:extLst/>
          </a:blip>
          <a:srcRect l="32884" t="2553" r="11290" b="41739"/>
          <a:stretch>
            <a:fillRect/>
          </a:stretch>
        </p:blipFill>
        <p:spPr>
          <a:xfrm>
            <a:off x="10206484" y="1079996"/>
            <a:ext cx="13612494" cy="7605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154.png" descr="IMG_1154.png"/>
          <p:cNvPicPr>
            <a:picLocks noChangeAspect="1"/>
          </p:cNvPicPr>
          <p:nvPr/>
        </p:nvPicPr>
        <p:blipFill>
          <a:blip r:embed="rId2">
            <a:extLst/>
          </a:blip>
          <a:srcRect l="0" t="0" r="69269" b="36808"/>
          <a:stretch>
            <a:fillRect/>
          </a:stretch>
        </p:blipFill>
        <p:spPr>
          <a:xfrm>
            <a:off x="2973038" y="1182985"/>
            <a:ext cx="6426997" cy="7399327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١٠"/>
          <p:cNvSpPr txBox="1"/>
          <p:nvPr/>
        </p:nvSpPr>
        <p:spPr>
          <a:xfrm>
            <a:off x="18330809" y="7274607"/>
            <a:ext cx="4454122" cy="80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46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١٠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G_1154.png" descr="IMG_1154.png"/>
          <p:cNvPicPr>
            <a:picLocks noChangeAspect="1"/>
          </p:cNvPicPr>
          <p:nvPr/>
        </p:nvPicPr>
        <p:blipFill>
          <a:blip r:embed="rId2">
            <a:extLst/>
          </a:blip>
          <a:srcRect l="30473" t="58822" r="8726" b="18586"/>
          <a:stretch>
            <a:fillRect/>
          </a:stretch>
        </p:blipFill>
        <p:spPr>
          <a:xfrm>
            <a:off x="5248648" y="1544379"/>
            <a:ext cx="17156619" cy="3569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156.png" descr="IMG_1156.png"/>
          <p:cNvPicPr>
            <a:picLocks noChangeAspect="1"/>
          </p:cNvPicPr>
          <p:nvPr/>
        </p:nvPicPr>
        <p:blipFill>
          <a:blip r:embed="rId3">
            <a:extLst/>
          </a:blip>
          <a:srcRect l="20079" t="20498" r="11588" b="28559"/>
          <a:stretch>
            <a:fillRect/>
          </a:stretch>
        </p:blipFill>
        <p:spPr>
          <a:xfrm>
            <a:off x="1339082" y="5427925"/>
            <a:ext cx="7159492" cy="5318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154.png" descr="IMG_1154.png"/>
          <p:cNvPicPr>
            <a:picLocks noChangeAspect="1"/>
          </p:cNvPicPr>
          <p:nvPr/>
        </p:nvPicPr>
        <p:blipFill>
          <a:blip r:embed="rId2">
            <a:extLst/>
          </a:blip>
          <a:srcRect l="38823" t="87281" r="17417" b="2434"/>
          <a:stretch>
            <a:fillRect/>
          </a:stretch>
        </p:blipFill>
        <p:spPr>
          <a:xfrm>
            <a:off x="10057185" y="7274583"/>
            <a:ext cx="12347910" cy="1624729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٧"/>
          <p:cNvSpPr txBox="1"/>
          <p:nvPr/>
        </p:nvSpPr>
        <p:spPr>
          <a:xfrm>
            <a:off x="11599842" y="7252358"/>
            <a:ext cx="4454122" cy="1669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b="1" sz="10000">
                <a:solidFill>
                  <a:srgbClr val="B51A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