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4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4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5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حادي عشر"/>
          <p:cNvSpPr txBox="1"/>
          <p:nvPr/>
        </p:nvSpPr>
        <p:spPr>
          <a:xfrm>
            <a:off x="8803406" y="2472132"/>
            <a:ext cx="81498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8" name="(القياس) الطول والمساحة"/>
          <p:cNvSpPr txBox="1"/>
          <p:nvPr/>
        </p:nvSpPr>
        <p:spPr>
          <a:xfrm>
            <a:off x="6028405" y="5014708"/>
            <a:ext cx="1169574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(القياس) الطول والمساحة</a:t>
            </a:r>
          </a:p>
        </p:txBody>
      </p:sp>
      <p:sp>
        <p:nvSpPr>
          <p:cNvPr id="179" name="(١١-٧) استقصاء حل المسألة"/>
          <p:cNvSpPr txBox="1"/>
          <p:nvPr/>
        </p:nvSpPr>
        <p:spPr>
          <a:xfrm>
            <a:off x="5118474" y="8066527"/>
            <a:ext cx="14504158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(١١-٧) استقصاء حل المسألة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7" grpId="1"/>
      <p:bldP build="whole" bldLvl="1" animBg="1" rev="0" advAuto="0" spid="17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165.png" descr="IMG_1165.png"/>
          <p:cNvPicPr>
            <a:picLocks noChangeAspect="1"/>
          </p:cNvPicPr>
          <p:nvPr/>
        </p:nvPicPr>
        <p:blipFill>
          <a:blip r:embed="rId2">
            <a:extLst/>
          </a:blip>
          <a:srcRect l="0" t="0" r="14714" b="1490"/>
          <a:stretch>
            <a:fillRect/>
          </a:stretch>
        </p:blipFill>
        <p:spPr>
          <a:xfrm>
            <a:off x="3859928" y="984524"/>
            <a:ext cx="16663968" cy="6916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162.png" descr="IMG_1162.png"/>
          <p:cNvPicPr>
            <a:picLocks noChangeAspect="1"/>
          </p:cNvPicPr>
          <p:nvPr/>
        </p:nvPicPr>
        <p:blipFill>
          <a:blip r:embed="rId3">
            <a:extLst/>
          </a:blip>
          <a:srcRect l="0" t="1840" r="0" b="73711"/>
          <a:stretch>
            <a:fillRect/>
          </a:stretch>
        </p:blipFill>
        <p:spPr>
          <a:xfrm>
            <a:off x="4104799" y="8478506"/>
            <a:ext cx="17517610" cy="3766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1162.png" descr="IMG_1162.png"/>
          <p:cNvPicPr>
            <a:picLocks noChangeAspect="1"/>
          </p:cNvPicPr>
          <p:nvPr/>
        </p:nvPicPr>
        <p:blipFill>
          <a:blip r:embed="rId2">
            <a:extLst/>
          </a:blip>
          <a:srcRect l="0" t="26496" r="1372" b="0"/>
          <a:stretch>
            <a:fillRect/>
          </a:stretch>
        </p:blipFill>
        <p:spPr>
          <a:xfrm>
            <a:off x="4563630" y="302964"/>
            <a:ext cx="18285000" cy="1198598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١٠"/>
          <p:cNvSpPr txBox="1"/>
          <p:nvPr/>
        </p:nvSpPr>
        <p:spPr>
          <a:xfrm>
            <a:off x="9675133" y="8685312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163.png" descr="IMG_1163.png"/>
          <p:cNvPicPr>
            <a:picLocks noChangeAspect="1"/>
          </p:cNvPicPr>
          <p:nvPr/>
        </p:nvPicPr>
        <p:blipFill>
          <a:blip r:embed="rId2">
            <a:extLst/>
          </a:blip>
          <a:srcRect l="13414" t="10783" r="60668" b="71082"/>
          <a:stretch>
            <a:fillRect/>
          </a:stretch>
        </p:blipFill>
        <p:spPr>
          <a:xfrm>
            <a:off x="1766682" y="239149"/>
            <a:ext cx="5561041" cy="2835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163.png" descr="IMG_1163.png"/>
          <p:cNvPicPr>
            <a:picLocks noChangeAspect="1"/>
          </p:cNvPicPr>
          <p:nvPr/>
        </p:nvPicPr>
        <p:blipFill>
          <a:blip r:embed="rId2">
            <a:extLst/>
          </a:blip>
          <a:srcRect l="1852" t="33642" r="0" b="38477"/>
          <a:stretch>
            <a:fillRect/>
          </a:stretch>
        </p:blipFill>
        <p:spPr>
          <a:xfrm>
            <a:off x="4766107" y="2574871"/>
            <a:ext cx="18321535" cy="379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1163.png" descr="IMG_1163.png"/>
          <p:cNvPicPr>
            <a:picLocks noChangeAspect="1"/>
          </p:cNvPicPr>
          <p:nvPr/>
        </p:nvPicPr>
        <p:blipFill>
          <a:blip r:embed="rId2">
            <a:extLst/>
          </a:blip>
          <a:srcRect l="60275" t="24191" r="0" b="65647"/>
          <a:stretch>
            <a:fillRect/>
          </a:stretch>
        </p:blipFill>
        <p:spPr>
          <a:xfrm>
            <a:off x="14604721" y="933283"/>
            <a:ext cx="7765392" cy="1447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163.png" descr="IMG_1163.png"/>
          <p:cNvPicPr>
            <a:picLocks noChangeAspect="1"/>
          </p:cNvPicPr>
          <p:nvPr/>
        </p:nvPicPr>
        <p:blipFill>
          <a:blip r:embed="rId2">
            <a:extLst/>
          </a:blip>
          <a:srcRect l="991" t="65188" r="0" b="0"/>
          <a:stretch>
            <a:fillRect/>
          </a:stretch>
        </p:blipFill>
        <p:spPr>
          <a:xfrm>
            <a:off x="3744633" y="7327651"/>
            <a:ext cx="19361349" cy="496151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٤"/>
          <p:cNvSpPr txBox="1"/>
          <p:nvPr/>
        </p:nvSpPr>
        <p:spPr>
          <a:xfrm>
            <a:off x="6429255" y="5086644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2" name="١٨"/>
          <p:cNvSpPr txBox="1"/>
          <p:nvPr/>
        </p:nvSpPr>
        <p:spPr>
          <a:xfrm>
            <a:off x="5924340" y="11241791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1164.png" descr="IMG_1164.png"/>
          <p:cNvPicPr>
            <a:picLocks noChangeAspect="1"/>
          </p:cNvPicPr>
          <p:nvPr/>
        </p:nvPicPr>
        <p:blipFill>
          <a:blip r:embed="rId2">
            <a:extLst/>
          </a:blip>
          <a:srcRect l="1659" t="2506" r="0" b="7100"/>
          <a:stretch>
            <a:fillRect/>
          </a:stretch>
        </p:blipFill>
        <p:spPr>
          <a:xfrm>
            <a:off x="3730228" y="461586"/>
            <a:ext cx="20653579" cy="1040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السيارة………."/>
          <p:cNvSpPr txBox="1"/>
          <p:nvPr/>
        </p:nvSpPr>
        <p:spPr>
          <a:xfrm>
            <a:off x="3730228" y="10868045"/>
            <a:ext cx="5625730" cy="180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900"/>
            </a:lvl1pPr>
          </a:lstStyle>
          <a:p>
            <a:pPr rtl="0">
              <a:defRPr/>
            </a:pPr>
            <a:r>
              <a:t>السيارة……….</a:t>
            </a:r>
          </a:p>
        </p:txBody>
      </p:sp>
      <p:sp>
        <p:nvSpPr>
          <p:cNvPr id="196" name="١:٤٥"/>
          <p:cNvSpPr txBox="1"/>
          <p:nvPr/>
        </p:nvSpPr>
        <p:spPr>
          <a:xfrm>
            <a:off x="3327637" y="4387104"/>
            <a:ext cx="4454122" cy="86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١:٤٥</a:t>
            </a:r>
          </a:p>
        </p:txBody>
      </p:sp>
      <p:sp>
        <p:nvSpPr>
          <p:cNvPr id="197" name="الحمراء"/>
          <p:cNvSpPr txBox="1"/>
          <p:nvPr/>
        </p:nvSpPr>
        <p:spPr>
          <a:xfrm>
            <a:off x="3327637" y="11365560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الحمراء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  <p:bldP build="whole" bldLvl="1" animBg="1" rev="0" advAuto="0" spid="19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